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2.xml" ContentType="application/vnd.openxmlformats-officedocument.theme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3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4.xml" ContentType="application/vnd.openxmlformats-officedocument.theme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4193" r:id="rId5"/>
    <p:sldMasterId id="2147484203" r:id="rId6"/>
    <p:sldMasterId id="2147484256" r:id="rId7"/>
  </p:sldMasterIdLst>
  <p:notesMasterIdLst>
    <p:notesMasterId r:id="rId38"/>
  </p:notesMasterIdLst>
  <p:handoutMasterIdLst>
    <p:handoutMasterId r:id="rId39"/>
  </p:handoutMasterIdLst>
  <p:sldIdLst>
    <p:sldId id="398" r:id="rId8"/>
    <p:sldId id="400" r:id="rId9"/>
    <p:sldId id="2147197993" r:id="rId10"/>
    <p:sldId id="2147197994" r:id="rId11"/>
    <p:sldId id="2147197992" r:id="rId12"/>
    <p:sldId id="2147197977" r:id="rId13"/>
    <p:sldId id="2147197968" r:id="rId14"/>
    <p:sldId id="2147198006" r:id="rId15"/>
    <p:sldId id="2147198005" r:id="rId16"/>
    <p:sldId id="2147198007" r:id="rId17"/>
    <p:sldId id="2147197997" r:id="rId18"/>
    <p:sldId id="2147197999" r:id="rId19"/>
    <p:sldId id="2147198001" r:id="rId20"/>
    <p:sldId id="2147197998" r:id="rId21"/>
    <p:sldId id="2147198003" r:id="rId22"/>
    <p:sldId id="2147198004" r:id="rId23"/>
    <p:sldId id="397" r:id="rId24"/>
    <p:sldId id="2147197962" r:id="rId25"/>
    <p:sldId id="2147197987" r:id="rId26"/>
    <p:sldId id="2147197980" r:id="rId27"/>
    <p:sldId id="2147197981" r:id="rId28"/>
    <p:sldId id="2147197982" r:id="rId29"/>
    <p:sldId id="2147197948" r:id="rId30"/>
    <p:sldId id="2147197966" r:id="rId31"/>
    <p:sldId id="2147197940" r:id="rId32"/>
    <p:sldId id="2147197984" r:id="rId33"/>
    <p:sldId id="2147197985" r:id="rId34"/>
    <p:sldId id="2147197986" r:id="rId35"/>
    <p:sldId id="2147197975" r:id="rId36"/>
    <p:sldId id="2147197971" r:id="rId37"/>
  </p:sldIdLst>
  <p:sldSz cx="9144000" cy="5143500" type="screen16x9"/>
  <p:notesSz cx="6858000" cy="9144000"/>
  <p:custDataLst>
    <p:tags r:id="rId40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uze, Juul" initials="DJ" lastIdx="18" clrIdx="0">
    <p:extLst>
      <p:ext uri="{19B8F6BF-5375-455C-9EA6-DF929625EA0E}">
        <p15:presenceInfo xmlns:p15="http://schemas.microsoft.com/office/powerpoint/2012/main" userId="S-1-5-21-2052111302-790525478-839522115-89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25D"/>
    <a:srgbClr val="DE7C00"/>
    <a:srgbClr val="EA928F"/>
    <a:srgbClr val="C788AF"/>
    <a:srgbClr val="81639C"/>
    <a:srgbClr val="ED9643"/>
    <a:srgbClr val="D10077"/>
    <a:srgbClr val="9AD7F9"/>
    <a:srgbClr val="00629F"/>
    <a:srgbClr val="8345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1" autoAdjust="0"/>
    <p:restoredTop sz="80279" autoAdjust="0"/>
  </p:normalViewPr>
  <p:slideViewPr>
    <p:cSldViewPr snapToGrid="0">
      <p:cViewPr>
        <p:scale>
          <a:sx n="200" d="100"/>
          <a:sy n="200" d="100"/>
        </p:scale>
        <p:origin x="1432" y="144"/>
      </p:cViewPr>
      <p:guideLst/>
    </p:cSldViewPr>
  </p:slideViewPr>
  <p:outlineViewPr>
    <p:cViewPr>
      <p:scale>
        <a:sx n="33" d="100"/>
        <a:sy n="33" d="100"/>
      </p:scale>
      <p:origin x="0" y="-268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-1740"/>
    </p:cViewPr>
  </p:sorterViewPr>
  <p:notesViewPr>
    <p:cSldViewPr snapToGrid="0">
      <p:cViewPr varScale="1">
        <p:scale>
          <a:sx n="94" d="100"/>
          <a:sy n="94" d="100"/>
        </p:scale>
        <p:origin x="375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tags" Target="tags/tag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viewProps" Target="viewProp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notesMaster" Target="notesMasters/notesMaster1.xml"/><Relationship Id="rId20" Type="http://schemas.openxmlformats.org/officeDocument/2006/relationships/slide" Target="slides/slide13.xml"/><Relationship Id="rId41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6D88A55-27A1-4726-B6BA-565570B037F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 dirty="0">
              <a:latin typeface="Calibri Light" panose="020F030202020403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F60674-C439-4C47-991B-97891DFF182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8B6A92-9AC4-4241-A12D-3E444424FB26}" type="datetimeFigureOut">
              <a:rPr lang="en-IN" smtClean="0">
                <a:latin typeface="Calibri Light" panose="020F0302020204030204" pitchFamily="34" charset="0"/>
              </a:rPr>
              <a:t>29/10/21</a:t>
            </a:fld>
            <a:endParaRPr lang="en-IN" dirty="0">
              <a:latin typeface="Calibri Light" panose="020F030202020403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188F0D-C29C-4E6C-958B-8709D00BDD5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>
              <a:latin typeface="Calibri Light" panose="020F030202020403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F97745-075A-4829-97D2-C764BFC9ED3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3909FF-10D1-4B66-B741-D72AB76F569D}" type="slidenum">
              <a:rPr lang="en-IN" smtClean="0">
                <a:latin typeface="Calibri Light" panose="020F0302020204030204" pitchFamily="34" charset="0"/>
              </a:rPr>
              <a:t>‹N›</a:t>
            </a:fld>
            <a:endParaRPr lang="en-IN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13822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Calibri Light" panose="020F03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Calibri Light" panose="020F0302020204030204" pitchFamily="34" charset="0"/>
              </a:defRPr>
            </a:lvl1pPr>
          </a:lstStyle>
          <a:p>
            <a:fld id="{D710CCDE-DDDC-4977-B090-4BB893DA5E37}" type="datetimeFigureOut">
              <a:rPr lang="en-US" smtClean="0"/>
              <a:pPr/>
              <a:t>10/29/21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Calibri Light" panose="020F03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Calibri Light" panose="020F0302020204030204" pitchFamily="34" charset="0"/>
              </a:defRPr>
            </a:lvl1pPr>
          </a:lstStyle>
          <a:p>
            <a:fld id="{73309035-2A4D-4DEF-8CB7-762938914367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8713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Calibri Light" panose="020F0302020204030204" pitchFamily="34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309035-2A4D-4DEF-8CB7-76293891436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6061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309035-2A4D-4DEF-8CB7-762938914367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5643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RWE potential claims: </a:t>
            </a:r>
            <a:r>
              <a:rPr lang="en-GB" sz="1200" b="0">
                <a:cs typeface="Arial"/>
              </a:rPr>
              <a:t>% of symptoms reduction in X day; %increase QoL; efficacy in adults..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792C17-AD08-4E4C-AB6D-1035F7AC396F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28871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309035-2A4D-4DEF-8CB7-762938914367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4663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67% of 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309035-2A4D-4DEF-8CB7-762938914367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31286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67% of shoppers are </a:t>
            </a:r>
            <a:r>
              <a:rPr lang="it-IT" dirty="0" err="1"/>
              <a:t>experiencing</a:t>
            </a:r>
            <a:r>
              <a:rPr lang="it-IT" dirty="0"/>
              <a:t> a </a:t>
            </a:r>
            <a:r>
              <a:rPr lang="it-IT" dirty="0" err="1"/>
              <a:t>symthom</a:t>
            </a:r>
            <a:r>
              <a:rPr lang="it-IT" dirty="0"/>
              <a:t> </a:t>
            </a:r>
            <a:r>
              <a:rPr lang="it-IT" dirty="0" err="1"/>
              <a:t>when</a:t>
            </a:r>
            <a:r>
              <a:rPr lang="it-IT" dirty="0"/>
              <a:t> </a:t>
            </a:r>
            <a:r>
              <a:rPr lang="it-IT" dirty="0" err="1"/>
              <a:t>entering</a:t>
            </a:r>
            <a:r>
              <a:rPr lang="it-IT" dirty="0"/>
              <a:t> a </a:t>
            </a:r>
            <a:r>
              <a:rPr lang="it-IT" dirty="0" err="1"/>
              <a:t>pharmacy</a:t>
            </a:r>
            <a:r>
              <a:rPr lang="it-IT" dirty="0"/>
              <a:t> / shop on line</a:t>
            </a:r>
          </a:p>
          <a:p>
            <a:r>
              <a:rPr lang="it-IT" dirty="0"/>
              <a:t>In Italy </a:t>
            </a:r>
            <a:r>
              <a:rPr lang="it-IT" dirty="0" err="1"/>
              <a:t>today</a:t>
            </a:r>
            <a:r>
              <a:rPr lang="it-IT" dirty="0"/>
              <a:t> 88% of the </a:t>
            </a:r>
            <a:r>
              <a:rPr lang="it-IT" dirty="0" err="1"/>
              <a:t>purchase</a:t>
            </a:r>
            <a:r>
              <a:rPr lang="it-IT" dirty="0"/>
              <a:t> are </a:t>
            </a:r>
            <a:r>
              <a:rPr lang="it-IT" dirty="0" err="1"/>
              <a:t>done</a:t>
            </a:r>
            <a:r>
              <a:rPr lang="it-IT" dirty="0"/>
              <a:t> in </a:t>
            </a:r>
            <a:r>
              <a:rPr lang="it-IT" dirty="0" err="1"/>
              <a:t>pharmacy</a:t>
            </a:r>
            <a:r>
              <a:rPr lang="it-IT" dirty="0"/>
              <a:t> (e-commerce </a:t>
            </a:r>
            <a:r>
              <a:rPr lang="it-IT" dirty="0" err="1"/>
              <a:t>growing</a:t>
            </a:r>
            <a:r>
              <a:rPr lang="it-IT" dirty="0"/>
              <a:t> </a:t>
            </a:r>
            <a:r>
              <a:rPr lang="it-IT" dirty="0" err="1"/>
              <a:t>but</a:t>
            </a:r>
            <a:r>
              <a:rPr lang="it-IT" dirty="0"/>
              <a:t> </a:t>
            </a:r>
            <a:r>
              <a:rPr lang="it-IT" dirty="0" err="1"/>
              <a:t>only</a:t>
            </a:r>
            <a:r>
              <a:rPr lang="it-IT" dirty="0"/>
              <a:t> 4%)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688526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/>
              <a:t>Pre</a:t>
            </a:r>
            <a:r>
              <a:rPr lang="it-IT" dirty="0"/>
              <a:t> </a:t>
            </a:r>
            <a:r>
              <a:rPr lang="it-IT" dirty="0" err="1"/>
              <a:t>covid</a:t>
            </a:r>
            <a:r>
              <a:rPr lang="it-IT" dirty="0"/>
              <a:t> the % of «</a:t>
            </a:r>
            <a:r>
              <a:rPr lang="it-IT" dirty="0" err="1"/>
              <a:t>category</a:t>
            </a:r>
            <a:r>
              <a:rPr lang="it-IT" dirty="0"/>
              <a:t> </a:t>
            </a:r>
            <a:r>
              <a:rPr lang="it-IT" dirty="0" err="1"/>
              <a:t>not</a:t>
            </a:r>
            <a:r>
              <a:rPr lang="it-IT" dirty="0"/>
              <a:t> </a:t>
            </a:r>
            <a:r>
              <a:rPr lang="it-IT" dirty="0" err="1"/>
              <a:t>planned</a:t>
            </a:r>
            <a:r>
              <a:rPr lang="it-IT" dirty="0"/>
              <a:t>» </a:t>
            </a:r>
            <a:r>
              <a:rPr lang="it-IT" dirty="0" err="1"/>
              <a:t>was</a:t>
            </a:r>
            <a:r>
              <a:rPr lang="it-IT" dirty="0"/>
              <a:t> </a:t>
            </a:r>
            <a:r>
              <a:rPr lang="it-IT" dirty="0" err="1"/>
              <a:t>higher</a:t>
            </a:r>
            <a:r>
              <a:rPr lang="it-IT" dirty="0"/>
              <a:t>. </a:t>
            </a:r>
            <a:r>
              <a:rPr lang="it-IT" dirty="0" err="1"/>
              <a:t>Now</a:t>
            </a:r>
            <a:r>
              <a:rPr lang="it-IT" dirty="0"/>
              <a:t> people are </a:t>
            </a:r>
            <a:r>
              <a:rPr lang="it-IT" dirty="0" err="1"/>
              <a:t>staying</a:t>
            </a:r>
            <a:r>
              <a:rPr lang="it-IT" dirty="0"/>
              <a:t> </a:t>
            </a:r>
            <a:r>
              <a:rPr lang="it-IT" dirty="0" err="1"/>
              <a:t>less</a:t>
            </a:r>
            <a:r>
              <a:rPr lang="it-IT" dirty="0"/>
              <a:t> time in the </a:t>
            </a:r>
            <a:r>
              <a:rPr lang="it-IT" dirty="0" err="1"/>
              <a:t>pharmacy</a:t>
            </a:r>
            <a:r>
              <a:rPr lang="it-IT" dirty="0"/>
              <a:t>. </a:t>
            </a:r>
            <a:r>
              <a:rPr lang="it-IT" dirty="0" err="1"/>
              <a:t>They</a:t>
            </a:r>
            <a:r>
              <a:rPr lang="it-IT" dirty="0"/>
              <a:t> </a:t>
            </a:r>
            <a:r>
              <a:rPr lang="it-IT" dirty="0" err="1"/>
              <a:t>tend</a:t>
            </a:r>
            <a:r>
              <a:rPr lang="it-IT" dirty="0"/>
              <a:t> to </a:t>
            </a:r>
            <a:r>
              <a:rPr lang="it-IT" dirty="0" err="1"/>
              <a:t>enter</a:t>
            </a:r>
            <a:r>
              <a:rPr lang="it-IT" dirty="0"/>
              <a:t>, </a:t>
            </a:r>
            <a:r>
              <a:rPr lang="it-IT" dirty="0" err="1"/>
              <a:t>buy</a:t>
            </a:r>
            <a:r>
              <a:rPr lang="it-IT" dirty="0"/>
              <a:t> </a:t>
            </a:r>
            <a:r>
              <a:rPr lang="it-IT" dirty="0" err="1"/>
              <a:t>what</a:t>
            </a:r>
            <a:r>
              <a:rPr lang="it-IT" dirty="0"/>
              <a:t> the </a:t>
            </a:r>
            <a:r>
              <a:rPr lang="it-IT" dirty="0" err="1"/>
              <a:t>need</a:t>
            </a:r>
            <a:r>
              <a:rPr lang="it-IT" dirty="0"/>
              <a:t> and exit.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309035-2A4D-4DEF-8CB7-762938914367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7202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/>
              <a:t>Detailing</a:t>
            </a:r>
            <a:r>
              <a:rPr lang="it-IT" dirty="0"/>
              <a:t> 1.38</a:t>
            </a:r>
          </a:p>
          <a:p>
            <a:r>
              <a:rPr lang="it-IT" dirty="0"/>
              <a:t>Trade newsletter 19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309035-2A4D-4DEF-8CB7-762938914367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5192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309035-2A4D-4DEF-8CB7-762938914367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56971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309035-2A4D-4DEF-8CB7-762938914367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863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009865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792C17-AD08-4E4C-AB6D-1035F7AC396F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0779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tags" Target="../tags/tag5.xml"/><Relationship Id="rId7" Type="http://schemas.openxmlformats.org/officeDocument/2006/relationships/image" Target="../media/image3.emf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4.png"/><Relationship Id="rId4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27.xml"/><Relationship Id="rId1" Type="http://schemas.openxmlformats.org/officeDocument/2006/relationships/vmlDrawing" Target="../drawings/vmlDrawing56.vml"/><Relationship Id="rId5" Type="http://schemas.openxmlformats.org/officeDocument/2006/relationships/image" Target="../media/image23.emf"/><Relationship Id="rId4" Type="http://schemas.openxmlformats.org/officeDocument/2006/relationships/oleObject" Target="../embeddings/oleObject48.bin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28.xml"/><Relationship Id="rId1" Type="http://schemas.openxmlformats.org/officeDocument/2006/relationships/vmlDrawing" Target="../drawings/vmlDrawing57.vml"/><Relationship Id="rId5" Type="http://schemas.openxmlformats.org/officeDocument/2006/relationships/image" Target="../media/image23.emf"/><Relationship Id="rId4" Type="http://schemas.openxmlformats.org/officeDocument/2006/relationships/oleObject" Target="../embeddings/oleObject49.bin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tags" Target="../tags/tag7.xml"/><Relationship Id="rId7" Type="http://schemas.openxmlformats.org/officeDocument/2006/relationships/image" Target="../media/image6.png"/><Relationship Id="rId2" Type="http://schemas.openxmlformats.org/officeDocument/2006/relationships/tags" Target="../tags/tag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.bin"/><Relationship Id="rId4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image" Target="../media/image8.emf"/><Relationship Id="rId2" Type="http://schemas.openxmlformats.org/officeDocument/2006/relationships/tags" Target="../tags/tag18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8.bin"/><Relationship Id="rId4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3.emf"/><Relationship Id="rId2" Type="http://schemas.openxmlformats.org/officeDocument/2006/relationships/tags" Target="../tags/tag20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8.emf"/><Relationship Id="rId4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image" Target="../media/image8.emf"/><Relationship Id="rId2" Type="http://schemas.openxmlformats.org/officeDocument/2006/relationships/tags" Target="../tags/tag2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9.bin"/><Relationship Id="rId4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image" Target="../media/image8.emf"/><Relationship Id="rId2" Type="http://schemas.openxmlformats.org/officeDocument/2006/relationships/tags" Target="../tags/tag24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0.bin"/><Relationship Id="rId4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image" Target="../media/image8.emf"/><Relationship Id="rId2" Type="http://schemas.openxmlformats.org/officeDocument/2006/relationships/tags" Target="../tags/tag26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1.bin"/><Relationship Id="rId4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7" Type="http://schemas.openxmlformats.org/officeDocument/2006/relationships/image" Target="../media/image8.emf"/><Relationship Id="rId2" Type="http://schemas.openxmlformats.org/officeDocument/2006/relationships/tags" Target="../tags/tag28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2.bin"/><Relationship Id="rId4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7" Type="http://schemas.openxmlformats.org/officeDocument/2006/relationships/image" Target="../media/image3.emf"/><Relationship Id="rId2" Type="http://schemas.openxmlformats.org/officeDocument/2006/relationships/tags" Target="../tags/tag30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9.png"/><Relationship Id="rId4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7" Type="http://schemas.openxmlformats.org/officeDocument/2006/relationships/image" Target="../media/image8.emf"/><Relationship Id="rId2" Type="http://schemas.openxmlformats.org/officeDocument/2006/relationships/tags" Target="../tags/tag3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4.bin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3.bin"/><Relationship Id="rId4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7" Type="http://schemas.openxmlformats.org/officeDocument/2006/relationships/image" Target="../media/image8.emf"/><Relationship Id="rId2" Type="http://schemas.openxmlformats.org/officeDocument/2006/relationships/tags" Target="../tags/tag34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5.bin"/><Relationship Id="rId4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7" Type="http://schemas.openxmlformats.org/officeDocument/2006/relationships/image" Target="../media/image8.emf"/><Relationship Id="rId2" Type="http://schemas.openxmlformats.org/officeDocument/2006/relationships/tags" Target="../tags/tag36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6.bin"/><Relationship Id="rId4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7" Type="http://schemas.openxmlformats.org/officeDocument/2006/relationships/image" Target="../media/image8.emf"/><Relationship Id="rId2" Type="http://schemas.openxmlformats.org/officeDocument/2006/relationships/tags" Target="../tags/tag38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7.bin"/><Relationship Id="rId4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7" Type="http://schemas.openxmlformats.org/officeDocument/2006/relationships/image" Target="../media/image8.emf"/><Relationship Id="rId2" Type="http://schemas.openxmlformats.org/officeDocument/2006/relationships/tags" Target="../tags/tag40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8.bin"/><Relationship Id="rId4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7" Type="http://schemas.openxmlformats.org/officeDocument/2006/relationships/image" Target="../media/image3.emf"/><Relationship Id="rId2" Type="http://schemas.openxmlformats.org/officeDocument/2006/relationships/tags" Target="../tags/tag42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19.bin"/><Relationship Id="rId5" Type="http://schemas.openxmlformats.org/officeDocument/2006/relationships/image" Target="../media/image10.png"/><Relationship Id="rId4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image" Target="../media/image8.emf"/><Relationship Id="rId2" Type="http://schemas.openxmlformats.org/officeDocument/2006/relationships/tags" Target="../tags/tag44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4.bin"/><Relationship Id="rId4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7" Type="http://schemas.openxmlformats.org/officeDocument/2006/relationships/image" Target="../media/image8.emf"/><Relationship Id="rId2" Type="http://schemas.openxmlformats.org/officeDocument/2006/relationships/tags" Target="../tags/tag46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0.bin"/><Relationship Id="rId4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7" Type="http://schemas.openxmlformats.org/officeDocument/2006/relationships/image" Target="../media/image8.emf"/><Relationship Id="rId2" Type="http://schemas.openxmlformats.org/officeDocument/2006/relationships/tags" Target="../tags/tag48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6.bin"/><Relationship Id="rId4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7" Type="http://schemas.openxmlformats.org/officeDocument/2006/relationships/image" Target="../media/image8.emf"/><Relationship Id="rId2" Type="http://schemas.openxmlformats.org/officeDocument/2006/relationships/tags" Target="../tags/tag50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1.bin"/><Relationship Id="rId4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7" Type="http://schemas.openxmlformats.org/officeDocument/2006/relationships/image" Target="../media/image8.emf"/><Relationship Id="rId2" Type="http://schemas.openxmlformats.org/officeDocument/2006/relationships/tags" Target="../tags/tag52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2.bin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4.bin"/><Relationship Id="rId4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7" Type="http://schemas.openxmlformats.org/officeDocument/2006/relationships/image" Target="../media/image3.emf"/><Relationship Id="rId2" Type="http://schemas.openxmlformats.org/officeDocument/2006/relationships/tags" Target="../tags/tag54.xml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23.bin"/><Relationship Id="rId5" Type="http://schemas.openxmlformats.org/officeDocument/2006/relationships/image" Target="../media/image11.png"/><Relationship Id="rId4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7" Type="http://schemas.openxmlformats.org/officeDocument/2006/relationships/image" Target="../media/image8.emf"/><Relationship Id="rId2" Type="http://schemas.openxmlformats.org/officeDocument/2006/relationships/tags" Target="../tags/tag56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4.bin"/><Relationship Id="rId4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7" Type="http://schemas.openxmlformats.org/officeDocument/2006/relationships/image" Target="../media/image8.emf"/><Relationship Id="rId2" Type="http://schemas.openxmlformats.org/officeDocument/2006/relationships/tags" Target="../tags/tag58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5.bin"/><Relationship Id="rId4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7" Type="http://schemas.openxmlformats.org/officeDocument/2006/relationships/image" Target="../media/image8.emf"/><Relationship Id="rId2" Type="http://schemas.openxmlformats.org/officeDocument/2006/relationships/tags" Target="../tags/tag60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6.bin"/><Relationship Id="rId4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7" Type="http://schemas.openxmlformats.org/officeDocument/2006/relationships/image" Target="../media/image8.emf"/><Relationship Id="rId2" Type="http://schemas.openxmlformats.org/officeDocument/2006/relationships/tags" Target="../tags/tag62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6.bin"/><Relationship Id="rId4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7" Type="http://schemas.openxmlformats.org/officeDocument/2006/relationships/image" Target="../media/image8.emf"/><Relationship Id="rId2" Type="http://schemas.openxmlformats.org/officeDocument/2006/relationships/tags" Target="../tags/tag64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7.bin"/><Relationship Id="rId4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7" Type="http://schemas.openxmlformats.org/officeDocument/2006/relationships/image" Target="../media/image3.emf"/><Relationship Id="rId2" Type="http://schemas.openxmlformats.org/officeDocument/2006/relationships/tags" Target="../tags/tag66.xml"/><Relationship Id="rId1" Type="http://schemas.openxmlformats.org/officeDocument/2006/relationships/vmlDrawing" Target="../drawings/vmlDrawing33.vml"/><Relationship Id="rId6" Type="http://schemas.openxmlformats.org/officeDocument/2006/relationships/oleObject" Target="../embeddings/oleObject28.bin"/><Relationship Id="rId5" Type="http://schemas.openxmlformats.org/officeDocument/2006/relationships/image" Target="../media/image12.png"/><Relationship Id="rId4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7" Type="http://schemas.openxmlformats.org/officeDocument/2006/relationships/image" Target="../media/image8.emf"/><Relationship Id="rId2" Type="http://schemas.openxmlformats.org/officeDocument/2006/relationships/tags" Target="../tags/tag68.xml"/><Relationship Id="rId1" Type="http://schemas.openxmlformats.org/officeDocument/2006/relationships/vmlDrawing" Target="../drawings/vmlDrawing34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9.bin"/><Relationship Id="rId4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7" Type="http://schemas.openxmlformats.org/officeDocument/2006/relationships/image" Target="../media/image8.emf"/><Relationship Id="rId2" Type="http://schemas.openxmlformats.org/officeDocument/2006/relationships/tags" Target="../tags/tag70.xml"/><Relationship Id="rId1" Type="http://schemas.openxmlformats.org/officeDocument/2006/relationships/vmlDrawing" Target="../drawings/vmlDrawing35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30.bin"/><Relationship Id="rId4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tags" Target="../tags/tag73.xml"/><Relationship Id="rId7" Type="http://schemas.openxmlformats.org/officeDocument/2006/relationships/image" Target="../media/image8.emf"/><Relationship Id="rId2" Type="http://schemas.openxmlformats.org/officeDocument/2006/relationships/tags" Target="../tags/tag72.xml"/><Relationship Id="rId1" Type="http://schemas.openxmlformats.org/officeDocument/2006/relationships/vmlDrawing" Target="../drawings/vmlDrawing36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6.bin"/><Relationship Id="rId4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5.bin"/><Relationship Id="rId4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7" Type="http://schemas.openxmlformats.org/officeDocument/2006/relationships/image" Target="../media/image8.emf"/><Relationship Id="rId2" Type="http://schemas.openxmlformats.org/officeDocument/2006/relationships/tags" Target="../tags/tag74.xml"/><Relationship Id="rId1" Type="http://schemas.openxmlformats.org/officeDocument/2006/relationships/vmlDrawing" Target="../drawings/vmlDrawing37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31.bin"/><Relationship Id="rId4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7" Type="http://schemas.openxmlformats.org/officeDocument/2006/relationships/image" Target="../media/image8.emf"/><Relationship Id="rId2" Type="http://schemas.openxmlformats.org/officeDocument/2006/relationships/tags" Target="../tags/tag76.xml"/><Relationship Id="rId1" Type="http://schemas.openxmlformats.org/officeDocument/2006/relationships/vmlDrawing" Target="../drawings/vmlDrawing38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32.bin"/><Relationship Id="rId4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tags" Target="../tags/tag79.xml"/><Relationship Id="rId7" Type="http://schemas.openxmlformats.org/officeDocument/2006/relationships/image" Target="../media/image3.emf"/><Relationship Id="rId2" Type="http://schemas.openxmlformats.org/officeDocument/2006/relationships/tags" Target="../tags/tag78.xml"/><Relationship Id="rId1" Type="http://schemas.openxmlformats.org/officeDocument/2006/relationships/vmlDrawing" Target="../drawings/vmlDrawing39.vml"/><Relationship Id="rId6" Type="http://schemas.openxmlformats.org/officeDocument/2006/relationships/oleObject" Target="../embeddings/oleObject33.bin"/><Relationship Id="rId5" Type="http://schemas.openxmlformats.org/officeDocument/2006/relationships/image" Target="../media/image13.png"/><Relationship Id="rId4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7" Type="http://schemas.openxmlformats.org/officeDocument/2006/relationships/image" Target="../media/image8.emf"/><Relationship Id="rId2" Type="http://schemas.openxmlformats.org/officeDocument/2006/relationships/tags" Target="../tags/tag80.xml"/><Relationship Id="rId1" Type="http://schemas.openxmlformats.org/officeDocument/2006/relationships/vmlDrawing" Target="../drawings/vmlDrawing40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34.bin"/><Relationship Id="rId4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7" Type="http://schemas.openxmlformats.org/officeDocument/2006/relationships/image" Target="../media/image8.emf"/><Relationship Id="rId2" Type="http://schemas.openxmlformats.org/officeDocument/2006/relationships/tags" Target="../tags/tag82.xml"/><Relationship Id="rId1" Type="http://schemas.openxmlformats.org/officeDocument/2006/relationships/vmlDrawing" Target="../drawings/vmlDrawing41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35.bin"/><Relationship Id="rId4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7" Type="http://schemas.openxmlformats.org/officeDocument/2006/relationships/image" Target="../media/image8.emf"/><Relationship Id="rId2" Type="http://schemas.openxmlformats.org/officeDocument/2006/relationships/tags" Target="../tags/tag84.xml"/><Relationship Id="rId1" Type="http://schemas.openxmlformats.org/officeDocument/2006/relationships/vmlDrawing" Target="../drawings/vmlDrawing42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6.bin"/><Relationship Id="rId4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7" Type="http://schemas.openxmlformats.org/officeDocument/2006/relationships/image" Target="../media/image8.emf"/><Relationship Id="rId2" Type="http://schemas.openxmlformats.org/officeDocument/2006/relationships/tags" Target="../tags/tag86.xml"/><Relationship Id="rId1" Type="http://schemas.openxmlformats.org/officeDocument/2006/relationships/vmlDrawing" Target="../drawings/vmlDrawing43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36.bin"/><Relationship Id="rId4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7" Type="http://schemas.openxmlformats.org/officeDocument/2006/relationships/image" Target="../media/image8.emf"/><Relationship Id="rId2" Type="http://schemas.openxmlformats.org/officeDocument/2006/relationships/tags" Target="../tags/tag88.xml"/><Relationship Id="rId1" Type="http://schemas.openxmlformats.org/officeDocument/2006/relationships/vmlDrawing" Target="../drawings/vmlDrawing44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37.bin"/><Relationship Id="rId4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tags" Target="../tags/tag91.xml"/><Relationship Id="rId7" Type="http://schemas.openxmlformats.org/officeDocument/2006/relationships/image" Target="../media/image3.emf"/><Relationship Id="rId2" Type="http://schemas.openxmlformats.org/officeDocument/2006/relationships/tags" Target="../tags/tag90.xml"/><Relationship Id="rId1" Type="http://schemas.openxmlformats.org/officeDocument/2006/relationships/vmlDrawing" Target="../drawings/vmlDrawing45.vml"/><Relationship Id="rId6" Type="http://schemas.openxmlformats.org/officeDocument/2006/relationships/oleObject" Target="../embeddings/oleObject38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92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tags" Target="../tags/tag94.xml"/><Relationship Id="rId7" Type="http://schemas.openxmlformats.org/officeDocument/2006/relationships/image" Target="../media/image3.emf"/><Relationship Id="rId2" Type="http://schemas.openxmlformats.org/officeDocument/2006/relationships/tags" Target="../tags/tag93.xml"/><Relationship Id="rId1" Type="http://schemas.openxmlformats.org/officeDocument/2006/relationships/vmlDrawing" Target="../drawings/vmlDrawing46.vml"/><Relationship Id="rId6" Type="http://schemas.openxmlformats.org/officeDocument/2006/relationships/oleObject" Target="../embeddings/oleObject39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9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6.bin"/><Relationship Id="rId4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tags" Target="../tags/tag97.xml"/><Relationship Id="rId7" Type="http://schemas.openxmlformats.org/officeDocument/2006/relationships/image" Target="../media/image3.emf"/><Relationship Id="rId2" Type="http://schemas.openxmlformats.org/officeDocument/2006/relationships/tags" Target="../tags/tag96.xml"/><Relationship Id="rId1" Type="http://schemas.openxmlformats.org/officeDocument/2006/relationships/vmlDrawing" Target="../drawings/vmlDrawing47.vml"/><Relationship Id="rId6" Type="http://schemas.openxmlformats.org/officeDocument/2006/relationships/oleObject" Target="../embeddings/oleObject40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98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7" Type="http://schemas.openxmlformats.org/officeDocument/2006/relationships/image" Target="../media/image3.emf"/><Relationship Id="rId2" Type="http://schemas.openxmlformats.org/officeDocument/2006/relationships/tags" Target="../tags/tag99.xml"/><Relationship Id="rId1" Type="http://schemas.openxmlformats.org/officeDocument/2006/relationships/vmlDrawing" Target="../drawings/vmlDrawing48.vml"/><Relationship Id="rId6" Type="http://schemas.openxmlformats.org/officeDocument/2006/relationships/oleObject" Target="../embeddings/oleObject41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0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7" Type="http://schemas.openxmlformats.org/officeDocument/2006/relationships/image" Target="../media/image3.emf"/><Relationship Id="rId2" Type="http://schemas.openxmlformats.org/officeDocument/2006/relationships/tags" Target="../tags/tag102.xml"/><Relationship Id="rId1" Type="http://schemas.openxmlformats.org/officeDocument/2006/relationships/vmlDrawing" Target="../drawings/vmlDrawing49.vml"/><Relationship Id="rId6" Type="http://schemas.openxmlformats.org/officeDocument/2006/relationships/oleObject" Target="../embeddings/oleObject42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04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7" Type="http://schemas.openxmlformats.org/officeDocument/2006/relationships/image" Target="../media/image3.emf"/><Relationship Id="rId2" Type="http://schemas.openxmlformats.org/officeDocument/2006/relationships/tags" Target="../tags/tag105.xml"/><Relationship Id="rId1" Type="http://schemas.openxmlformats.org/officeDocument/2006/relationships/vmlDrawing" Target="../drawings/vmlDrawing50.vml"/><Relationship Id="rId6" Type="http://schemas.openxmlformats.org/officeDocument/2006/relationships/oleObject" Target="../embeddings/oleObject43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07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tags" Target="../tags/tag109.xml"/><Relationship Id="rId7" Type="http://schemas.openxmlformats.org/officeDocument/2006/relationships/image" Target="../media/image14.emf"/><Relationship Id="rId2" Type="http://schemas.openxmlformats.org/officeDocument/2006/relationships/tags" Target="../tags/tag108.xml"/><Relationship Id="rId1" Type="http://schemas.openxmlformats.org/officeDocument/2006/relationships/vmlDrawing" Target="../drawings/vmlDrawing51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.bin"/><Relationship Id="rId4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7.bin"/><Relationship Id="rId4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7" Type="http://schemas.openxmlformats.org/officeDocument/2006/relationships/image" Target="../media/image17.png"/><Relationship Id="rId2" Type="http://schemas.openxmlformats.org/officeDocument/2006/relationships/tags" Target="../tags/tag110.xml"/><Relationship Id="rId1" Type="http://schemas.openxmlformats.org/officeDocument/2006/relationships/vmlDrawing" Target="../drawings/vmlDrawing52.v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44.bin"/><Relationship Id="rId4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25.xml"/><Relationship Id="rId1" Type="http://schemas.openxmlformats.org/officeDocument/2006/relationships/vmlDrawing" Target="../drawings/vmlDrawing54.vml"/><Relationship Id="rId5" Type="http://schemas.openxmlformats.org/officeDocument/2006/relationships/image" Target="../media/image22.emf"/><Relationship Id="rId4" Type="http://schemas.openxmlformats.org/officeDocument/2006/relationships/oleObject" Target="../embeddings/oleObject46.bin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26.xml"/><Relationship Id="rId1" Type="http://schemas.openxmlformats.org/officeDocument/2006/relationships/vmlDrawing" Target="../drawings/vmlDrawing55.vml"/><Relationship Id="rId5" Type="http://schemas.openxmlformats.org/officeDocument/2006/relationships/image" Target="../media/image22.emf"/><Relationship Id="rId4" Type="http://schemas.openxmlformats.org/officeDocument/2006/relationships/oleObject" Target="../embeddings/oleObject47.bin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dark blue">
    <p:bg>
      <p:bgPr>
        <a:gradFill>
          <a:gsLst>
            <a:gs pos="66000">
              <a:srgbClr val="005595"/>
            </a:gs>
            <a:gs pos="19000">
              <a:srgbClr val="00325D"/>
            </a:gs>
            <a:gs pos="100000">
              <a:schemeClr val="accent1"/>
            </a:gs>
          </a:gsLst>
          <a:lin ang="2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970A3CAD-6999-8848-92A5-B02A4C5F2FE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41915F4-B8A1-F747-84F8-C0A9E23EABF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837437" y="3565406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_Author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AF1B9CF-7070-3E45-A8F8-B49FDF1700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837437" y="3754620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_Business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31F86775-9BAC-8C4A-B0F3-6CCEF30561E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white">
          <a:xfrm>
            <a:off x="837437" y="3943834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_Date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B974426A-8BB2-2343-9F2B-54B7DD183B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837437" y="2038742"/>
            <a:ext cx="6169658" cy="12069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Presentation title 36pt</a:t>
            </a:r>
          </a:p>
        </p:txBody>
      </p:sp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think-cell Slide" r:id="rId6" imgW="479" imgH="478" progId="TCLayout.ActiveDocument.1">
                  <p:embed/>
                </p:oleObj>
              </mc:Choice>
              <mc:Fallback>
                <p:oleObj name="think-cell Slide" r:id="rId6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4767A22-9131-49A4-BE95-E2E7E405DF8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488515" y="407629"/>
            <a:ext cx="1337602" cy="102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236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image - overlay left -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2D4F054F-6CD0-C744-99DB-747A5AF70D4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254870" y="0"/>
            <a:ext cx="5889129" cy="5143500"/>
          </a:xfrm>
          <a:solidFill>
            <a:schemeClr val="bg1">
              <a:lumMod val="85000"/>
            </a:schemeClr>
          </a:solidFill>
        </p:spPr>
        <p:txBody>
          <a:bodyPr vert="horz" lIns="0" tIns="0" rIns="0" bIns="576000" spcCol="324000" rtlCol="0" anchor="ctr">
            <a:noAutofit/>
          </a:bodyPr>
          <a:lstStyle>
            <a:lvl1pPr marL="0" indent="0" algn="ctr">
              <a:buNone/>
              <a:defRPr lang="en-US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insert photo </a:t>
            </a:r>
            <a:r>
              <a:rPr lang="en-GB" b="0" i="0" dirty="0">
                <a:solidFill>
                  <a:srgbClr val="1A1A1A"/>
                </a:solidFill>
                <a:effectLst/>
                <a:latin typeface="OpenSans"/>
              </a:rPr>
              <a:t>966 x 843 px</a:t>
            </a:r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69BFD60-1F6E-8847-8AF0-D376979663F9}"/>
              </a:ext>
            </a:extLst>
          </p:cNvPr>
          <p:cNvSpPr txBox="1">
            <a:spLocks/>
          </p:cNvSpPr>
          <p:nvPr userDrawn="1"/>
        </p:nvSpPr>
        <p:spPr>
          <a:xfrm>
            <a:off x="7889496" y="4719600"/>
            <a:ext cx="1064563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CED40C-8280-F64D-835C-BBE2711F60D9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B2AF8FD8-EE9D-314B-8AE1-79B9D514A949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E15C5B3-F137-C847-8AEF-B6EA3211AAA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74F6BD1-05E3-0748-8229-5BFCF37D213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280764" y="216000"/>
            <a:ext cx="360000" cy="457297"/>
          </a:xfrm>
          <a:blipFill dpi="0" rotWithShape="1">
            <a:blip r:embed="rId2">
              <a:alphaModFix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8C7E7A55-842A-944F-B105-E98E505B49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378000"/>
            <a:ext cx="2627313" cy="4320000"/>
          </a:xfrm>
        </p:spPr>
        <p:txBody>
          <a:bodyPr lIns="0" tIns="0" rIns="0" bIns="0" anchor="ctr" anchorCtr="0">
            <a:noAutofit/>
          </a:bodyPr>
          <a:lstStyle>
            <a:lvl1pPr marL="6350" indent="-6350">
              <a:lnSpc>
                <a:spcPct val="90000"/>
              </a:lnSpc>
              <a:buClr>
                <a:srgbClr val="00629F"/>
              </a:buClr>
              <a:buNone/>
              <a:tabLst/>
              <a:defRPr sz="2800" b="0" i="0">
                <a:solidFill>
                  <a:srgbClr val="00629F"/>
                </a:solidFill>
                <a:latin typeface="+mj-lt"/>
                <a:cs typeface="Calibri Light" panose="020F0302020204030204" pitchFamily="34" charset="0"/>
              </a:defRPr>
            </a:lvl1pPr>
            <a:lvl2pPr marL="668338" indent="-312738">
              <a:lnSpc>
                <a:spcPct val="90000"/>
              </a:lnSpc>
              <a:buClr>
                <a:srgbClr val="00629F"/>
              </a:buClr>
              <a:buNone/>
              <a:tabLst/>
              <a:defRPr sz="2400" b="0" i="0">
                <a:solidFill>
                  <a:srgbClr val="00629F"/>
                </a:solidFill>
                <a:latin typeface="+mj-lt"/>
                <a:cs typeface="Calibri Light" panose="020F0302020204030204" pitchFamily="34" charset="0"/>
              </a:defRPr>
            </a:lvl2pPr>
            <a:lvl3pPr marL="979488" indent="-266700">
              <a:lnSpc>
                <a:spcPct val="90000"/>
              </a:lnSpc>
              <a:buClr>
                <a:srgbClr val="00629F"/>
              </a:buClr>
              <a:buNone/>
              <a:tabLst/>
              <a:defRPr sz="1800" b="0" i="0">
                <a:solidFill>
                  <a:srgbClr val="00629F"/>
                </a:solidFill>
                <a:latin typeface="+mj-lt"/>
                <a:cs typeface="Calibri Light" panose="020F0302020204030204" pitchFamily="34" charset="0"/>
              </a:defRPr>
            </a:lvl3pPr>
            <a:lvl4pPr marL="1292225" indent="-254000">
              <a:lnSpc>
                <a:spcPct val="90000"/>
              </a:lnSpc>
              <a:buClr>
                <a:srgbClr val="00629F"/>
              </a:buClr>
              <a:buNone/>
              <a:tabLst/>
              <a:defRPr sz="1600" b="0" i="0">
                <a:solidFill>
                  <a:srgbClr val="00629F"/>
                </a:solidFill>
                <a:latin typeface="+mj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5232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e 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1498152"/>
            <a:ext cx="9144000" cy="1024896"/>
          </a:xfrm>
        </p:spPr>
        <p:txBody>
          <a:bodyPr anchor="b"/>
          <a:lstStyle>
            <a:lvl1pPr algn="ctr">
              <a:defRPr sz="7425" cap="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merci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7362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9" y="1192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5" name="Diapositiva de think-cell" r:id="rId4" imgW="499" imgH="499" progId="TCLayout.ActiveDocument.1">
                  <p:embed/>
                </p:oleObj>
              </mc:Choice>
              <mc:Fallback>
                <p:oleObj name="Diapositiva de think-cell" r:id="rId4" imgW="499" imgH="499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192"/>
                        <a:ext cx="1587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99260" y="87477"/>
            <a:ext cx="8593220" cy="166199"/>
          </a:xfrm>
        </p:spPr>
        <p:txBody>
          <a:bodyPr anchor="t"/>
          <a:lstStyle>
            <a:lvl1pPr>
              <a:defRPr sz="1200"/>
            </a:lvl1pPr>
          </a:lstStyle>
          <a:p>
            <a:r>
              <a:rPr lang="en-AU" dirty="0" err="1"/>
              <a:t>Modifiez</a:t>
            </a:r>
            <a:r>
              <a:rPr lang="en-AU" dirty="0"/>
              <a:t> le style du titre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299263" y="490252"/>
            <a:ext cx="8593219" cy="165509"/>
          </a:xfrm>
          <a:prstGeom prst="rect">
            <a:avLst/>
          </a:prstGeom>
        </p:spPr>
        <p:txBody>
          <a:bodyPr lIns="0" anchor="ctr"/>
          <a:lstStyle>
            <a:lvl1pPr marL="0" indent="0">
              <a:buNone/>
              <a:defRPr sz="900" b="1"/>
            </a:lvl1pPr>
          </a:lstStyle>
          <a:p>
            <a:pPr lvl="0"/>
            <a:r>
              <a:rPr lang="en-AU" dirty="0" err="1"/>
              <a:t>Modifiez</a:t>
            </a:r>
            <a:r>
              <a:rPr lang="en-AU" dirty="0"/>
              <a:t>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931760441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1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777" y="301863"/>
            <a:ext cx="8420894" cy="280462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/>
              <a:t>Text slide – 1 column, 28 pts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58779" y="1302545"/>
            <a:ext cx="8420101" cy="3381375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 marL="403195" indent="-133341">
              <a:buFont typeface="Arial" charset="0"/>
              <a:buChar char="•"/>
              <a:tabLst/>
              <a:defRPr baseline="0"/>
            </a:lvl3pPr>
          </a:lstStyle>
          <a:p>
            <a:pPr lvl="0"/>
            <a:r>
              <a:rPr lang="en-US" noProof="0" dirty="0"/>
              <a:t>Text 1st level, 20 pts</a:t>
            </a:r>
          </a:p>
          <a:p>
            <a:pPr lvl="1"/>
            <a:r>
              <a:rPr lang="en-US" noProof="0" dirty="0"/>
              <a:t>Text 2nd level, 18 pts</a:t>
            </a:r>
          </a:p>
          <a:p>
            <a:pPr lvl="2"/>
            <a:r>
              <a:rPr lang="en-US" noProof="0" dirty="0"/>
              <a:t>Text 3tf level, 16 pts</a:t>
            </a:r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>
          <a:xfrm>
            <a:off x="7713499" y="4865469"/>
            <a:ext cx="776690" cy="92333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en-US" sz="1350" dirty="0">
              <a:solidFill>
                <a:srgbClr val="6B747B"/>
              </a:solidFill>
            </a:endParaRPr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>
          <a:xfrm>
            <a:off x="8467496" y="4831178"/>
            <a:ext cx="311061" cy="126958"/>
          </a:xfrm>
          <a:prstGeom prst="rect">
            <a:avLst/>
          </a:prstGeom>
        </p:spPr>
        <p:txBody>
          <a:bodyPr/>
          <a:lstStyle/>
          <a:p>
            <a:fld id="{980E94A8-0648-D043-B8F7-3AFA110B04BE}" type="slidenum">
              <a:rPr lang="en-US" smtClean="0">
                <a:solidFill>
                  <a:srgbClr val="6B747B"/>
                </a:solidFill>
              </a:rPr>
              <a:pPr/>
              <a:t>‹N›</a:t>
            </a:fld>
            <a:endParaRPr lang="en-US" dirty="0">
              <a:solidFill>
                <a:srgbClr val="6B747B"/>
              </a:solidFill>
            </a:endParaRPr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58776" y="599402"/>
            <a:ext cx="8420100" cy="349131"/>
          </a:xfrm>
        </p:spPr>
        <p:txBody>
          <a:bodyPr/>
          <a:lstStyle>
            <a:lvl1pPr marL="0" indent="0">
              <a:buNone/>
              <a:defRPr sz="2175" b="0" baseline="0">
                <a:solidFill>
                  <a:schemeClr val="tx1"/>
                </a:solidFill>
              </a:defRPr>
            </a:lvl1pPr>
            <a:lvl2pPr marL="266681" indent="0">
              <a:buNone/>
              <a:defRPr/>
            </a:lvl2pPr>
            <a:lvl3pPr marL="685749" indent="0">
              <a:buNone/>
              <a:defRPr/>
            </a:lvl3pPr>
            <a:lvl4pPr marL="1028624" indent="0">
              <a:buNone/>
              <a:defRPr/>
            </a:lvl4pPr>
            <a:lvl5pPr marL="1371498" indent="0">
              <a:buNone/>
              <a:defRPr/>
            </a:lvl5pPr>
          </a:lstStyle>
          <a:p>
            <a:pPr lvl="0"/>
            <a:r>
              <a:rPr lang="en-US" noProof="0" dirty="0"/>
              <a:t>Subtitle, 22 pts</a:t>
            </a:r>
          </a:p>
        </p:txBody>
      </p:sp>
      <p:sp>
        <p:nvSpPr>
          <p:cNvPr id="10" name="Espace réservé du pied de page 24"/>
          <p:cNvSpPr>
            <a:spLocks noGrp="1"/>
          </p:cNvSpPr>
          <p:nvPr>
            <p:ph type="ftr" sz="quarter" idx="15"/>
          </p:nvPr>
        </p:nvSpPr>
        <p:spPr>
          <a:xfrm>
            <a:off x="1253840" y="4865469"/>
            <a:ext cx="6636327" cy="126958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srgbClr val="6B74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2992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9" y="1192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9" name="Diapositiva de think-cell" r:id="rId4" imgW="499" imgH="499" progId="TCLayout.ActiveDocument.1">
                  <p:embed/>
                </p:oleObj>
              </mc:Choice>
              <mc:Fallback>
                <p:oleObj name="Diapositiva de think-cell" r:id="rId4" imgW="499" imgH="499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192"/>
                        <a:ext cx="1587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99264" y="350585"/>
            <a:ext cx="8537171" cy="280462"/>
          </a:xfrm>
        </p:spPr>
        <p:txBody>
          <a:bodyPr anchor="b"/>
          <a:lstStyle/>
          <a:p>
            <a:r>
              <a:rPr lang="en-US" dirty="0" err="1"/>
              <a:t>Modifiez</a:t>
            </a:r>
            <a:r>
              <a:rPr lang="en-US" dirty="0"/>
              <a:t> le style du </a:t>
            </a:r>
            <a:r>
              <a:rPr lang="en-US" dirty="0" err="1"/>
              <a:t>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926275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790B4-3D53-F04F-BBA6-D569F3D9B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7B68A5-766E-B445-AF09-E3BD4816E2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9DDE52-2B73-3042-8AC2-ABAA015517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76"/>
            <a:ext cx="2057400" cy="219287"/>
          </a:xfrm>
          <a:prstGeom prst="rect">
            <a:avLst/>
          </a:prstGeom>
        </p:spPr>
        <p:txBody>
          <a:bodyPr lIns="162513" tIns="81257" rIns="162513" bIns="81257"/>
          <a:lstStyle/>
          <a:p>
            <a:pPr defTabSz="685766"/>
            <a:endParaRPr lang="en-US">
              <a:solidFill>
                <a:srgbClr val="6B747B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3464B-CE5E-494C-A852-5601618C5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74"/>
            <a:ext cx="3086100" cy="291059"/>
          </a:xfrm>
          <a:prstGeom prst="rect">
            <a:avLst/>
          </a:prstGeom>
        </p:spPr>
        <p:txBody>
          <a:bodyPr lIns="162513" tIns="81257" rIns="162513" bIns="81257"/>
          <a:lstStyle/>
          <a:p>
            <a:endParaRPr lang="en-US">
              <a:solidFill>
                <a:srgbClr val="6B747B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6C4161-2113-3041-B4ED-D84310FC2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126958"/>
          </a:xfrm>
          <a:prstGeom prst="rect">
            <a:avLst/>
          </a:prstGeom>
        </p:spPr>
        <p:txBody>
          <a:bodyPr/>
          <a:lstStyle/>
          <a:p>
            <a:fld id="{56CBBEC2-C0B0-5444-82E2-868781A4800D}" type="slidenum">
              <a:rPr lang="en-US" smtClean="0">
                <a:solidFill>
                  <a:srgbClr val="6B747B"/>
                </a:solidFill>
              </a:rPr>
              <a:pPr/>
              <a:t>‹N›</a:t>
            </a:fld>
            <a:endParaRPr lang="en-US">
              <a:solidFill>
                <a:srgbClr val="6B74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61164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58788" y="293472"/>
            <a:ext cx="8443913" cy="280462"/>
          </a:xfrm>
          <a:prstGeom prst="rect">
            <a:avLst/>
          </a:prstGeom>
        </p:spPr>
        <p:txBody>
          <a:bodyPr/>
          <a:lstStyle/>
          <a:p>
            <a:r>
              <a:rPr lang="de-DE" noProof="0"/>
              <a:t>Titelmasterformat durch Klicken bearbeiten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8777" y="1071569"/>
            <a:ext cx="8434388" cy="3500437"/>
          </a:xfrm>
          <a:prstGeom prst="rect">
            <a:avLst/>
          </a:prstGeom>
        </p:spPr>
        <p:txBody>
          <a:bodyPr/>
          <a:lstStyle>
            <a:lvl1pPr marL="260711" indent="-260711">
              <a:buClr>
                <a:schemeClr val="tx2"/>
              </a:buClr>
              <a:buFont typeface="Arial" pitchFamily="34" charset="0"/>
              <a:buChar char="•"/>
              <a:defRPr/>
            </a:lvl1pPr>
            <a:lvl2pPr marL="432134" indent="-171426">
              <a:buFont typeface="BISansCond" charset="0"/>
              <a:buChar char="−"/>
              <a:defRPr/>
            </a:lvl2pPr>
            <a:lvl4pPr marL="603557" indent="-171426">
              <a:buFont typeface="Arial" pitchFamily="34" charset="0"/>
              <a:buChar char="•"/>
              <a:defRPr/>
            </a:lvl4pPr>
          </a:lstStyle>
          <a:p>
            <a:pPr lvl="0"/>
            <a:r>
              <a:rPr lang="de-DE" noProof="0" dirty="0"/>
              <a:t>Textmasterformate durch Klicken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3"/>
            <a:r>
              <a:rPr lang="de-DE" noProof="0" dirty="0"/>
              <a:t>Dritte Ebene</a:t>
            </a:r>
          </a:p>
          <a:p>
            <a:pPr lvl="4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92047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image - small overlay left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2D4F054F-6CD0-C744-99DB-747A5AF70D4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0"/>
            <a:ext cx="9144000" cy="5143500"/>
          </a:xfrm>
          <a:solidFill>
            <a:schemeClr val="bg1">
              <a:lumMod val="85000"/>
            </a:schemeClr>
          </a:solidFill>
        </p:spPr>
        <p:txBody>
          <a:bodyPr vert="horz" lIns="0" tIns="0" rIns="0" bIns="576000" spcCol="324000" rtlCol="0" anchor="ctr" anchorCtr="0">
            <a:noAutofit/>
          </a:bodyPr>
          <a:lstStyle>
            <a:lvl1pPr marL="0" indent="0" algn="ctr">
              <a:buNone/>
              <a:defRPr lang="en-US" dirty="0"/>
            </a:lvl1pPr>
          </a:lstStyle>
          <a:p>
            <a:pPr marL="0" lvl="0" indent="0" algn="ctr">
              <a:buNone/>
            </a:pPr>
            <a:r>
              <a:rPr lang="en-US" dirty="0"/>
              <a:t>Insert photo 1500 x 843 px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69BFD60-1F6E-8847-8AF0-D376979663F9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CED40C-8280-F64D-835C-BBE2711F60D9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B2AF8FD8-EE9D-314B-8AE1-79B9D514A949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E15C5B3-F137-C847-8AEF-B6EA3211AAA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 dirty="0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FB4E9C5-372D-B54F-AB35-3198E76F9BE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280764" y="216000"/>
            <a:ext cx="360000" cy="457297"/>
          </a:xfrm>
          <a:blipFill dpi="0" rotWithShape="1">
            <a:blip r:embed="rId2">
              <a:alphaModFix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A6F08260-F124-AB45-A656-0CF6C91D54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1209600"/>
            <a:ext cx="2627313" cy="3484800"/>
          </a:xfrm>
          <a:solidFill>
            <a:srgbClr val="00629F"/>
          </a:solidFill>
        </p:spPr>
        <p:txBody>
          <a:bodyPr lIns="108000" tIns="0" rIns="0" bIns="0" anchor="ctr" anchorCtr="0">
            <a:noAutofit/>
          </a:bodyPr>
          <a:lstStyle>
            <a:lvl1pPr marL="6350" indent="-6350">
              <a:lnSpc>
                <a:spcPct val="90000"/>
              </a:lnSpc>
              <a:buClr>
                <a:schemeClr val="bg1"/>
              </a:buClr>
              <a:buNone/>
              <a:tabLst/>
              <a:defRPr sz="28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1pPr>
            <a:lvl2pPr marL="668338" indent="-312738">
              <a:lnSpc>
                <a:spcPct val="90000"/>
              </a:lnSpc>
              <a:buClr>
                <a:schemeClr val="bg1"/>
              </a:buClr>
              <a:tabLst/>
              <a:defRPr sz="24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2pPr>
            <a:lvl3pPr marL="979488" indent="-266700">
              <a:lnSpc>
                <a:spcPct val="90000"/>
              </a:lnSpc>
              <a:buClr>
                <a:schemeClr val="bg1"/>
              </a:buClr>
              <a:tabLst/>
              <a:defRPr sz="18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3pPr>
            <a:lvl4pPr marL="1292225" indent="-254000">
              <a:lnSpc>
                <a:spcPct val="90000"/>
              </a:lnSpc>
              <a:buClr>
                <a:schemeClr val="bg1"/>
              </a:buClr>
              <a:tabLst/>
              <a:defRPr sz="16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916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image - small overlay left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2D4F054F-6CD0-C744-99DB-747A5AF70D4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0"/>
            <a:ext cx="9144000" cy="5143500"/>
          </a:xfrm>
          <a:solidFill>
            <a:schemeClr val="bg1">
              <a:lumMod val="85000"/>
            </a:schemeClr>
          </a:solidFill>
        </p:spPr>
        <p:txBody>
          <a:bodyPr vert="horz" lIns="0" tIns="0" rIns="0" bIns="576000" spcCol="324000" rtlCol="0" anchor="ctr" anchorCtr="0">
            <a:noAutofit/>
          </a:bodyPr>
          <a:lstStyle>
            <a:lvl1pPr marL="0" indent="0" algn="ctr">
              <a:buNone/>
              <a:defRPr lang="en-US" dirty="0"/>
            </a:lvl1pPr>
          </a:lstStyle>
          <a:p>
            <a:pPr marL="0" lvl="0" indent="0" algn="ctr">
              <a:buNone/>
            </a:pPr>
            <a:r>
              <a:rPr lang="en-US" dirty="0"/>
              <a:t>Insert photo 1500 x 843 px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69BFD60-1F6E-8847-8AF0-D376979663F9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CED40C-8280-F64D-835C-BBE2711F60D9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B2AF8FD8-EE9D-314B-8AE1-79B9D514A949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E15C5B3-F137-C847-8AEF-B6EA3211AAA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B281D39-1145-FA4E-B683-513036C3479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280764" y="216000"/>
            <a:ext cx="360000" cy="457297"/>
          </a:xfrm>
          <a:blipFill dpi="0" rotWithShape="1">
            <a:blip r:embed="rId2">
              <a:alphaModFix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0E8E77E7-B238-0A4C-BBF8-DDD421A9C0A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1209600"/>
            <a:ext cx="2627313" cy="3484800"/>
          </a:xfrm>
          <a:solidFill>
            <a:schemeClr val="bg1"/>
          </a:solidFill>
        </p:spPr>
        <p:txBody>
          <a:bodyPr lIns="108000" tIns="0" rIns="0" bIns="0" anchor="ctr" anchorCtr="0">
            <a:noAutofit/>
          </a:bodyPr>
          <a:lstStyle>
            <a:lvl1pPr marL="6350" indent="-6350">
              <a:lnSpc>
                <a:spcPct val="90000"/>
              </a:lnSpc>
              <a:buClr>
                <a:srgbClr val="00629F"/>
              </a:buClr>
              <a:buNone/>
              <a:tabLst/>
              <a:defRPr sz="2800" b="0" i="0">
                <a:solidFill>
                  <a:srgbClr val="00629F"/>
                </a:solidFill>
                <a:latin typeface="+mj-lt"/>
                <a:cs typeface="Calibri Light" panose="020F0302020204030204" pitchFamily="34" charset="0"/>
              </a:defRPr>
            </a:lvl1pPr>
            <a:lvl2pPr marL="668338" indent="-312738">
              <a:lnSpc>
                <a:spcPct val="90000"/>
              </a:lnSpc>
              <a:buClr>
                <a:srgbClr val="00629F"/>
              </a:buClr>
              <a:tabLst/>
              <a:defRPr sz="2400" b="0" i="0">
                <a:solidFill>
                  <a:srgbClr val="00629F"/>
                </a:solidFill>
                <a:latin typeface="+mj-lt"/>
                <a:cs typeface="Calibri Light" panose="020F0302020204030204" pitchFamily="34" charset="0"/>
              </a:defRPr>
            </a:lvl2pPr>
            <a:lvl3pPr marL="979488" indent="-266700">
              <a:lnSpc>
                <a:spcPct val="90000"/>
              </a:lnSpc>
              <a:buClr>
                <a:srgbClr val="00629F"/>
              </a:buClr>
              <a:tabLst/>
              <a:defRPr sz="1800" b="0" i="0">
                <a:solidFill>
                  <a:srgbClr val="00629F"/>
                </a:solidFill>
                <a:latin typeface="+mj-lt"/>
                <a:cs typeface="Calibri Light" panose="020F0302020204030204" pitchFamily="34" charset="0"/>
              </a:defRPr>
            </a:lvl3pPr>
            <a:lvl4pPr marL="1292225" indent="-254000">
              <a:lnSpc>
                <a:spcPct val="90000"/>
              </a:lnSpc>
              <a:buClr>
                <a:srgbClr val="00629F"/>
              </a:buClr>
              <a:tabLst/>
              <a:defRPr sz="1600" b="0" i="0">
                <a:solidFill>
                  <a:srgbClr val="00629F"/>
                </a:solidFill>
                <a:latin typeface="+mj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88751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image - small overlay right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2D4F054F-6CD0-C744-99DB-747A5AF70D4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0"/>
            <a:ext cx="9144000" cy="5143500"/>
          </a:xfrm>
          <a:solidFill>
            <a:schemeClr val="bg1">
              <a:lumMod val="85000"/>
            </a:schemeClr>
          </a:solidFill>
        </p:spPr>
        <p:txBody>
          <a:bodyPr vert="horz" lIns="0" tIns="0" rIns="0" bIns="576000" spcCol="324000" rtlCol="0" anchor="ctr">
            <a:noAutofit/>
          </a:bodyPr>
          <a:lstStyle>
            <a:lvl1pPr marL="0" indent="0" algn="ctr">
              <a:buNone/>
              <a:defRPr lang="en-US" dirty="0"/>
            </a:lvl1pPr>
          </a:lstStyle>
          <a:p>
            <a:pPr marL="0" lvl="0" indent="0" algn="ctr">
              <a:buNone/>
            </a:pPr>
            <a:r>
              <a:rPr lang="en-US" dirty="0"/>
              <a:t>Insert photo 1500 x 843 px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69BFD60-1F6E-8847-8AF0-D376979663F9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CED40C-8280-F64D-835C-BBE2711F60D9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B2AF8FD8-EE9D-314B-8AE1-79B9D514A949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E15C5B3-F137-C847-8AEF-B6EA3211AAA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BCEDFCF-642D-F141-9A43-DB7CB01B36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280764" y="216000"/>
            <a:ext cx="360000" cy="457297"/>
          </a:xfrm>
          <a:blipFill dpi="0" rotWithShape="1">
            <a:blip r:embed="rId2">
              <a:alphaModFix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922B8767-9500-8248-B35C-32B6CDB014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08400" y="1209600"/>
            <a:ext cx="2627313" cy="3484800"/>
          </a:xfrm>
          <a:solidFill>
            <a:srgbClr val="00629F"/>
          </a:solidFill>
        </p:spPr>
        <p:txBody>
          <a:bodyPr lIns="108000" tIns="0" rIns="0" bIns="0" anchor="ctr" anchorCtr="0">
            <a:noAutofit/>
          </a:bodyPr>
          <a:lstStyle>
            <a:lvl1pPr marL="6350" indent="-6350">
              <a:lnSpc>
                <a:spcPct val="90000"/>
              </a:lnSpc>
              <a:buClr>
                <a:schemeClr val="bg1"/>
              </a:buClr>
              <a:buNone/>
              <a:tabLst/>
              <a:defRPr sz="28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1pPr>
            <a:lvl2pPr marL="668338" indent="-312738">
              <a:lnSpc>
                <a:spcPct val="90000"/>
              </a:lnSpc>
              <a:buClr>
                <a:schemeClr val="bg1"/>
              </a:buClr>
              <a:buNone/>
              <a:tabLst/>
              <a:defRPr sz="24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2pPr>
            <a:lvl3pPr marL="979488" indent="-266700">
              <a:lnSpc>
                <a:spcPct val="90000"/>
              </a:lnSpc>
              <a:buClr>
                <a:schemeClr val="bg1"/>
              </a:buClr>
              <a:tabLst/>
              <a:defRPr sz="18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3pPr>
            <a:lvl4pPr marL="1292225" indent="-254000">
              <a:lnSpc>
                <a:spcPct val="90000"/>
              </a:lnSpc>
              <a:buClr>
                <a:schemeClr val="bg1"/>
              </a:buClr>
              <a:tabLst/>
              <a:defRPr sz="16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49013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image - small overlay right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2D4F054F-6CD0-C744-99DB-747A5AF70D4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0"/>
            <a:ext cx="9144000" cy="5143500"/>
          </a:xfrm>
          <a:solidFill>
            <a:schemeClr val="bg1">
              <a:lumMod val="85000"/>
            </a:schemeClr>
          </a:solidFill>
        </p:spPr>
        <p:txBody>
          <a:bodyPr vert="horz" lIns="0" tIns="0" rIns="0" bIns="576000" spcCol="324000" rtlCol="0" anchor="ctr">
            <a:noAutofit/>
          </a:bodyPr>
          <a:lstStyle>
            <a:lvl1pPr marL="0" indent="0" algn="ctr">
              <a:buNone/>
              <a:defRPr lang="en-US" dirty="0"/>
            </a:lvl1pPr>
          </a:lstStyle>
          <a:p>
            <a:pPr marL="0" lvl="0" indent="0" algn="ctr">
              <a:buNone/>
            </a:pPr>
            <a:r>
              <a:rPr lang="en-US" dirty="0"/>
              <a:t>Insert photo 1500 x 843 px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69BFD60-1F6E-8847-8AF0-D376979663F9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CED40C-8280-F64D-835C-BBE2711F60D9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B2AF8FD8-EE9D-314B-8AE1-79B9D514A949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E15C5B3-F137-C847-8AEF-B6EA3211AAA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E0A4A19-89A9-8948-BDDE-4E2EB8CFE8E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280764" y="216000"/>
            <a:ext cx="360000" cy="457297"/>
          </a:xfrm>
          <a:blipFill dpi="0" rotWithShape="1">
            <a:blip r:embed="rId2">
              <a:alphaModFix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486B91CD-B8EC-8C40-A3C6-C3EC4ECDB51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08400" y="1209600"/>
            <a:ext cx="2627313" cy="3484800"/>
          </a:xfrm>
          <a:solidFill>
            <a:schemeClr val="bg1"/>
          </a:solidFill>
        </p:spPr>
        <p:txBody>
          <a:bodyPr lIns="108000" tIns="0" rIns="0" bIns="0" anchor="ctr" anchorCtr="0">
            <a:noAutofit/>
          </a:bodyPr>
          <a:lstStyle>
            <a:lvl1pPr marL="6350" indent="-6350">
              <a:lnSpc>
                <a:spcPct val="90000"/>
              </a:lnSpc>
              <a:buClr>
                <a:srgbClr val="00629F"/>
              </a:buClr>
              <a:buNone/>
              <a:tabLst/>
              <a:defRPr sz="2800" b="0" i="0">
                <a:solidFill>
                  <a:srgbClr val="00629F"/>
                </a:solidFill>
                <a:latin typeface="+mj-lt"/>
                <a:cs typeface="Calibri Light" panose="020F0302020204030204" pitchFamily="34" charset="0"/>
              </a:defRPr>
            </a:lvl1pPr>
            <a:lvl2pPr marL="668338" indent="-312738">
              <a:lnSpc>
                <a:spcPct val="90000"/>
              </a:lnSpc>
              <a:buClr>
                <a:srgbClr val="00629F"/>
              </a:buClr>
              <a:tabLst/>
              <a:defRPr sz="2400" b="0" i="0">
                <a:solidFill>
                  <a:srgbClr val="00629F"/>
                </a:solidFill>
                <a:latin typeface="+mj-lt"/>
                <a:cs typeface="Calibri Light" panose="020F0302020204030204" pitchFamily="34" charset="0"/>
              </a:defRPr>
            </a:lvl2pPr>
            <a:lvl3pPr marL="979488" indent="-266700">
              <a:lnSpc>
                <a:spcPct val="90000"/>
              </a:lnSpc>
              <a:buClr>
                <a:srgbClr val="00629F"/>
              </a:buClr>
              <a:tabLst/>
              <a:defRPr sz="1800" b="0" i="0">
                <a:solidFill>
                  <a:srgbClr val="00629F"/>
                </a:solidFill>
                <a:latin typeface="+mj-lt"/>
                <a:cs typeface="Calibri Light" panose="020F0302020204030204" pitchFamily="34" charset="0"/>
              </a:defRPr>
            </a:lvl3pPr>
            <a:lvl4pPr marL="1292225" indent="-254000">
              <a:lnSpc>
                <a:spcPct val="90000"/>
              </a:lnSpc>
              <a:buClr>
                <a:srgbClr val="00629F"/>
              </a:buClr>
              <a:tabLst/>
              <a:defRPr sz="1600" b="0" i="0">
                <a:solidFill>
                  <a:srgbClr val="00629F"/>
                </a:solidFill>
                <a:latin typeface="+mj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68660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2D4F054F-6CD0-C744-99DB-747A5AF70D4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0"/>
            <a:ext cx="4511675" cy="5143500"/>
          </a:xfrm>
          <a:solidFill>
            <a:schemeClr val="bg1">
              <a:lumMod val="85000"/>
            </a:schemeClr>
          </a:solidFill>
        </p:spPr>
        <p:txBody>
          <a:bodyPr vert="horz" lIns="0" tIns="0" rIns="0" bIns="576000" spcCol="324000" rtlCol="0" anchor="ctr">
            <a:noAutofit/>
          </a:bodyPr>
          <a:lstStyle>
            <a:lvl1pPr marL="0" indent="0" algn="ctr">
              <a:buNone/>
              <a:defRPr lang="en-US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insert photo 419 x 843 px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CED40C-8280-F64D-835C-BBE2711F60D9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B2AF8FD8-EE9D-314B-8AE1-79B9D514A949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E15C5B3-F137-C847-8AEF-B6EA3211AAA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F51A93-47BF-3E4F-8F7A-57ED443F02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1213" y="376238"/>
            <a:ext cx="3406776" cy="827087"/>
          </a:xfrm>
        </p:spPr>
        <p:txBody>
          <a:bodyPr/>
          <a:lstStyle>
            <a:lvl1pPr>
              <a:defRPr sz="2400">
                <a:solidFill>
                  <a:srgbClr val="00629F"/>
                </a:solidFill>
              </a:defRPr>
            </a:lvl1pPr>
          </a:lstStyle>
          <a:p>
            <a:r>
              <a:rPr lang="en-GB" dirty="0"/>
              <a:t>Click to edit Master </a:t>
            </a:r>
            <a:br>
              <a:rPr lang="en-GB" dirty="0"/>
            </a:br>
            <a:r>
              <a:rPr lang="en-GB" dirty="0"/>
              <a:t>title style</a:t>
            </a:r>
            <a:endParaRPr lang="en-NL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9A0CF2-F77E-DA44-97A6-E772500B7B8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4621212" y="1211264"/>
            <a:ext cx="4016375" cy="34845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101598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-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2D4F054F-6CD0-C744-99DB-747A5AF70D4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633200" y="0"/>
            <a:ext cx="4510800" cy="5143500"/>
          </a:xfrm>
          <a:solidFill>
            <a:schemeClr val="bg1">
              <a:lumMod val="85000"/>
            </a:schemeClr>
          </a:solidFill>
        </p:spPr>
        <p:txBody>
          <a:bodyPr vert="horz" lIns="0" tIns="0" rIns="0" bIns="576000" spcCol="324000" rtlCol="0" anchor="ctr">
            <a:noAutofit/>
          </a:bodyPr>
          <a:lstStyle>
            <a:lvl1pPr marL="0" indent="0" algn="ctr">
              <a:buNone/>
              <a:defRPr lang="en-US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insert photo 419 x 843 px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69BFD60-1F6E-8847-8AF0-D376979663F9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CED40C-8280-F64D-835C-BBE2711F60D9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en-IN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B2AF8FD8-EE9D-314B-8AE1-79B9D514A949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en-IN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E15C5B3-F137-C847-8AEF-B6EA3211AAA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F51A93-47BF-3E4F-8F7A-57ED443F02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3237" y="376238"/>
            <a:ext cx="3997325" cy="827999"/>
          </a:xfrm>
        </p:spPr>
        <p:txBody>
          <a:bodyPr/>
          <a:lstStyle>
            <a:lvl1pPr>
              <a:lnSpc>
                <a:spcPct val="100000"/>
              </a:lnSpc>
              <a:defRPr sz="2400">
                <a:solidFill>
                  <a:srgbClr val="00629F"/>
                </a:solidFill>
              </a:defRPr>
            </a:lvl1pPr>
          </a:lstStyle>
          <a:p>
            <a:r>
              <a:rPr lang="en-GB" dirty="0"/>
              <a:t>Click to edit Master </a:t>
            </a:r>
            <a:br>
              <a:rPr lang="en-GB" dirty="0"/>
            </a:br>
            <a:r>
              <a:rPr lang="en-GB" dirty="0"/>
              <a:t>title style</a:t>
            </a:r>
            <a:endParaRPr lang="en-NL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9A0CF2-F77E-DA44-97A6-E772500B7B8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503237" y="1211264"/>
            <a:ext cx="3997325" cy="34845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917A831-45CE-E541-96F2-3935F3CC649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280764" y="216000"/>
            <a:ext cx="360000" cy="457297"/>
          </a:xfrm>
          <a:blipFill dpi="0" rotWithShape="1">
            <a:blip r:embed="rId2">
              <a:alphaModFix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47675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small -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2D4F054F-6CD0-C744-99DB-747A5AF70D4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254871" y="0"/>
            <a:ext cx="5889128" cy="5143500"/>
          </a:xfrm>
          <a:solidFill>
            <a:schemeClr val="bg1">
              <a:lumMod val="85000"/>
            </a:schemeClr>
          </a:solidFill>
        </p:spPr>
        <p:txBody>
          <a:bodyPr vert="horz" lIns="0" tIns="0" rIns="0" bIns="576000" spcCol="324000" rtlCol="0" anchor="ctr">
            <a:noAutofit/>
          </a:bodyPr>
          <a:lstStyle>
            <a:lvl1pPr marL="0" indent="0" algn="ctr">
              <a:buNone/>
              <a:defRPr lang="en-US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insert photo </a:t>
            </a:r>
            <a:r>
              <a:rPr lang="en-GB" b="0" i="0" dirty="0">
                <a:solidFill>
                  <a:srgbClr val="1A1A1A"/>
                </a:solidFill>
                <a:effectLst/>
                <a:latin typeface="OpenSans"/>
              </a:rPr>
              <a:t>966 x 843 px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2DB076B3-C88A-1849-AD02-099D8151BF1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280764" y="216000"/>
            <a:ext cx="360000" cy="457297"/>
          </a:xfrm>
          <a:blipFill dpi="0" rotWithShape="1">
            <a:blip r:embed="rId2">
              <a:alphaModFix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69BFD60-1F6E-8847-8AF0-D376979663F9}"/>
              </a:ext>
            </a:extLst>
          </p:cNvPr>
          <p:cNvSpPr txBox="1">
            <a:spLocks/>
          </p:cNvSpPr>
          <p:nvPr userDrawn="1"/>
        </p:nvSpPr>
        <p:spPr>
          <a:xfrm>
            <a:off x="7889497" y="4719600"/>
            <a:ext cx="1064562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CED40C-8280-F64D-835C-BBE2711F60D9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en-IN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B2AF8FD8-EE9D-314B-8AE1-79B9D514A949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en-IN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E15C5B3-F137-C847-8AEF-B6EA3211AAA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F51A93-47BF-3E4F-8F7A-57ED443F02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3237" y="376239"/>
            <a:ext cx="2628901" cy="827999"/>
          </a:xfrm>
        </p:spPr>
        <p:txBody>
          <a:bodyPr/>
          <a:lstStyle>
            <a:lvl1pPr>
              <a:defRPr sz="2400">
                <a:solidFill>
                  <a:srgbClr val="00629F"/>
                </a:solidFill>
              </a:defRPr>
            </a:lvl1pPr>
          </a:lstStyle>
          <a:p>
            <a:r>
              <a:rPr lang="en-GB" dirty="0"/>
              <a:t>Click to edit Master </a:t>
            </a:r>
            <a:br>
              <a:rPr lang="en-GB" dirty="0"/>
            </a:br>
            <a:r>
              <a:rPr lang="en-GB" dirty="0"/>
              <a:t>title style</a:t>
            </a:r>
            <a:endParaRPr lang="en-NL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9A0CF2-F77E-DA44-97A6-E772500B7B8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503237" y="1211263"/>
            <a:ext cx="2628901" cy="3484562"/>
          </a:xfrm>
        </p:spPr>
        <p:txBody>
          <a:bodyPr/>
          <a:lstStyle>
            <a:lvl5pPr>
              <a:defRPr b="0" i="0">
                <a:latin typeface="Calibri Light" panose="020F03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04752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702219D4-C592-8940-ADFF-E19A71A4699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03238" y="1211263"/>
            <a:ext cx="8125200" cy="3484562"/>
          </a:xfrm>
          <a:solidFill>
            <a:schemeClr val="bg1">
              <a:lumMod val="85000"/>
            </a:schemeClr>
          </a:solidFill>
        </p:spPr>
        <p:txBody>
          <a:bodyPr vert="horz" lIns="0" tIns="0" rIns="0" bIns="576000" spcCol="324000" rtlCol="0" anchor="ctr">
            <a:noAutofit/>
          </a:bodyPr>
          <a:lstStyle>
            <a:lvl1pPr>
              <a:defRPr lang="en-NL"/>
            </a:lvl1pPr>
          </a:lstStyle>
          <a:p>
            <a:pPr marL="0" lvl="0" indent="0" algn="ctr">
              <a:buNone/>
            </a:pPr>
            <a:r>
              <a:rPr lang="en-NL" dirty="0"/>
              <a:t>Insert picture 1333 x 572 px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C3C2A1-07A7-5B41-8DE2-73B3A2C86E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en-IN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875176-00E7-454C-A1B4-BB08BBCF1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en-IN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0A9FE6-F5F5-754B-9C8F-D2926ACD6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783748B-8051-B04A-A330-D39286CDE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238" y="376238"/>
            <a:ext cx="7524750" cy="719137"/>
          </a:xfrm>
        </p:spPr>
        <p:txBody>
          <a:bodyPr/>
          <a:lstStyle>
            <a:lvl1pPr>
              <a:defRPr sz="2400">
                <a:solidFill>
                  <a:srgbClr val="00629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3527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content -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2D4F054F-6CD0-C744-99DB-747A5AF70D4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03237" y="1211263"/>
            <a:ext cx="5380037" cy="3484562"/>
          </a:xfrm>
          <a:solidFill>
            <a:schemeClr val="bg1">
              <a:lumMod val="85000"/>
            </a:schemeClr>
          </a:solidFill>
        </p:spPr>
        <p:txBody>
          <a:bodyPr vert="horz" lIns="0" tIns="0" rIns="0" bIns="576000" spcCol="324000" rtlCol="0" anchor="ctr">
            <a:noAutofit/>
          </a:bodyPr>
          <a:lstStyle>
            <a:lvl1pPr marL="0" indent="0" algn="ctr">
              <a:buNone/>
              <a:defRPr lang="en-US" dirty="0"/>
            </a:lvl1pPr>
          </a:lstStyle>
          <a:p>
            <a:pPr marL="0" lvl="0" indent="0" algn="ctr">
              <a:buNone/>
            </a:pPr>
            <a:r>
              <a:rPr lang="en-US" dirty="0"/>
              <a:t>Insert picture 882 x </a:t>
            </a:r>
            <a:r>
              <a:rPr lang="en-NL" dirty="0"/>
              <a:t>572 px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CED40C-8280-F64D-835C-BBE2711F60D9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en-IN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B2AF8FD8-EE9D-314B-8AE1-79B9D514A949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en-IN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E15C5B3-F137-C847-8AEF-B6EA3211AAA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F51A93-47BF-3E4F-8F7A-57ED443F0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237" y="376238"/>
            <a:ext cx="7523999" cy="720000"/>
          </a:xfrm>
        </p:spPr>
        <p:txBody>
          <a:bodyPr/>
          <a:lstStyle>
            <a:lvl1pPr>
              <a:defRPr sz="2400">
                <a:solidFill>
                  <a:srgbClr val="00629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9A0CF2-F77E-DA44-97A6-E772500B7B8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007100" y="1211263"/>
            <a:ext cx="2633663" cy="34845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02956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blue">
    <p:bg>
      <p:bgPr>
        <a:gradFill>
          <a:gsLst>
            <a:gs pos="54000">
              <a:srgbClr val="277CBD"/>
            </a:gs>
            <a:gs pos="0">
              <a:srgbClr val="004F9B"/>
            </a:gs>
            <a:gs pos="100000">
              <a:srgbClr val="4EA8DE"/>
            </a:gs>
          </a:gsLst>
          <a:lin ang="2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41915F4-B8A1-F747-84F8-C0A9E23EABF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837437" y="3565406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_Author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AF1B9CF-7070-3E45-A8F8-B49FDF1700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837437" y="3754620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_Business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31F86775-9BAC-8C4A-B0F3-6CCEF30561E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white">
          <a:xfrm>
            <a:off x="837437" y="3943834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_Date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B974426A-8BB2-2343-9F2B-54B7DD183B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837437" y="2038742"/>
            <a:ext cx="6169658" cy="12069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Presentation title 36pt</a:t>
            </a:r>
          </a:p>
        </p:txBody>
      </p:sp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pic>
        <p:nvPicPr>
          <p:cNvPr id="10" name="Picture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518566EE-6596-4E4C-80AE-F3AC8BE71E4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2D30DC8-E9EC-44FB-AB67-A97900961C29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488515" y="407629"/>
            <a:ext cx="1337602" cy="102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384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content -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7D58B0C-DEF4-9C4E-83F3-91ADA716B2A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252788" y="1211263"/>
            <a:ext cx="5378400" cy="3484562"/>
          </a:xfrm>
          <a:solidFill>
            <a:schemeClr val="bg1">
              <a:lumMod val="85000"/>
            </a:schemeClr>
          </a:solidFill>
        </p:spPr>
        <p:txBody>
          <a:bodyPr vert="horz" lIns="0" tIns="0" rIns="0" bIns="576000" spcCol="324000" rtlCol="0" anchor="ctr">
            <a:noAutofit/>
          </a:bodyPr>
          <a:lstStyle>
            <a:lvl1pPr>
              <a:defRPr lang="en-NL"/>
            </a:lvl1pPr>
          </a:lstStyle>
          <a:p>
            <a:pPr marL="0" lvl="0" indent="0" algn="ctr">
              <a:buNone/>
            </a:pPr>
            <a:r>
              <a:rPr lang="en-US" dirty="0"/>
              <a:t>Insert picture 882 x </a:t>
            </a:r>
            <a:r>
              <a:rPr lang="en-NL" dirty="0"/>
              <a:t>572 px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CED40C-8280-F64D-835C-BBE2711F60D9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en-IN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B2AF8FD8-EE9D-314B-8AE1-79B9D514A949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en-IN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E15C5B3-F137-C847-8AEF-B6EA3211AAA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F51A93-47BF-3E4F-8F7A-57ED443F0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237" y="376238"/>
            <a:ext cx="7523999" cy="720000"/>
          </a:xfrm>
        </p:spPr>
        <p:txBody>
          <a:bodyPr/>
          <a:lstStyle>
            <a:lvl1pPr>
              <a:defRPr sz="2400">
                <a:solidFill>
                  <a:srgbClr val="00629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9A0CF2-F77E-DA44-97A6-E772500B7B8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503239" y="1211263"/>
            <a:ext cx="2628900" cy="34845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479744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396CD-AD2C-4C47-BD26-1A8BF8500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238" y="376238"/>
            <a:ext cx="7524750" cy="719137"/>
          </a:xfrm>
        </p:spPr>
        <p:txBody>
          <a:bodyPr/>
          <a:lstStyle>
            <a:lvl1pPr>
              <a:lnSpc>
                <a:spcPct val="100000"/>
              </a:lnSpc>
              <a:defRPr sz="2400">
                <a:solidFill>
                  <a:srgbClr val="00629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C3C2A1-07A7-5B41-8DE2-73B3A2C86E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en-IN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875176-00E7-454C-A1B4-BB08BBCF1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en-IN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0A9FE6-F5F5-754B-9C8F-D2926ACD6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sp>
        <p:nvSpPr>
          <p:cNvPr id="15" name="Picture Placeholder 8">
            <a:extLst>
              <a:ext uri="{FF2B5EF4-FFF2-40B4-BE49-F238E27FC236}">
                <a16:creationId xmlns:a16="http://schemas.microsoft.com/office/drawing/2014/main" id="{A8E6095F-3389-2E4D-BCE2-11E746829FB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02902" y="1211263"/>
            <a:ext cx="4003199" cy="2662237"/>
          </a:xfrm>
          <a:solidFill>
            <a:schemeClr val="bg1">
              <a:lumMod val="85000"/>
            </a:schemeClr>
          </a:solidFill>
        </p:spPr>
        <p:txBody>
          <a:bodyPr vert="horz" lIns="0" tIns="0" rIns="0" bIns="576000" spcCol="324000" rtlCol="0" anchor="ctr">
            <a:noAutofit/>
          </a:bodyPr>
          <a:lstStyle>
            <a:lvl1pPr>
              <a:buFontTx/>
              <a:buNone/>
              <a:defRPr lang="en-NL">
                <a:latin typeface="+mn-lt"/>
              </a:defRPr>
            </a:lvl1pPr>
          </a:lstStyle>
          <a:p>
            <a:pPr marL="0" lvl="0" indent="0" algn="ctr">
              <a:buNone/>
            </a:pPr>
            <a:r>
              <a:rPr lang="en-NL" dirty="0"/>
              <a:t>Insert picture 657 x 437 px </a:t>
            </a:r>
          </a:p>
        </p:txBody>
      </p: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6339CC5C-F22B-304D-A447-6670052130F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33200" y="1211263"/>
            <a:ext cx="4004388" cy="2662237"/>
          </a:xfrm>
          <a:solidFill>
            <a:schemeClr val="bg1">
              <a:lumMod val="85000"/>
            </a:schemeClr>
          </a:solidFill>
        </p:spPr>
        <p:txBody>
          <a:bodyPr vert="horz" lIns="0" tIns="0" rIns="0" bIns="576000" spcCol="324000" rtlCol="0" anchor="ctr">
            <a:noAutofit/>
          </a:bodyPr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None/>
              <a:tabLst/>
              <a:defRPr lang="en-NL"/>
            </a:lvl1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NL" dirty="0"/>
              <a:t>Insert picture 657 x 437 px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06D2172C-34C6-364E-BF0F-059D58EB9566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02901" y="3873600"/>
            <a:ext cx="3996000" cy="820799"/>
          </a:xfrm>
        </p:spPr>
        <p:txBody>
          <a:bodyPr lIns="0" tIns="108000" rIns="90000" bIns="0" numCol="1" spcCol="270000">
            <a:noAutofit/>
          </a:bodyPr>
          <a:lstStyle>
            <a:lvl1pPr>
              <a:lnSpc>
                <a:spcPct val="100000"/>
              </a:lnSpc>
              <a:defRPr sz="12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1pPr>
            <a:lvl2pPr>
              <a:lnSpc>
                <a:spcPct val="100000"/>
              </a:lnSpc>
              <a:defRPr sz="11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2pPr>
            <a:lvl3pPr>
              <a:lnSpc>
                <a:spcPct val="100000"/>
              </a:lnSpc>
              <a:defRPr sz="10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3pPr>
            <a:lvl4pPr>
              <a:lnSpc>
                <a:spcPct val="100000"/>
              </a:lnSpc>
              <a:defRPr sz="9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64430373-7B1A-A941-AC6D-93D4F8DFD56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633200" y="3873600"/>
            <a:ext cx="3996000" cy="820799"/>
          </a:xfrm>
        </p:spPr>
        <p:txBody>
          <a:bodyPr lIns="0" tIns="108000" rIns="90000" bIns="0" numCol="1" spcCol="270000">
            <a:noAutofit/>
          </a:bodyPr>
          <a:lstStyle>
            <a:lvl1pPr>
              <a:lnSpc>
                <a:spcPct val="100000"/>
              </a:lnSpc>
              <a:defRPr sz="12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1pPr>
            <a:lvl2pPr>
              <a:lnSpc>
                <a:spcPct val="100000"/>
              </a:lnSpc>
              <a:defRPr sz="11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2pPr>
            <a:lvl3pPr>
              <a:lnSpc>
                <a:spcPct val="100000"/>
              </a:lnSpc>
              <a:defRPr sz="10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3pPr>
            <a:lvl4pPr>
              <a:lnSpc>
                <a:spcPct val="100000"/>
              </a:lnSpc>
              <a:defRPr sz="9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909976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blue">
    <p:bg>
      <p:bgPr>
        <a:gradFill>
          <a:gsLst>
            <a:gs pos="66000">
              <a:srgbClr val="005595"/>
            </a:gs>
            <a:gs pos="19000">
              <a:srgbClr val="00325D"/>
            </a:gs>
            <a:gs pos="100000">
              <a:schemeClr val="accent1"/>
            </a:gs>
          </a:gsLst>
          <a:lin ang="2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7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10" name="Date Placeholder 4">
            <a:extLst>
              <a:ext uri="{FF2B5EF4-FFF2-40B4-BE49-F238E27FC236}">
                <a16:creationId xmlns:a16="http://schemas.microsoft.com/office/drawing/2014/main" id="{6080312F-DC21-814A-BAB8-040151BB50E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504826" y="4884454"/>
            <a:ext cx="718767" cy="1079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11" name="Footer Placeholder 5">
            <a:extLst>
              <a:ext uri="{FF2B5EF4-FFF2-40B4-BE49-F238E27FC236}">
                <a16:creationId xmlns:a16="http://schemas.microsoft.com/office/drawing/2014/main" id="{C96B7945-F4F7-DE48-B97F-38E596BA46D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948068" y="4884454"/>
            <a:ext cx="3910151" cy="1079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32A57064-1C6C-D845-B014-09A3E682B67E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82120" y="4864360"/>
            <a:ext cx="199973" cy="150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B04BB31-3751-EE42-AD85-15C18A980580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4" y="216000"/>
            <a:ext cx="360000" cy="459781"/>
          </a:xfrm>
          <a:prstGeom prst="rect">
            <a:avLst/>
          </a:prstGeom>
          <a:noFill/>
        </p:spPr>
      </p:pic>
      <p:sp>
        <p:nvSpPr>
          <p:cNvPr id="19" name="Footer Placeholder 4">
            <a:extLst>
              <a:ext uri="{FF2B5EF4-FFF2-40B4-BE49-F238E27FC236}">
                <a16:creationId xmlns:a16="http://schemas.microsoft.com/office/drawing/2014/main" id="{2E323967-404E-AB4C-AC4D-0CDC89DC553E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021F8C-4E5C-3D45-BF5D-F2AF9BAC1C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380999"/>
            <a:ext cx="7523937" cy="4315064"/>
          </a:xfrm>
        </p:spPr>
        <p:txBody>
          <a:bodyPr lIns="0" tIns="0" rIns="0" bIns="0" anchor="ctr" anchorCtr="0">
            <a:noAutofit/>
          </a:bodyPr>
          <a:lstStyle>
            <a:lvl1pPr marL="6350" indent="-6350">
              <a:lnSpc>
                <a:spcPct val="100000"/>
              </a:lnSpc>
              <a:buClr>
                <a:schemeClr val="bg1"/>
              </a:buClr>
              <a:buNone/>
              <a:tabLst/>
              <a:defRPr sz="36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1pPr>
            <a:lvl2pPr marL="757238" indent="-401638">
              <a:lnSpc>
                <a:spcPct val="100000"/>
              </a:lnSpc>
              <a:buClr>
                <a:schemeClr val="bg1"/>
              </a:buClr>
              <a:tabLst/>
              <a:defRPr sz="38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2pPr>
            <a:lvl3pPr marL="979488" indent="-266700">
              <a:lnSpc>
                <a:spcPct val="100000"/>
              </a:lnSpc>
              <a:buClr>
                <a:schemeClr val="bg1"/>
              </a:buClr>
              <a:tabLst/>
              <a:defRPr sz="30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3pPr>
            <a:lvl4pPr marL="1292225" indent="-254000">
              <a:lnSpc>
                <a:spcPct val="100000"/>
              </a:lnSpc>
              <a:buClr>
                <a:schemeClr val="bg1"/>
              </a:buClr>
              <a:tabLst/>
              <a:defRPr sz="26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14308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mid-tone blue ">
    <p:bg>
      <p:bgPr>
        <a:gradFill>
          <a:gsLst>
            <a:gs pos="59500">
              <a:srgbClr val="0086C5"/>
            </a:gs>
            <a:gs pos="19000">
              <a:srgbClr val="00629F"/>
            </a:gs>
            <a:gs pos="100000">
              <a:srgbClr val="00A9EB"/>
            </a:gs>
          </a:gsLst>
          <a:lin ang="2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e Placeholder 4">
            <a:extLst>
              <a:ext uri="{FF2B5EF4-FFF2-40B4-BE49-F238E27FC236}">
                <a16:creationId xmlns:a16="http://schemas.microsoft.com/office/drawing/2014/main" id="{CF684170-CD15-0644-90DE-14C3E2C95BD5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504826" y="4884454"/>
            <a:ext cx="718767" cy="1079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12" name="Footer Placeholder 5">
            <a:extLst>
              <a:ext uri="{FF2B5EF4-FFF2-40B4-BE49-F238E27FC236}">
                <a16:creationId xmlns:a16="http://schemas.microsoft.com/office/drawing/2014/main" id="{200883EC-6C7C-274C-AE4E-CFD99CA9C6C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948068" y="4884454"/>
            <a:ext cx="3910151" cy="1079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792B5FA1-DF99-E442-8EBC-42C77C709B56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82120" y="4864360"/>
            <a:ext cx="199973" cy="150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2C2815B-2D21-594A-B627-9046569E9A2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4" y="216000"/>
            <a:ext cx="360000" cy="459781"/>
          </a:xfrm>
          <a:prstGeom prst="rect">
            <a:avLst/>
          </a:prstGeom>
          <a:noFill/>
        </p:spPr>
      </p:pic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9F0F0025-6299-A044-A653-6354D5DBB32B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" name="think-cell Slide" r:id="rId6" imgW="479" imgH="478" progId="TCLayout.ActiveDocument.1">
                  <p:embed/>
                </p:oleObj>
              </mc:Choice>
              <mc:Fallback>
                <p:oleObj name="think-cell Slide" r:id="rId6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613279F3-F710-B24E-9A7D-299C782C32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380999"/>
            <a:ext cx="7523937" cy="4315064"/>
          </a:xfrm>
        </p:spPr>
        <p:txBody>
          <a:bodyPr lIns="0" tIns="0" rIns="0" bIns="0" anchor="ctr" anchorCtr="0">
            <a:noAutofit/>
          </a:bodyPr>
          <a:lstStyle>
            <a:lvl1pPr marL="6350" indent="-6350">
              <a:lnSpc>
                <a:spcPct val="100000"/>
              </a:lnSpc>
              <a:buClr>
                <a:schemeClr val="bg1"/>
              </a:buClr>
              <a:buNone/>
              <a:tabLst/>
              <a:defRPr sz="36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1pPr>
            <a:lvl2pPr marL="757238" indent="-401638">
              <a:lnSpc>
                <a:spcPct val="100000"/>
              </a:lnSpc>
              <a:buClr>
                <a:schemeClr val="bg1"/>
              </a:buClr>
              <a:tabLst/>
              <a:defRPr sz="38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2pPr>
            <a:lvl3pPr marL="979488" indent="-266700">
              <a:lnSpc>
                <a:spcPct val="100000"/>
              </a:lnSpc>
              <a:buClr>
                <a:schemeClr val="bg1"/>
              </a:buClr>
              <a:tabLst/>
              <a:defRPr sz="30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3pPr>
            <a:lvl4pPr marL="1292225" indent="-254000">
              <a:lnSpc>
                <a:spcPct val="100000"/>
              </a:lnSpc>
              <a:buClr>
                <a:schemeClr val="bg1"/>
              </a:buClr>
              <a:tabLst/>
              <a:defRPr sz="26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887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ndard text - blue 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8122435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5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26" y="380998"/>
            <a:ext cx="7523937" cy="720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4" y="216000"/>
            <a:ext cx="360000" cy="459781"/>
          </a:xfrm>
          <a:prstGeom prst="rect">
            <a:avLst/>
          </a:prstGeom>
          <a:noFill/>
        </p:spPr>
      </p:pic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9023F51-026D-5E46-9A54-3FB9875B6196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A9025032-5E65-0840-928E-8CC0B6A814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1211263"/>
            <a:ext cx="8135939" cy="3484800"/>
          </a:xfrm>
        </p:spPr>
        <p:txBody>
          <a:bodyPr lIns="0" tIns="0" rIns="0" bIns="0" numCol="1" spcCol="270000">
            <a:noAutofit/>
          </a:bodyPr>
          <a:lstStyle>
            <a:lvl1pPr>
              <a:lnSpc>
                <a:spcPct val="100000"/>
              </a:lnSpc>
              <a:buClr>
                <a:schemeClr val="bg1"/>
              </a:buClr>
              <a:defRPr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  <a:lvl2pPr>
              <a:lnSpc>
                <a:spcPct val="100000"/>
              </a:lnSpc>
              <a:buClr>
                <a:schemeClr val="bg1"/>
              </a:buClr>
              <a:defRPr sz="12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2pPr>
            <a:lvl3pPr>
              <a:lnSpc>
                <a:spcPct val="100000"/>
              </a:lnSpc>
              <a:buClr>
                <a:schemeClr val="bg1"/>
              </a:buClr>
              <a:defRPr sz="105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3pPr>
            <a:lvl4pPr>
              <a:lnSpc>
                <a:spcPct val="100000"/>
              </a:lnSpc>
              <a:buClr>
                <a:schemeClr val="bg1"/>
              </a:buClr>
              <a:defRPr sz="10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503445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 - blue 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1449681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9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26" y="380998"/>
            <a:ext cx="7523937" cy="7200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4" y="216000"/>
            <a:ext cx="360000" cy="459781"/>
          </a:xfrm>
          <a:prstGeom prst="rect">
            <a:avLst/>
          </a:prstGeom>
          <a:noFill/>
        </p:spPr>
      </p:pic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CDEDCE0C-F84F-1E4A-ACC3-F4EDF4557EC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29600" y="1211263"/>
            <a:ext cx="4006800" cy="3484562"/>
          </a:xfrm>
        </p:spPr>
        <p:txBody>
          <a:bodyPr lIns="0" tIns="0" rIns="108000" bIns="0">
            <a:noAutofit/>
          </a:bodyPr>
          <a:lstStyle>
            <a:lvl1pPr>
              <a:lnSpc>
                <a:spcPct val="100000"/>
              </a:lnSpc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76F0F002-1EDC-2C43-90DE-583DAA8D58CF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0D338944-5F6B-8740-B33F-37974574414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04824" y="1211263"/>
            <a:ext cx="4006800" cy="3484800"/>
          </a:xfrm>
        </p:spPr>
        <p:txBody>
          <a:bodyPr lIns="0" tIns="0" rIns="108000" bIns="0" numCol="1" spcCol="270000">
            <a:noAutofit/>
          </a:bodyPr>
          <a:lstStyle>
            <a:lvl1pPr>
              <a:lnSpc>
                <a:spcPct val="100000"/>
              </a:lnSpc>
              <a:buClr>
                <a:schemeClr val="bg1"/>
              </a:buClr>
              <a:defRPr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  <a:lvl2pPr>
              <a:lnSpc>
                <a:spcPct val="100000"/>
              </a:lnSpc>
              <a:buClr>
                <a:schemeClr val="bg1"/>
              </a:buClr>
              <a:defRPr sz="12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2pPr>
            <a:lvl3pPr>
              <a:lnSpc>
                <a:spcPct val="100000"/>
              </a:lnSpc>
              <a:buClr>
                <a:schemeClr val="bg1"/>
              </a:buClr>
              <a:defRPr sz="105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3pPr>
            <a:lvl4pPr>
              <a:lnSpc>
                <a:spcPct val="100000"/>
              </a:lnSpc>
              <a:buClr>
                <a:schemeClr val="bg1"/>
              </a:buClr>
              <a:defRPr sz="10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79207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-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9327231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3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26" y="380998"/>
            <a:ext cx="7523937" cy="7200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4" y="216000"/>
            <a:ext cx="360000" cy="459781"/>
          </a:xfrm>
          <a:prstGeom prst="rect">
            <a:avLst/>
          </a:prstGeom>
          <a:noFill/>
        </p:spPr>
      </p:pic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5D74535-3265-D64A-81E0-73381FFC4CA3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</p:spTree>
    <p:extLst>
      <p:ext uri="{BB962C8B-B14F-4D97-AF65-F5344CB8AC3E}">
        <p14:creationId xmlns:p14="http://schemas.microsoft.com/office/powerpoint/2010/main" val="332516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ndard text - light blue ">
    <p:bg>
      <p:bgPr>
        <a:solidFill>
          <a:srgbClr val="9AD7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645873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7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26" y="380998"/>
            <a:ext cx="7523937" cy="7200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4" y="216000"/>
            <a:ext cx="360000" cy="459781"/>
          </a:xfrm>
          <a:prstGeom prst="rect">
            <a:avLst/>
          </a:prstGeom>
          <a:noFill/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4B1CE47-33D4-D54E-A336-2A5701982D7C}"/>
              </a:ext>
            </a:extLst>
          </p:cNvPr>
          <p:cNvSpPr/>
          <p:nvPr userDrawn="1"/>
        </p:nvSpPr>
        <p:spPr>
          <a:xfrm>
            <a:off x="2771800" y="2571750"/>
            <a:ext cx="3240360" cy="1008112"/>
          </a:xfrm>
          <a:prstGeom prst="rect">
            <a:avLst/>
          </a:prstGeom>
          <a:solidFill>
            <a:srgbClr val="99D6F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L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F47BF3EC-16CE-A141-8FF7-985EF5BC11AF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5263BCAC-4CA0-974A-9D7E-258AFDAEDBC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1211263"/>
            <a:ext cx="8135939" cy="3484800"/>
          </a:xfrm>
        </p:spPr>
        <p:txBody>
          <a:bodyPr lIns="0" tIns="0" rIns="0" bIns="0" numCol="1" spcCol="270000">
            <a:noAutofit/>
          </a:bodyPr>
          <a:lstStyle>
            <a:lvl1pPr>
              <a:lnSpc>
                <a:spcPct val="100000"/>
              </a:lnSpc>
              <a:defRPr sz="14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1pPr>
            <a:lvl2pPr>
              <a:lnSpc>
                <a:spcPct val="100000"/>
              </a:lnSpc>
              <a:defRPr sz="12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2pPr>
            <a:lvl3pPr>
              <a:lnSpc>
                <a:spcPct val="100000"/>
              </a:lnSpc>
              <a:defRPr sz="105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3pPr>
            <a:lvl4pPr>
              <a:lnSpc>
                <a:spcPct val="100000"/>
              </a:lnSpc>
              <a:defRPr sz="10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64176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aqua">
    <p:bg>
      <p:bgPr>
        <a:gradFill>
          <a:gsLst>
            <a:gs pos="65000">
              <a:srgbClr val="007377"/>
            </a:gs>
            <a:gs pos="15000">
              <a:srgbClr val="004B5D"/>
            </a:gs>
            <a:gs pos="100000">
              <a:srgbClr val="009A91"/>
            </a:gs>
          </a:gsLst>
          <a:lin ang="2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6579AC81-C363-A948-A173-2610E0CA6E5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1A0CBB6-7602-DE40-B831-5A107B3A2C2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837437" y="3565406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_Author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8A4F92F-F20F-6F4A-80DE-BF396AB6B1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837437" y="3754620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_Business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E8785A6D-6D1D-FC43-B2BE-87D984BA45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white">
          <a:xfrm>
            <a:off x="837437" y="3943834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_Date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72FA384E-014D-9B44-93C2-668D70BBA4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837437" y="2038742"/>
            <a:ext cx="6169658" cy="12069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Presentation title 36pt</a:t>
            </a:r>
          </a:p>
        </p:txBody>
      </p:sp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1" name="think-cell Slide" r:id="rId6" imgW="479" imgH="478" progId="TCLayout.ActiveDocument.1">
                  <p:embed/>
                </p:oleObj>
              </mc:Choice>
              <mc:Fallback>
                <p:oleObj name="think-cell Slide" r:id="rId6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308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aqua">
    <p:bg>
      <p:bgPr>
        <a:gradFill>
          <a:gsLst>
            <a:gs pos="65000">
              <a:srgbClr val="007377"/>
            </a:gs>
            <a:gs pos="15000">
              <a:srgbClr val="004B5D"/>
            </a:gs>
            <a:gs pos="100000">
              <a:srgbClr val="009A91"/>
            </a:gs>
          </a:gsLst>
          <a:lin ang="2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5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4" y="216000"/>
            <a:ext cx="360000" cy="459781"/>
          </a:xfrm>
          <a:prstGeom prst="rect">
            <a:avLst/>
          </a:prstGeom>
          <a:noFill/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3D2C968-C244-0D49-AD1E-AFCB0A150AE5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F9891879-481F-9042-86C3-D097F65751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380999"/>
            <a:ext cx="7523937" cy="4315064"/>
          </a:xfrm>
        </p:spPr>
        <p:txBody>
          <a:bodyPr lIns="0" tIns="0" rIns="0" bIns="0" anchor="ctr" anchorCtr="0">
            <a:noAutofit/>
          </a:bodyPr>
          <a:lstStyle>
            <a:lvl1pPr marL="6350" indent="-6350">
              <a:lnSpc>
                <a:spcPct val="100000"/>
              </a:lnSpc>
              <a:buClr>
                <a:schemeClr val="bg1"/>
              </a:buClr>
              <a:buNone/>
              <a:tabLst/>
              <a:defRPr sz="36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1pPr>
            <a:lvl2pPr marL="757238" indent="-401638">
              <a:lnSpc>
                <a:spcPct val="100000"/>
              </a:lnSpc>
              <a:buClr>
                <a:schemeClr val="bg1"/>
              </a:buClr>
              <a:tabLst/>
              <a:defRPr sz="38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2pPr>
            <a:lvl3pPr marL="979488" indent="-266700">
              <a:lnSpc>
                <a:spcPct val="100000"/>
              </a:lnSpc>
              <a:buClr>
                <a:schemeClr val="bg1"/>
              </a:buClr>
              <a:tabLst/>
              <a:defRPr sz="30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3pPr>
            <a:lvl4pPr marL="1292225" indent="-254000">
              <a:lnSpc>
                <a:spcPct val="100000"/>
              </a:lnSpc>
              <a:buClr>
                <a:schemeClr val="bg1"/>
              </a:buClr>
              <a:tabLst/>
              <a:defRPr sz="26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4783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518343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51" y="376238"/>
            <a:ext cx="7523937" cy="71913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rgbClr val="00629F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D91CE8-1286-8B44-89AD-06BCF1ECB084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endParaRPr lang="en-IN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47832D1-2CB0-EF47-87AC-2268BFA1D60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endParaRPr lang="en-IN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F0675C8B-9184-054B-B7F8-DF9237D45D9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B2282174-65D2-744A-B154-E872792C7B2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1211263"/>
            <a:ext cx="8135939" cy="3484800"/>
          </a:xfrm>
        </p:spPr>
        <p:txBody>
          <a:bodyPr lIns="0" tIns="0" rIns="0" bIns="0" numCol="1" spcCol="270000">
            <a:noAutofit/>
          </a:bodyPr>
          <a:lstStyle>
            <a:lvl1pPr>
              <a:lnSpc>
                <a:spcPct val="100000"/>
              </a:lnSpc>
              <a:defRPr sz="14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1pPr>
            <a:lvl2pPr>
              <a:lnSpc>
                <a:spcPct val="100000"/>
              </a:lnSpc>
              <a:defRPr sz="12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2pPr>
            <a:lvl3pPr>
              <a:lnSpc>
                <a:spcPct val="100000"/>
              </a:lnSpc>
              <a:defRPr sz="105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3pPr>
            <a:lvl4pPr>
              <a:lnSpc>
                <a:spcPct val="100000"/>
              </a:lnSpc>
              <a:defRPr sz="10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699543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ndard text - aqua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9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26" y="380998"/>
            <a:ext cx="7523937" cy="720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54A82FD8-C123-6C4B-8DBE-9837122C55EC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45AC5C26-E5A8-3C47-93EB-265662C7AB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1211263"/>
            <a:ext cx="8135939" cy="3484800"/>
          </a:xfrm>
        </p:spPr>
        <p:txBody>
          <a:bodyPr lIns="0" tIns="0" rIns="0" bIns="0" numCol="1" spcCol="270000">
            <a:noAutofit/>
          </a:bodyPr>
          <a:lstStyle>
            <a:lvl1pPr>
              <a:lnSpc>
                <a:spcPct val="100000"/>
              </a:lnSpc>
              <a:buClr>
                <a:schemeClr val="bg1"/>
              </a:buClr>
              <a:defRPr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  <a:lvl2pPr>
              <a:lnSpc>
                <a:spcPct val="100000"/>
              </a:lnSpc>
              <a:buClr>
                <a:schemeClr val="bg1"/>
              </a:buClr>
              <a:defRPr sz="12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2pPr>
            <a:lvl3pPr>
              <a:lnSpc>
                <a:spcPct val="100000"/>
              </a:lnSpc>
              <a:buClr>
                <a:schemeClr val="bg1"/>
              </a:buClr>
              <a:defRPr sz="105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3pPr>
            <a:lvl4pPr>
              <a:lnSpc>
                <a:spcPct val="100000"/>
              </a:lnSpc>
              <a:buClr>
                <a:schemeClr val="bg1"/>
              </a:buClr>
              <a:defRPr sz="10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695169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 - aqua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3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26" y="380998"/>
            <a:ext cx="7523937" cy="720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4" y="216000"/>
            <a:ext cx="360000" cy="459781"/>
          </a:xfrm>
          <a:prstGeom prst="rect">
            <a:avLst/>
          </a:prstGeom>
          <a:noFill/>
        </p:spPr>
      </p:pic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CBAEF666-6359-5147-A05F-BA3CE32B16B7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CF82B835-5158-3F45-A2C4-061F625ECB8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29600" y="1211263"/>
            <a:ext cx="4006800" cy="3484562"/>
          </a:xfrm>
        </p:spPr>
        <p:txBody>
          <a:bodyPr lIns="0" tIns="0" rIns="108000" bIns="0">
            <a:noAutofit/>
          </a:bodyPr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4E03471-5FE6-D74B-9540-92B9C4D01D9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04824" y="1211263"/>
            <a:ext cx="4006800" cy="3484800"/>
          </a:xfrm>
        </p:spPr>
        <p:txBody>
          <a:bodyPr lIns="0" tIns="0" rIns="108000" bIns="0" numCol="1" spcCol="270000">
            <a:noAutofit/>
          </a:bodyPr>
          <a:lstStyle>
            <a:lvl1pPr>
              <a:lnSpc>
                <a:spcPct val="100000"/>
              </a:lnSpc>
              <a:buClr>
                <a:schemeClr val="bg1"/>
              </a:buClr>
              <a:defRPr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  <a:lvl2pPr>
              <a:lnSpc>
                <a:spcPct val="100000"/>
              </a:lnSpc>
              <a:buClr>
                <a:schemeClr val="bg1"/>
              </a:buClr>
              <a:defRPr sz="12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2pPr>
            <a:lvl3pPr>
              <a:lnSpc>
                <a:spcPct val="100000"/>
              </a:lnSpc>
              <a:buClr>
                <a:schemeClr val="bg1"/>
              </a:buClr>
              <a:defRPr sz="105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3pPr>
            <a:lvl4pPr>
              <a:lnSpc>
                <a:spcPct val="100000"/>
              </a:lnSpc>
              <a:buClr>
                <a:schemeClr val="bg1"/>
              </a:buClr>
              <a:defRPr sz="10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110413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- aqua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7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26" y="380998"/>
            <a:ext cx="7523937" cy="7200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315E7E6A-5494-3142-B269-7544F9FE7C86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</p:spTree>
    <p:extLst>
      <p:ext uri="{BB962C8B-B14F-4D97-AF65-F5344CB8AC3E}">
        <p14:creationId xmlns:p14="http://schemas.microsoft.com/office/powerpoint/2010/main" val="3916368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ndard text - light aqua ">
    <p:bg>
      <p:bgPr>
        <a:solidFill>
          <a:srgbClr val="7ED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1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26" y="380998"/>
            <a:ext cx="7523937" cy="720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F811A9D1-DBF1-C14E-991F-72D578D7466F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0D900186-F920-6143-855B-886099E8AD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1211263"/>
            <a:ext cx="8135939" cy="3484800"/>
          </a:xfrm>
        </p:spPr>
        <p:txBody>
          <a:bodyPr lIns="0" tIns="0" rIns="0" bIns="0" numCol="1" spcCol="270000">
            <a:noAutofit/>
          </a:bodyPr>
          <a:lstStyle>
            <a:lvl1pPr>
              <a:lnSpc>
                <a:spcPct val="100000"/>
              </a:lnSpc>
              <a:defRPr sz="14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1pPr>
            <a:lvl2pPr>
              <a:lnSpc>
                <a:spcPct val="100000"/>
              </a:lnSpc>
              <a:defRPr sz="12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2pPr>
            <a:lvl3pPr>
              <a:lnSpc>
                <a:spcPct val="100000"/>
              </a:lnSpc>
              <a:defRPr sz="105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3pPr>
            <a:lvl4pPr>
              <a:lnSpc>
                <a:spcPct val="100000"/>
              </a:lnSpc>
              <a:defRPr sz="10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37670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green">
    <p:bg>
      <p:bgPr>
        <a:gradFill>
          <a:gsLst>
            <a:gs pos="67000">
              <a:srgbClr val="006635"/>
            </a:gs>
            <a:gs pos="17000">
              <a:srgbClr val="004631"/>
            </a:gs>
            <a:gs pos="100000">
              <a:srgbClr val="008538"/>
            </a:gs>
          </a:gsLst>
          <a:lin ang="2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05BBF4A6-8DDC-2E4C-96CF-51EBD1E6D01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FB8A8EB-436C-6845-86B7-D6FDC99FC0B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837437" y="3565406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_Author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2AE0E691-8886-0E40-9EA4-B3F26CBD07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837437" y="3754620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_Business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6D863537-6FEA-BE40-BF38-7FB3EB702FA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white">
          <a:xfrm>
            <a:off x="837437" y="3943834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_Date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128E57D-867F-FB4E-9580-AC8A24BC564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837437" y="2038742"/>
            <a:ext cx="6169658" cy="12069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Presentation title 36pt</a:t>
            </a:r>
          </a:p>
        </p:txBody>
      </p:sp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5" name="think-cell Slide" r:id="rId6" imgW="479" imgH="478" progId="TCLayout.ActiveDocument.1">
                  <p:embed/>
                </p:oleObj>
              </mc:Choice>
              <mc:Fallback>
                <p:oleObj name="think-cell Slide" r:id="rId6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391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green">
    <p:bg>
      <p:bgPr>
        <a:gradFill>
          <a:gsLst>
            <a:gs pos="67000">
              <a:srgbClr val="006635"/>
            </a:gs>
            <a:gs pos="17000">
              <a:srgbClr val="004631"/>
            </a:gs>
            <a:gs pos="100000">
              <a:srgbClr val="008538"/>
            </a:gs>
          </a:gsLst>
          <a:lin ang="2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9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4" y="216000"/>
            <a:ext cx="360000" cy="459781"/>
          </a:xfrm>
          <a:prstGeom prst="rect">
            <a:avLst/>
          </a:prstGeom>
          <a:noFill/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23029DE3-64CC-1E40-9F25-0CCA08B61EAE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C4CEB893-B518-6041-B6CB-4CBC6971C41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380999"/>
            <a:ext cx="7523937" cy="4315064"/>
          </a:xfrm>
        </p:spPr>
        <p:txBody>
          <a:bodyPr lIns="0" tIns="0" rIns="0" bIns="0" anchor="ctr" anchorCtr="0">
            <a:noAutofit/>
          </a:bodyPr>
          <a:lstStyle>
            <a:lvl1pPr marL="6350" indent="-6350">
              <a:lnSpc>
                <a:spcPct val="100000"/>
              </a:lnSpc>
              <a:buClr>
                <a:schemeClr val="bg1"/>
              </a:buClr>
              <a:buNone/>
              <a:tabLst/>
              <a:defRPr sz="36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1pPr>
            <a:lvl2pPr marL="757238" indent="-401638">
              <a:lnSpc>
                <a:spcPct val="100000"/>
              </a:lnSpc>
              <a:buClr>
                <a:schemeClr val="bg1"/>
              </a:buClr>
              <a:tabLst/>
              <a:defRPr sz="38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2pPr>
            <a:lvl3pPr marL="979488" indent="-266700">
              <a:lnSpc>
                <a:spcPct val="100000"/>
              </a:lnSpc>
              <a:buClr>
                <a:schemeClr val="bg1"/>
              </a:buClr>
              <a:tabLst/>
              <a:defRPr sz="30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3pPr>
            <a:lvl4pPr marL="1292225" indent="-254000">
              <a:lnSpc>
                <a:spcPct val="100000"/>
              </a:lnSpc>
              <a:buClr>
                <a:schemeClr val="bg1"/>
              </a:buClr>
              <a:tabLst/>
              <a:defRPr sz="26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284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ndard text - green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3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26" y="380998"/>
            <a:ext cx="7523937" cy="7200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C915394F-6FD1-B44A-8BC5-25A08530D6BE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1115E60C-9A7F-7F49-933E-B7F92FC68E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1211263"/>
            <a:ext cx="8135939" cy="3484800"/>
          </a:xfrm>
        </p:spPr>
        <p:txBody>
          <a:bodyPr lIns="0" tIns="0" rIns="0" bIns="0" numCol="1" spcCol="270000">
            <a:noAutofit/>
          </a:bodyPr>
          <a:lstStyle>
            <a:lvl1pPr>
              <a:lnSpc>
                <a:spcPct val="100000"/>
              </a:lnSpc>
              <a:buClr>
                <a:schemeClr val="bg1"/>
              </a:buClr>
              <a:defRPr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  <a:lvl2pPr>
              <a:lnSpc>
                <a:spcPct val="100000"/>
              </a:lnSpc>
              <a:buClr>
                <a:schemeClr val="bg1"/>
              </a:buClr>
              <a:defRPr sz="12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2pPr>
            <a:lvl3pPr>
              <a:lnSpc>
                <a:spcPct val="100000"/>
              </a:lnSpc>
              <a:buClr>
                <a:schemeClr val="bg1"/>
              </a:buClr>
              <a:defRPr sz="105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3pPr>
            <a:lvl4pPr>
              <a:lnSpc>
                <a:spcPct val="100000"/>
              </a:lnSpc>
              <a:buClr>
                <a:schemeClr val="bg1"/>
              </a:buClr>
              <a:defRPr sz="10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032979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 - green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7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26" y="380998"/>
            <a:ext cx="7523937" cy="720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4" y="216000"/>
            <a:ext cx="360000" cy="459781"/>
          </a:xfrm>
          <a:prstGeom prst="rect">
            <a:avLst/>
          </a:prstGeom>
          <a:noFill/>
        </p:spPr>
      </p:pic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D854ACE5-1FDD-2146-991B-186523A7EA6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29600" y="1211263"/>
            <a:ext cx="4006800" cy="3484562"/>
          </a:xfrm>
        </p:spPr>
        <p:txBody>
          <a:bodyPr lIns="0" tIns="0" rIns="108000" bIns="0">
            <a:noAutofit/>
          </a:bodyPr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C2B1E0AD-84FA-5242-9A46-D758468C9A8B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E0D12D96-2291-5F4D-BBAF-D4B2125B993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04824" y="1211263"/>
            <a:ext cx="4006800" cy="3484800"/>
          </a:xfrm>
        </p:spPr>
        <p:txBody>
          <a:bodyPr lIns="0" tIns="0" rIns="108000" bIns="0" numCol="1" spcCol="270000">
            <a:noAutofit/>
          </a:bodyPr>
          <a:lstStyle>
            <a:lvl1pPr>
              <a:lnSpc>
                <a:spcPct val="100000"/>
              </a:lnSpc>
              <a:buClr>
                <a:schemeClr val="bg1"/>
              </a:buClr>
              <a:defRPr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  <a:lvl2pPr>
              <a:lnSpc>
                <a:spcPct val="100000"/>
              </a:lnSpc>
              <a:buClr>
                <a:schemeClr val="bg1"/>
              </a:buClr>
              <a:defRPr sz="12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2pPr>
            <a:lvl3pPr>
              <a:lnSpc>
                <a:spcPct val="100000"/>
              </a:lnSpc>
              <a:buClr>
                <a:schemeClr val="bg1"/>
              </a:buClr>
              <a:defRPr sz="105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3pPr>
            <a:lvl4pPr>
              <a:lnSpc>
                <a:spcPct val="100000"/>
              </a:lnSpc>
              <a:buClr>
                <a:schemeClr val="bg1"/>
              </a:buClr>
              <a:defRPr sz="10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20390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- green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1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26" y="380998"/>
            <a:ext cx="7523937" cy="720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2EDD577C-F99F-FA4F-9FB5-A0C6AA0A7B9B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</p:spTree>
    <p:extLst>
      <p:ext uri="{BB962C8B-B14F-4D97-AF65-F5344CB8AC3E}">
        <p14:creationId xmlns:p14="http://schemas.microsoft.com/office/powerpoint/2010/main" val="4205019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ndard text - light green ">
    <p:bg>
      <p:bgPr>
        <a:solidFill>
          <a:srgbClr val="A0DA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5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26" y="380998"/>
            <a:ext cx="7523937" cy="720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057255F6-8C21-744F-8D92-C06DDC109BEC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3C389B14-2D49-EE42-981F-30A66F75FB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1211263"/>
            <a:ext cx="8135939" cy="3484800"/>
          </a:xfrm>
        </p:spPr>
        <p:txBody>
          <a:bodyPr lIns="0" tIns="0" rIns="0" bIns="0" numCol="1" spcCol="270000">
            <a:noAutofit/>
          </a:bodyPr>
          <a:lstStyle>
            <a:lvl1pPr>
              <a:lnSpc>
                <a:spcPct val="100000"/>
              </a:lnSpc>
              <a:defRPr sz="14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1pPr>
            <a:lvl2pPr>
              <a:lnSpc>
                <a:spcPct val="100000"/>
              </a:lnSpc>
              <a:defRPr sz="12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2pPr>
            <a:lvl3pPr>
              <a:lnSpc>
                <a:spcPct val="100000"/>
              </a:lnSpc>
              <a:defRPr sz="105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3pPr>
            <a:lvl4pPr>
              <a:lnSpc>
                <a:spcPct val="100000"/>
              </a:lnSpc>
              <a:defRPr sz="10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89767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3341330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51" y="376238"/>
            <a:ext cx="7523937" cy="71913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rgbClr val="00629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CBA8BC5E-E6A4-8645-A260-7CADE8CBCF6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29600" y="1211263"/>
            <a:ext cx="4006800" cy="3484562"/>
          </a:xfrm>
        </p:spPr>
        <p:txBody>
          <a:bodyPr lIns="0" tIns="0" rIns="108000" bIns="0">
            <a:noAutofit/>
          </a:bodyPr>
          <a:lstStyle>
            <a:lvl1pPr>
              <a:buClr>
                <a:schemeClr val="tx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defRPr>
                <a:solidFill>
                  <a:schemeClr val="tx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6C02D2E6-100E-1F4B-9A7C-96F56465770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04824" y="1211263"/>
            <a:ext cx="4006800" cy="3484800"/>
          </a:xfrm>
        </p:spPr>
        <p:txBody>
          <a:bodyPr lIns="0" tIns="0" rIns="108000" bIns="0" numCol="1" spcCol="270000">
            <a:noAutofit/>
          </a:bodyPr>
          <a:lstStyle>
            <a:lvl1pPr>
              <a:lnSpc>
                <a:spcPct val="100000"/>
              </a:lnSpc>
              <a:buClr>
                <a:schemeClr val="tx1"/>
              </a:buClr>
              <a:defRPr sz="14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1pPr>
            <a:lvl2pPr>
              <a:lnSpc>
                <a:spcPct val="100000"/>
              </a:lnSpc>
              <a:buClr>
                <a:schemeClr val="tx1"/>
              </a:buClr>
              <a:defRPr sz="12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2pPr>
            <a:lvl3pPr>
              <a:lnSpc>
                <a:spcPct val="100000"/>
              </a:lnSpc>
              <a:buClr>
                <a:schemeClr val="tx1"/>
              </a:buClr>
              <a:defRPr sz="105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3pPr>
            <a:lvl4pPr>
              <a:lnSpc>
                <a:spcPct val="100000"/>
              </a:lnSpc>
              <a:buClr>
                <a:schemeClr val="tx1"/>
              </a:buClr>
              <a:defRPr sz="10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4872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orange">
    <p:bg>
      <p:bgPr>
        <a:gradFill>
          <a:gsLst>
            <a:gs pos="70000">
              <a:srgbClr val="CC5B21"/>
            </a:gs>
            <a:gs pos="10000">
              <a:srgbClr val="AA3526"/>
            </a:gs>
            <a:gs pos="100000">
              <a:srgbClr val="EE801C"/>
            </a:gs>
          </a:gsLst>
          <a:lin ang="2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88AE024E-D1DE-C94C-9CD8-854D4BCAA9B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908D519-DB29-5745-B29A-73745ED259B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837437" y="3565406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_Author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07EDB387-9FED-7D4A-9D4B-F0FEF66D69E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837437" y="3754620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_Business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DCE77903-9A5C-CD4A-BFFA-94D952A945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white">
          <a:xfrm>
            <a:off x="837437" y="3943834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_Date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7C1FB469-169F-6145-9457-2AD3FA7D03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837437" y="2038742"/>
            <a:ext cx="6169658" cy="12069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Presentation title 36pt</a:t>
            </a:r>
          </a:p>
        </p:txBody>
      </p:sp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9" name="think-cell Slide" r:id="rId6" imgW="479" imgH="478" progId="TCLayout.ActiveDocument.1">
                  <p:embed/>
                </p:oleObj>
              </mc:Choice>
              <mc:Fallback>
                <p:oleObj name="think-cell Slide" r:id="rId6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95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orange">
    <p:bg>
      <p:bgPr>
        <a:gradFill>
          <a:gsLst>
            <a:gs pos="70000">
              <a:srgbClr val="CC5B21"/>
            </a:gs>
            <a:gs pos="10000">
              <a:srgbClr val="AA3526"/>
            </a:gs>
            <a:gs pos="100000">
              <a:srgbClr val="EE801C"/>
            </a:gs>
          </a:gsLst>
          <a:lin ang="2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3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4" y="216000"/>
            <a:ext cx="360000" cy="459781"/>
          </a:xfrm>
          <a:prstGeom prst="rect">
            <a:avLst/>
          </a:prstGeom>
          <a:noFill/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FA0C0B3-F2D9-E64F-8BD1-FB651108C6EE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B368F29-A0F3-CB41-8BE8-8BBB19E488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380999"/>
            <a:ext cx="7523937" cy="4315064"/>
          </a:xfrm>
        </p:spPr>
        <p:txBody>
          <a:bodyPr lIns="0" tIns="0" rIns="0" bIns="0" anchor="ctr" anchorCtr="0">
            <a:noAutofit/>
          </a:bodyPr>
          <a:lstStyle>
            <a:lvl1pPr marL="6350" indent="-6350">
              <a:lnSpc>
                <a:spcPct val="100000"/>
              </a:lnSpc>
              <a:buClr>
                <a:schemeClr val="bg1"/>
              </a:buClr>
              <a:buNone/>
              <a:tabLst/>
              <a:defRPr sz="36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1pPr>
            <a:lvl2pPr marL="757238" indent="-401638">
              <a:lnSpc>
                <a:spcPct val="100000"/>
              </a:lnSpc>
              <a:buClr>
                <a:schemeClr val="bg1"/>
              </a:buClr>
              <a:tabLst/>
              <a:defRPr sz="38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2pPr>
            <a:lvl3pPr marL="979488" indent="-266700">
              <a:lnSpc>
                <a:spcPct val="100000"/>
              </a:lnSpc>
              <a:buClr>
                <a:schemeClr val="bg1"/>
              </a:buClr>
              <a:tabLst/>
              <a:defRPr sz="30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3pPr>
            <a:lvl4pPr marL="1292225" indent="-254000">
              <a:lnSpc>
                <a:spcPct val="100000"/>
              </a:lnSpc>
              <a:buClr>
                <a:schemeClr val="bg1"/>
              </a:buClr>
              <a:tabLst/>
              <a:defRPr sz="26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903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ndard text - orang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7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26" y="380998"/>
            <a:ext cx="7523937" cy="720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EB9AEEA-C1D8-F744-818F-1B46877C98D0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BD88AF71-7FE9-C34C-BA7E-DCB2552480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1211263"/>
            <a:ext cx="8135939" cy="3484800"/>
          </a:xfrm>
        </p:spPr>
        <p:txBody>
          <a:bodyPr lIns="0" tIns="0" rIns="0" bIns="0" numCol="1" spcCol="270000">
            <a:noAutofit/>
          </a:bodyPr>
          <a:lstStyle>
            <a:lvl1pPr>
              <a:lnSpc>
                <a:spcPct val="100000"/>
              </a:lnSpc>
              <a:buClr>
                <a:schemeClr val="bg1"/>
              </a:buClr>
              <a:defRPr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  <a:lvl2pPr>
              <a:lnSpc>
                <a:spcPct val="100000"/>
              </a:lnSpc>
              <a:buClr>
                <a:schemeClr val="bg1"/>
              </a:buClr>
              <a:defRPr sz="12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2pPr>
            <a:lvl3pPr>
              <a:lnSpc>
                <a:spcPct val="100000"/>
              </a:lnSpc>
              <a:buClr>
                <a:schemeClr val="bg1"/>
              </a:buClr>
              <a:defRPr sz="105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3pPr>
            <a:lvl4pPr>
              <a:lnSpc>
                <a:spcPct val="100000"/>
              </a:lnSpc>
              <a:buClr>
                <a:schemeClr val="bg1"/>
              </a:buClr>
              <a:defRPr sz="10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095613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 - orang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1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26" y="380998"/>
            <a:ext cx="7523937" cy="720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4" y="216000"/>
            <a:ext cx="360000" cy="459781"/>
          </a:xfrm>
          <a:prstGeom prst="rect">
            <a:avLst/>
          </a:prstGeom>
          <a:noFill/>
        </p:spPr>
      </p:pic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D854ACE5-1FDD-2146-991B-186523A7EA6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29600" y="1211263"/>
            <a:ext cx="4006800" cy="3484562"/>
          </a:xfrm>
        </p:spPr>
        <p:txBody>
          <a:bodyPr lIns="0" tIns="0" rIns="108000" bIns="0">
            <a:noAutofit/>
          </a:bodyPr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0604DC70-6B27-494D-96E0-FD89F9EE6A39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0B597171-0B66-7940-8E37-08BEE9007F8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04824" y="1211263"/>
            <a:ext cx="4006800" cy="3484800"/>
          </a:xfrm>
        </p:spPr>
        <p:txBody>
          <a:bodyPr lIns="0" tIns="0" rIns="108000" bIns="0" numCol="1" spcCol="270000">
            <a:noAutofit/>
          </a:bodyPr>
          <a:lstStyle>
            <a:lvl1pPr>
              <a:lnSpc>
                <a:spcPct val="100000"/>
              </a:lnSpc>
              <a:buClr>
                <a:schemeClr val="bg1"/>
              </a:buClr>
              <a:defRPr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  <a:lvl2pPr>
              <a:lnSpc>
                <a:spcPct val="100000"/>
              </a:lnSpc>
              <a:buClr>
                <a:schemeClr val="bg1"/>
              </a:buClr>
              <a:defRPr sz="12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2pPr>
            <a:lvl3pPr>
              <a:lnSpc>
                <a:spcPct val="100000"/>
              </a:lnSpc>
              <a:buClr>
                <a:schemeClr val="bg1"/>
              </a:buClr>
              <a:defRPr sz="105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3pPr>
            <a:lvl4pPr>
              <a:lnSpc>
                <a:spcPct val="100000"/>
              </a:lnSpc>
              <a:buClr>
                <a:schemeClr val="bg1"/>
              </a:buClr>
              <a:defRPr sz="10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350357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-orange">
    <p:bg>
      <p:bgPr>
        <a:solidFill>
          <a:srgbClr val="DE7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5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26" y="380998"/>
            <a:ext cx="7523937" cy="720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46D74D1-4655-1543-8CF6-6BF7823C4521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</p:spTree>
    <p:extLst>
      <p:ext uri="{BB962C8B-B14F-4D97-AF65-F5344CB8AC3E}">
        <p14:creationId xmlns:p14="http://schemas.microsoft.com/office/powerpoint/2010/main" val="402276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ndard text - light orange ">
    <p:bg>
      <p:bgPr>
        <a:solidFill>
          <a:srgbClr val="FDD3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9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IN" dirty="0">
              <a:solidFill>
                <a:schemeClr val="tx2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IN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26" y="380998"/>
            <a:ext cx="7523937" cy="7200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5C94CFF-D91A-4F41-8BA6-E95F1752CCD8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50FFAD38-CDC2-B446-A69B-6AE99B7F17A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1211263"/>
            <a:ext cx="8135939" cy="3484800"/>
          </a:xfrm>
        </p:spPr>
        <p:txBody>
          <a:bodyPr lIns="0" tIns="0" rIns="0" bIns="0" numCol="1" spcCol="270000">
            <a:noAutofit/>
          </a:bodyPr>
          <a:lstStyle>
            <a:lvl1pPr>
              <a:lnSpc>
                <a:spcPct val="100000"/>
              </a:lnSpc>
              <a:defRPr sz="14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1pPr>
            <a:lvl2pPr>
              <a:lnSpc>
                <a:spcPct val="100000"/>
              </a:lnSpc>
              <a:defRPr sz="12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2pPr>
            <a:lvl3pPr>
              <a:lnSpc>
                <a:spcPct val="100000"/>
              </a:lnSpc>
              <a:defRPr sz="105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3pPr>
            <a:lvl4pPr>
              <a:lnSpc>
                <a:spcPct val="100000"/>
              </a:lnSpc>
              <a:defRPr sz="10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13834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magenta">
    <p:bg>
      <p:bgPr>
        <a:gradFill>
          <a:gsLst>
            <a:gs pos="64000">
              <a:srgbClr val="B90C62"/>
            </a:gs>
            <a:gs pos="13000">
              <a:srgbClr val="7F184A"/>
            </a:gs>
            <a:gs pos="100000">
              <a:srgbClr val="F3007A"/>
            </a:gs>
          </a:gsLst>
          <a:lin ang="2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F2A7186A-964A-EB4F-9789-044D19D95B0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127F79B-1E65-DD48-B267-7AFEB6BBE22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837437" y="3565406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_Author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20A9773-912D-6D4A-A0AE-90D94C6C65F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837437" y="3754620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_Business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B340A695-565C-C043-A4B4-C207135F1A1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white">
          <a:xfrm>
            <a:off x="837437" y="3943834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_Date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239C626-9C15-2643-A855-1774CFA000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837437" y="2038742"/>
            <a:ext cx="6169658" cy="12069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Presentation title 36pt</a:t>
            </a:r>
          </a:p>
        </p:txBody>
      </p:sp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3" name="think-cell Slide" r:id="rId6" imgW="479" imgH="478" progId="TCLayout.ActiveDocument.1">
                  <p:embed/>
                </p:oleObj>
              </mc:Choice>
              <mc:Fallback>
                <p:oleObj name="think-cell Slide" r:id="rId6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451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magenta">
    <p:bg>
      <p:bgPr>
        <a:gradFill>
          <a:gsLst>
            <a:gs pos="64000">
              <a:srgbClr val="B90C62"/>
            </a:gs>
            <a:gs pos="13000">
              <a:srgbClr val="7F184A"/>
            </a:gs>
            <a:gs pos="100000">
              <a:srgbClr val="F3007A"/>
            </a:gs>
          </a:gsLst>
          <a:lin ang="2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7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4" y="216000"/>
            <a:ext cx="360000" cy="459781"/>
          </a:xfrm>
          <a:prstGeom prst="rect">
            <a:avLst/>
          </a:prstGeom>
          <a:noFill/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5D31B981-DD0B-5D4C-8417-F2DDB9BFD56A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0D286636-2880-ED4E-BBAA-D8B224CAD9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380999"/>
            <a:ext cx="7523937" cy="4315064"/>
          </a:xfrm>
        </p:spPr>
        <p:txBody>
          <a:bodyPr lIns="0" tIns="0" rIns="0" bIns="0" anchor="ctr" anchorCtr="0">
            <a:noAutofit/>
          </a:bodyPr>
          <a:lstStyle>
            <a:lvl1pPr marL="6350" indent="-6350">
              <a:lnSpc>
                <a:spcPct val="100000"/>
              </a:lnSpc>
              <a:buClr>
                <a:schemeClr val="bg1"/>
              </a:buClr>
              <a:buNone/>
              <a:tabLst/>
              <a:defRPr sz="36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1pPr>
            <a:lvl2pPr marL="757238" indent="-401638">
              <a:lnSpc>
                <a:spcPct val="100000"/>
              </a:lnSpc>
              <a:buClr>
                <a:schemeClr val="bg1"/>
              </a:buClr>
              <a:tabLst/>
              <a:defRPr sz="38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2pPr>
            <a:lvl3pPr marL="979488" indent="-266700">
              <a:lnSpc>
                <a:spcPct val="100000"/>
              </a:lnSpc>
              <a:buClr>
                <a:schemeClr val="bg1"/>
              </a:buClr>
              <a:tabLst/>
              <a:defRPr sz="30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3pPr>
            <a:lvl4pPr marL="1292225" indent="-254000">
              <a:lnSpc>
                <a:spcPct val="100000"/>
              </a:lnSpc>
              <a:buClr>
                <a:schemeClr val="bg1"/>
              </a:buClr>
              <a:tabLst/>
              <a:defRPr sz="26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6176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ndard text - magenta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1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26" y="380998"/>
            <a:ext cx="7523937" cy="720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EE1BA89A-E5A3-F641-B25E-4A8111969303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901DB0F5-C84F-CC4F-AF5C-9DB1CBA1577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1211263"/>
            <a:ext cx="8135939" cy="3484800"/>
          </a:xfrm>
        </p:spPr>
        <p:txBody>
          <a:bodyPr lIns="0" tIns="0" rIns="0" bIns="0" numCol="1" spcCol="270000">
            <a:noAutofit/>
          </a:bodyPr>
          <a:lstStyle>
            <a:lvl1pPr>
              <a:lnSpc>
                <a:spcPct val="100000"/>
              </a:lnSpc>
              <a:buClr>
                <a:schemeClr val="bg1"/>
              </a:buClr>
              <a:defRPr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  <a:lvl2pPr>
              <a:lnSpc>
                <a:spcPct val="100000"/>
              </a:lnSpc>
              <a:buClr>
                <a:schemeClr val="bg1"/>
              </a:buClr>
              <a:defRPr sz="12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2pPr>
            <a:lvl3pPr>
              <a:lnSpc>
                <a:spcPct val="100000"/>
              </a:lnSpc>
              <a:buClr>
                <a:schemeClr val="bg1"/>
              </a:buClr>
              <a:defRPr sz="105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3pPr>
            <a:lvl4pPr>
              <a:lnSpc>
                <a:spcPct val="100000"/>
              </a:lnSpc>
              <a:buClr>
                <a:schemeClr val="bg1"/>
              </a:buClr>
              <a:defRPr sz="10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089638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 - magenta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5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26" y="380998"/>
            <a:ext cx="7523937" cy="720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4" y="216000"/>
            <a:ext cx="360000" cy="459781"/>
          </a:xfrm>
          <a:prstGeom prst="rect">
            <a:avLst/>
          </a:prstGeom>
          <a:noFill/>
        </p:spPr>
      </p:pic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D854ACE5-1FDD-2146-991B-186523A7EA6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29600" y="1211263"/>
            <a:ext cx="4006800" cy="3484562"/>
          </a:xfrm>
        </p:spPr>
        <p:txBody>
          <a:bodyPr lIns="0" tIns="0" rIns="108000" bIns="0">
            <a:noAutofit/>
          </a:bodyPr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8C348877-476A-6B4C-A12D-64D2709CD87F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A9AFBC0C-67B5-B845-B0A6-CCF7CFE846D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04824" y="1211263"/>
            <a:ext cx="4006800" cy="3484800"/>
          </a:xfrm>
        </p:spPr>
        <p:txBody>
          <a:bodyPr lIns="0" tIns="0" rIns="108000" bIns="0" numCol="1" spcCol="270000">
            <a:noAutofit/>
          </a:bodyPr>
          <a:lstStyle>
            <a:lvl1pPr>
              <a:lnSpc>
                <a:spcPct val="100000"/>
              </a:lnSpc>
              <a:buClr>
                <a:schemeClr val="bg1"/>
              </a:buClr>
              <a:defRPr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  <a:lvl2pPr>
              <a:lnSpc>
                <a:spcPct val="100000"/>
              </a:lnSpc>
              <a:buClr>
                <a:schemeClr val="bg1"/>
              </a:buClr>
              <a:defRPr sz="12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2pPr>
            <a:lvl3pPr>
              <a:lnSpc>
                <a:spcPct val="100000"/>
              </a:lnSpc>
              <a:buClr>
                <a:schemeClr val="bg1"/>
              </a:buClr>
              <a:defRPr sz="105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3pPr>
            <a:lvl4pPr>
              <a:lnSpc>
                <a:spcPct val="100000"/>
              </a:lnSpc>
              <a:buClr>
                <a:schemeClr val="bg1"/>
              </a:buClr>
              <a:defRPr sz="10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41386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8382980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51" y="376238"/>
            <a:ext cx="7523937" cy="719137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2400">
                <a:solidFill>
                  <a:srgbClr val="00629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D91CE8-1286-8B44-89AD-06BCF1ECB084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endParaRPr lang="en-IN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47832D1-2CB0-EF47-87AC-2268BFA1D60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endParaRPr lang="en-IN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F0675C8B-9184-054B-B7F8-DF9237D45D9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64473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- magenta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9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26" y="380998"/>
            <a:ext cx="7523937" cy="7200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5E7A9680-8254-064D-82E7-A42090B7D70A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</p:spTree>
    <p:extLst>
      <p:ext uri="{BB962C8B-B14F-4D97-AF65-F5344CB8AC3E}">
        <p14:creationId xmlns:p14="http://schemas.microsoft.com/office/powerpoint/2010/main" val="123605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ndard text - light magenta ">
    <p:bg>
      <p:bgPr>
        <a:solidFill>
          <a:srgbClr val="EABE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3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IN" dirty="0">
              <a:solidFill>
                <a:schemeClr val="tx2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IN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26" y="380998"/>
            <a:ext cx="7523937" cy="720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32576B3-A440-3948-B537-27709157EB01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5B673564-5C8F-924B-865D-42FDB77924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1211263"/>
            <a:ext cx="8135939" cy="3484800"/>
          </a:xfrm>
        </p:spPr>
        <p:txBody>
          <a:bodyPr lIns="0" tIns="0" rIns="0" bIns="0" numCol="1" spcCol="270000">
            <a:noAutofit/>
          </a:bodyPr>
          <a:lstStyle>
            <a:lvl1pPr>
              <a:lnSpc>
                <a:spcPct val="100000"/>
              </a:lnSpc>
              <a:defRPr sz="14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1pPr>
            <a:lvl2pPr>
              <a:lnSpc>
                <a:spcPct val="100000"/>
              </a:lnSpc>
              <a:defRPr sz="12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2pPr>
            <a:lvl3pPr>
              <a:lnSpc>
                <a:spcPct val="100000"/>
              </a:lnSpc>
              <a:defRPr sz="105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3pPr>
            <a:lvl4pPr>
              <a:lnSpc>
                <a:spcPct val="100000"/>
              </a:lnSpc>
              <a:defRPr sz="10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778859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purple">
    <p:bg>
      <p:bgPr>
        <a:gradFill>
          <a:gsLst>
            <a:gs pos="68000">
              <a:srgbClr val="6D258C"/>
            </a:gs>
            <a:gs pos="13000">
              <a:srgbClr val="450659"/>
            </a:gs>
            <a:gs pos="100000">
              <a:srgbClr val="9443BE"/>
            </a:gs>
          </a:gsLst>
          <a:lin ang="2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1BB80A2C-1391-9F42-89CA-3283D012270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725152D-96F4-C548-8A29-98FC765774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837437" y="3565406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_Author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FA72A02-B72F-AA46-A1B9-972C4E49111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837437" y="3754620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_Business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BE3F0DA-D8A1-4C4E-B6E8-DA8D240EF8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white">
          <a:xfrm>
            <a:off x="837437" y="3943834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_Date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FCDE3264-E045-0641-A1A3-A1E80BC0E42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837437" y="2038742"/>
            <a:ext cx="6169658" cy="12069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Presentation title 36pt</a:t>
            </a:r>
          </a:p>
        </p:txBody>
      </p:sp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7" name="think-cell Slide" r:id="rId6" imgW="479" imgH="478" progId="TCLayout.ActiveDocument.1">
                  <p:embed/>
                </p:oleObj>
              </mc:Choice>
              <mc:Fallback>
                <p:oleObj name="think-cell Slide" r:id="rId6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8484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purple">
    <p:bg>
      <p:bgPr>
        <a:gradFill>
          <a:gsLst>
            <a:gs pos="68000">
              <a:srgbClr val="6D258C"/>
            </a:gs>
            <a:gs pos="13000">
              <a:srgbClr val="450659"/>
            </a:gs>
            <a:gs pos="100000">
              <a:srgbClr val="9443BE"/>
            </a:gs>
          </a:gsLst>
          <a:lin ang="2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1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4" y="216000"/>
            <a:ext cx="360000" cy="459781"/>
          </a:xfrm>
          <a:prstGeom prst="rect">
            <a:avLst/>
          </a:prstGeom>
          <a:noFill/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9CAD6624-CFD3-DE4F-9CE8-5EA1C453A873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5F89A81F-5DBF-634D-A753-E2383D9012F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380999"/>
            <a:ext cx="7523937" cy="4315064"/>
          </a:xfrm>
        </p:spPr>
        <p:txBody>
          <a:bodyPr lIns="0" tIns="0" rIns="0" bIns="0" anchor="ctr" anchorCtr="0">
            <a:noAutofit/>
          </a:bodyPr>
          <a:lstStyle>
            <a:lvl1pPr marL="6350" indent="-6350">
              <a:lnSpc>
                <a:spcPct val="100000"/>
              </a:lnSpc>
              <a:buClr>
                <a:schemeClr val="bg1"/>
              </a:buClr>
              <a:buNone/>
              <a:tabLst/>
              <a:defRPr sz="36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1pPr>
            <a:lvl2pPr marL="757238" indent="-401638">
              <a:lnSpc>
                <a:spcPct val="100000"/>
              </a:lnSpc>
              <a:buClr>
                <a:schemeClr val="bg1"/>
              </a:buClr>
              <a:tabLst/>
              <a:defRPr sz="38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2pPr>
            <a:lvl3pPr marL="979488" indent="-266700">
              <a:lnSpc>
                <a:spcPct val="100000"/>
              </a:lnSpc>
              <a:buClr>
                <a:schemeClr val="bg1"/>
              </a:buClr>
              <a:tabLst/>
              <a:defRPr sz="30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3pPr>
            <a:lvl4pPr marL="1292225" indent="-254000">
              <a:lnSpc>
                <a:spcPct val="100000"/>
              </a:lnSpc>
              <a:buClr>
                <a:schemeClr val="bg1"/>
              </a:buClr>
              <a:tabLst/>
              <a:defRPr sz="2600" b="0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72078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ndard text - purple">
    <p:bg>
      <p:bgPr>
        <a:solidFill>
          <a:srgbClr val="8345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5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26" y="380998"/>
            <a:ext cx="7523937" cy="7200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E05406B4-D089-FF4F-8963-A2FC70C89784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A523F0ED-CB93-DE48-AFB9-A53AD558356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1211263"/>
            <a:ext cx="8135939" cy="3484800"/>
          </a:xfrm>
        </p:spPr>
        <p:txBody>
          <a:bodyPr lIns="0" tIns="0" rIns="0" bIns="0" numCol="1" spcCol="270000">
            <a:noAutofit/>
          </a:bodyPr>
          <a:lstStyle>
            <a:lvl1pPr>
              <a:lnSpc>
                <a:spcPct val="100000"/>
              </a:lnSpc>
              <a:buClr>
                <a:schemeClr val="bg1"/>
              </a:buClr>
              <a:defRPr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  <a:lvl2pPr>
              <a:lnSpc>
                <a:spcPct val="100000"/>
              </a:lnSpc>
              <a:buClr>
                <a:schemeClr val="bg1"/>
              </a:buClr>
              <a:defRPr sz="12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2pPr>
            <a:lvl3pPr>
              <a:lnSpc>
                <a:spcPct val="100000"/>
              </a:lnSpc>
              <a:buClr>
                <a:schemeClr val="bg1"/>
              </a:buClr>
              <a:defRPr sz="105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3pPr>
            <a:lvl4pPr>
              <a:lnSpc>
                <a:spcPct val="100000"/>
              </a:lnSpc>
              <a:buClr>
                <a:schemeClr val="bg1"/>
              </a:buClr>
              <a:defRPr sz="10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89913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 - purple ">
    <p:bg>
      <p:bgPr>
        <a:solidFill>
          <a:srgbClr val="8345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9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26" y="380998"/>
            <a:ext cx="7523937" cy="7200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4" y="216000"/>
            <a:ext cx="360000" cy="459781"/>
          </a:xfrm>
          <a:prstGeom prst="rect">
            <a:avLst/>
          </a:prstGeom>
          <a:noFill/>
        </p:spPr>
      </p:pic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D854ACE5-1FDD-2146-991B-186523A7EA6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29600" y="1211263"/>
            <a:ext cx="4006800" cy="3484562"/>
          </a:xfrm>
        </p:spPr>
        <p:txBody>
          <a:bodyPr lIns="0" tIns="0" rIns="108000" bIns="0">
            <a:noAutofit/>
          </a:bodyPr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AFBDA501-D362-2A4F-A6ED-4245831FDEAE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243130FA-B170-8448-BE52-8B7BFBDA9E8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04824" y="1211263"/>
            <a:ext cx="4006800" cy="3484800"/>
          </a:xfrm>
        </p:spPr>
        <p:txBody>
          <a:bodyPr lIns="0" tIns="0" rIns="108000" bIns="0" numCol="1" spcCol="270000">
            <a:noAutofit/>
          </a:bodyPr>
          <a:lstStyle>
            <a:lvl1pPr>
              <a:lnSpc>
                <a:spcPct val="100000"/>
              </a:lnSpc>
              <a:buClr>
                <a:schemeClr val="bg1"/>
              </a:buClr>
              <a:defRPr sz="14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  <a:lvl2pPr>
              <a:lnSpc>
                <a:spcPct val="100000"/>
              </a:lnSpc>
              <a:buClr>
                <a:schemeClr val="bg1"/>
              </a:buClr>
              <a:defRPr sz="12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2pPr>
            <a:lvl3pPr>
              <a:lnSpc>
                <a:spcPct val="100000"/>
              </a:lnSpc>
              <a:buClr>
                <a:schemeClr val="bg1"/>
              </a:buClr>
              <a:defRPr sz="105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3pPr>
            <a:lvl4pPr>
              <a:lnSpc>
                <a:spcPct val="100000"/>
              </a:lnSpc>
              <a:buClr>
                <a:schemeClr val="bg1"/>
              </a:buClr>
              <a:defRPr sz="1000" b="0" i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81966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- purple">
    <p:bg>
      <p:bgPr>
        <a:solidFill>
          <a:srgbClr val="8345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3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26" y="380998"/>
            <a:ext cx="7523937" cy="720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AD822C79-3554-5A4B-9209-FC2B5267AA88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</p:spTree>
    <p:extLst>
      <p:ext uri="{BB962C8B-B14F-4D97-AF65-F5344CB8AC3E}">
        <p14:creationId xmlns:p14="http://schemas.microsoft.com/office/powerpoint/2010/main" val="246373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ndard text - light purple">
    <p:bg>
      <p:bgPr>
        <a:solidFill>
          <a:srgbClr val="C1A0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7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IN" dirty="0">
              <a:solidFill>
                <a:schemeClr val="tx2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IN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26" y="380998"/>
            <a:ext cx="7523937" cy="720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9781"/>
          </a:xfrm>
          <a:prstGeom prst="rect">
            <a:avLst/>
          </a:prstGeom>
          <a:noFill/>
        </p:spPr>
      </p:pic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3431FD78-9D96-9849-AB18-46CC54BF0B00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F7567609-5959-4141-B4DA-A1F5F678EF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1211263"/>
            <a:ext cx="8135939" cy="3484800"/>
          </a:xfrm>
        </p:spPr>
        <p:txBody>
          <a:bodyPr lIns="0" tIns="0" rIns="0" bIns="0" numCol="1" spcCol="270000">
            <a:noAutofit/>
          </a:bodyPr>
          <a:lstStyle>
            <a:lvl1pPr>
              <a:lnSpc>
                <a:spcPct val="100000"/>
              </a:lnSpc>
              <a:defRPr sz="14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1pPr>
            <a:lvl2pPr>
              <a:lnSpc>
                <a:spcPct val="100000"/>
              </a:lnSpc>
              <a:defRPr sz="12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2pPr>
            <a:lvl3pPr>
              <a:lnSpc>
                <a:spcPct val="100000"/>
              </a:lnSpc>
              <a:defRPr sz="105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3pPr>
            <a:lvl4pPr>
              <a:lnSpc>
                <a:spcPct val="100000"/>
              </a:lnSpc>
              <a:defRPr sz="10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02994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agement review – 3 rows top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 hidden="1">
            <a:extLst>
              <a:ext uri="{FF2B5EF4-FFF2-40B4-BE49-F238E27FC236}">
                <a16:creationId xmlns:a16="http://schemas.microsoft.com/office/drawing/2014/main" id="{D750CE0E-F179-458C-AEB1-36BDA9AF422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103781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1" name="think-cell Slide" r:id="rId6" imgW="479" imgH="478" progId="TCLayout.ActiveDocument.1">
                  <p:embed/>
                </p:oleObj>
              </mc:Choice>
              <mc:Fallback>
                <p:oleObj name="think-cell Slide" r:id="rId6" imgW="479" imgH="478" progId="TCLayout.ActiveDocument.1">
                  <p:embed/>
                  <p:pic>
                    <p:nvPicPr>
                      <p:cNvPr id="9" name="Object 8" hidden="1">
                        <a:extLst>
                          <a:ext uri="{FF2B5EF4-FFF2-40B4-BE49-F238E27FC236}">
                            <a16:creationId xmlns:a16="http://schemas.microsoft.com/office/drawing/2014/main" id="{D750CE0E-F179-458C-AEB1-36BDA9AF42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>
            <a:extLst>
              <a:ext uri="{FF2B5EF4-FFF2-40B4-BE49-F238E27FC236}">
                <a16:creationId xmlns:a16="http://schemas.microsoft.com/office/drawing/2014/main" id="{CFE540E8-853F-49F5-AAA0-593FDDFCB4F6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endParaRPr lang="en-US" sz="16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16" name="Titel 4"/>
          <p:cNvSpPr>
            <a:spLocks noGrp="1"/>
          </p:cNvSpPr>
          <p:nvPr>
            <p:ph type="title" hasCustomPrompt="1"/>
          </p:nvPr>
        </p:nvSpPr>
        <p:spPr>
          <a:xfrm>
            <a:off x="2529842" y="39155"/>
            <a:ext cx="5241404" cy="590400"/>
          </a:xfrm>
        </p:spPr>
        <p:txBody>
          <a:bodyPr/>
          <a:lstStyle>
            <a:lvl1pPr algn="l">
              <a:lnSpc>
                <a:spcPts val="1600"/>
              </a:lnSpc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text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4C2BE2D-951F-4D2E-A248-5E79BA206EF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4456" y="353371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Time period, data scenario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1441B2E9-68F4-4A38-9D55-0A186439180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456" y="39155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Reporting entity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058F3F5-669F-4BEE-968A-F64356A6CDA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456" y="196263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1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Content, unit measurement</a:t>
            </a:r>
          </a:p>
        </p:txBody>
      </p:sp>
      <p:cxnSp>
        <p:nvCxnSpPr>
          <p:cNvPr id="13" name="Straight Connector 17">
            <a:extLst>
              <a:ext uri="{FF2B5EF4-FFF2-40B4-BE49-F238E27FC236}">
                <a16:creationId xmlns:a16="http://schemas.microsoft.com/office/drawing/2014/main" id="{C4A983AC-6F9B-471B-87E8-D4505A31FE4E}"/>
              </a:ext>
            </a:extLst>
          </p:cNvPr>
          <p:cNvCxnSpPr/>
          <p:nvPr userDrawn="1">
            <p:custDataLst>
              <p:tags r:id="rId4"/>
            </p:custDataLst>
          </p:nvPr>
        </p:nvCxnSpPr>
        <p:spPr>
          <a:xfrm>
            <a:off x="0" y="892535"/>
            <a:ext cx="91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EA0FB69-E866-4F1C-87F8-ADA6A511DB1B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4456" y="948267"/>
            <a:ext cx="8955089" cy="37761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2A3B99A-F127-9346-BD1E-5E71BD5CE196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A0BD20F-1F50-6A4D-99F6-9DA774AC2A4E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C5230213-6661-3D4D-8989-3D83676989A5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‹N›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934717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agement review – 4 rows top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4AB418BD-1930-49DC-9A84-01786146699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5753278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5" name="think-cell Slide" r:id="rId6" imgW="479" imgH="478" progId="TCLayout.ActiveDocument.1">
                  <p:embed/>
                </p:oleObj>
              </mc:Choice>
              <mc:Fallback>
                <p:oleObj name="think-cell Slide" r:id="rId6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4AB418BD-1930-49DC-9A84-0178614669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6894897C-9089-4E46-A4DC-D9375AE2C972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endParaRPr lang="en-US" sz="16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94456" y="353371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Unit of measurement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94456" y="510480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Period, data scenario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94456" y="39155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Reporting entity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94456" y="196263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1" baseline="0">
                <a:solidFill>
                  <a:schemeClr val="tx1"/>
                </a:solidFill>
              </a:defRPr>
            </a:lvl1pPr>
          </a:lstStyle>
          <a:p>
            <a:r>
              <a:rPr lang="en-US" dirty="0" err="1"/>
              <a:t>P&amp;L</a:t>
            </a:r>
            <a:r>
              <a:rPr lang="en-US" dirty="0"/>
              <a:t> detail per business</a:t>
            </a:r>
          </a:p>
        </p:txBody>
      </p:sp>
      <p:sp>
        <p:nvSpPr>
          <p:cNvPr id="24" name="Titel 4"/>
          <p:cNvSpPr>
            <a:spLocks noGrp="1"/>
          </p:cNvSpPr>
          <p:nvPr>
            <p:ph type="title" hasCustomPrompt="1"/>
          </p:nvPr>
        </p:nvSpPr>
        <p:spPr>
          <a:xfrm>
            <a:off x="2529842" y="39155"/>
            <a:ext cx="5241404" cy="590400"/>
          </a:xfrm>
        </p:spPr>
        <p:txBody>
          <a:bodyPr/>
          <a:lstStyle>
            <a:lvl1pPr algn="l">
              <a:lnSpc>
                <a:spcPts val="1600"/>
              </a:lnSpc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text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5C9809-688D-4100-A0FE-DB6EB41BC208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F164E04-503E-48E0-8056-F4A846A8D609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A3E3274A-0D5B-4B5E-963A-4AD0C038490E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cxnSp>
        <p:nvCxnSpPr>
          <p:cNvPr id="14" name="Straight Connector 17">
            <a:extLst>
              <a:ext uri="{FF2B5EF4-FFF2-40B4-BE49-F238E27FC236}">
                <a16:creationId xmlns:a16="http://schemas.microsoft.com/office/drawing/2014/main" id="{073504F8-A36C-4A96-9962-DBD59D731B7C}"/>
              </a:ext>
            </a:extLst>
          </p:cNvPr>
          <p:cNvCxnSpPr/>
          <p:nvPr userDrawn="1">
            <p:custDataLst>
              <p:tags r:id="rId4"/>
            </p:custDataLst>
          </p:nvPr>
        </p:nvCxnSpPr>
        <p:spPr>
          <a:xfrm>
            <a:off x="0" y="892535"/>
            <a:ext cx="91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97E0385-9465-469B-9CA7-ABB0EB4E485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4456" y="948268"/>
            <a:ext cx="8955089" cy="37761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44948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3">
          <p15:clr>
            <a:srgbClr val="FBAE40"/>
          </p15:clr>
        </p15:guide>
        <p15:guide id="2" orient="horz" pos="534">
          <p15:clr>
            <a:srgbClr val="FBAE40"/>
          </p15:clr>
        </p15:guide>
        <p15:guide id="3" pos="5697">
          <p15:clr>
            <a:srgbClr val="FBAE40"/>
          </p15:clr>
        </p15:guide>
        <p15:guide id="4" orient="horz" pos="393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3766469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0369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agement review –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70C896B7-FACB-4D7B-A4F4-8CE484CBAD4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6675461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9" name="think-cell Slide" r:id="rId6" imgW="479" imgH="478" progId="TCLayout.ActiveDocument.1">
                  <p:embed/>
                </p:oleObj>
              </mc:Choice>
              <mc:Fallback>
                <p:oleObj name="think-cell Slide" r:id="rId6" imgW="479" imgH="47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70C896B7-FACB-4D7B-A4F4-8CE484CBAD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EADAA302-4954-4070-845B-E3247AC801CE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endParaRPr lang="en-US" sz="16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11" name="Titel 4"/>
          <p:cNvSpPr>
            <a:spLocks noGrp="1"/>
          </p:cNvSpPr>
          <p:nvPr>
            <p:ph type="title" hasCustomPrompt="1"/>
          </p:nvPr>
        </p:nvSpPr>
        <p:spPr>
          <a:xfrm>
            <a:off x="2529842" y="39155"/>
            <a:ext cx="5241404" cy="590400"/>
          </a:xfrm>
        </p:spPr>
        <p:txBody>
          <a:bodyPr/>
          <a:lstStyle>
            <a:lvl1pPr algn="l">
              <a:lnSpc>
                <a:spcPts val="1600"/>
              </a:lnSpc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text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913354F-6E59-49EF-93BE-EAF0DC89F63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4456" y="353371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Unit of measurement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7171BA3-E603-4FDD-B59F-EF9A1D5D539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4456" y="510480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Period, data scenario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EFD21293-C0ED-4019-808D-8F22DD7C370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4456" y="39155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Reporting entity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CDAF2D5-0296-4D0F-805B-B7D70457980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4456" y="196263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1" baseline="0">
                <a:solidFill>
                  <a:schemeClr val="tx1"/>
                </a:solidFill>
              </a:defRPr>
            </a:lvl1pPr>
          </a:lstStyle>
          <a:p>
            <a:r>
              <a:rPr lang="en-US" dirty="0" err="1"/>
              <a:t>P&amp;L</a:t>
            </a:r>
            <a:r>
              <a:rPr lang="en-US" dirty="0"/>
              <a:t> detail per business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50E6CF-65D4-44D5-BB75-32FC616FF2ED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3B535E-80AA-4B5F-B505-6AE4D82B2050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779868-A62C-4FF8-88BB-692DFBB3AF38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cxnSp>
        <p:nvCxnSpPr>
          <p:cNvPr id="13" name="Straight Connector 17">
            <a:extLst>
              <a:ext uri="{FF2B5EF4-FFF2-40B4-BE49-F238E27FC236}">
                <a16:creationId xmlns:a16="http://schemas.microsoft.com/office/drawing/2014/main" id="{8CA4B699-1B76-42B1-970D-8B5F927F5D43}"/>
              </a:ext>
            </a:extLst>
          </p:cNvPr>
          <p:cNvCxnSpPr/>
          <p:nvPr userDrawn="1">
            <p:custDataLst>
              <p:tags r:id="rId4"/>
            </p:custDataLst>
          </p:nvPr>
        </p:nvCxnSpPr>
        <p:spPr>
          <a:xfrm>
            <a:off x="0" y="892535"/>
            <a:ext cx="91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9807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3">
          <p15:clr>
            <a:srgbClr val="FBAE40"/>
          </p15:clr>
        </p15:guide>
        <p15:guide id="2" pos="5696">
          <p15:clr>
            <a:srgbClr val="FBAE40"/>
          </p15:clr>
        </p15:guide>
        <p15:guide id="3" orient="horz" pos="3934">
          <p15:clr>
            <a:srgbClr val="FBAE40"/>
          </p15:clr>
        </p15:guide>
        <p15:guide id="4" orient="horz" pos="534">
          <p15:clr>
            <a:srgbClr val="FBAE40"/>
          </p15:clr>
        </p15:guide>
        <p15:guide id="5" orient="horz" pos="51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agement review – no top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E147BB81-5ED6-4620-B6AB-9F7CAE2CB6E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56806609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3" name="think-cell Slide" r:id="rId6" imgW="479" imgH="478" progId="TCLayout.ActiveDocument.1">
                  <p:embed/>
                </p:oleObj>
              </mc:Choice>
              <mc:Fallback>
                <p:oleObj name="think-cell Slide" r:id="rId6" imgW="479" imgH="47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E147BB81-5ED6-4620-B6AB-9F7CAE2CB6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C84C154A-EDEF-494B-95FD-05C942808301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endParaRPr lang="en-US" sz="16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8" name="Titel 4"/>
          <p:cNvSpPr>
            <a:spLocks noGrp="1"/>
          </p:cNvSpPr>
          <p:nvPr>
            <p:ph type="title" hasCustomPrompt="1"/>
          </p:nvPr>
        </p:nvSpPr>
        <p:spPr>
          <a:xfrm>
            <a:off x="2529842" y="39155"/>
            <a:ext cx="5241404" cy="590400"/>
          </a:xfrm>
        </p:spPr>
        <p:txBody>
          <a:bodyPr/>
          <a:lstStyle>
            <a:lvl1pPr algn="l">
              <a:lnSpc>
                <a:spcPts val="1600"/>
              </a:lnSpc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2B18CF-CA9C-4A69-B7C8-A4C94FF29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6AD015-F4ED-4FC4-A52C-B985B1A9C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E7AFA2-6720-468E-9F40-2499D9FB7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cxnSp>
        <p:nvCxnSpPr>
          <p:cNvPr id="9" name="Straight Connector 17">
            <a:extLst>
              <a:ext uri="{FF2B5EF4-FFF2-40B4-BE49-F238E27FC236}">
                <a16:creationId xmlns:a16="http://schemas.microsoft.com/office/drawing/2014/main" id="{50CCBDD5-A078-4F63-AC4E-A4BB95B75007}"/>
              </a:ext>
            </a:extLst>
          </p:cNvPr>
          <p:cNvCxnSpPr/>
          <p:nvPr userDrawn="1">
            <p:custDataLst>
              <p:tags r:id="rId4"/>
            </p:custDataLst>
          </p:nvPr>
        </p:nvCxnSpPr>
        <p:spPr>
          <a:xfrm>
            <a:off x="0" y="892535"/>
            <a:ext cx="91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777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3">
          <p15:clr>
            <a:srgbClr val="FBAE40"/>
          </p15:clr>
        </p15:guide>
        <p15:guide id="2" pos="5696">
          <p15:clr>
            <a:srgbClr val="FBAE40"/>
          </p15:clr>
        </p15:guide>
        <p15:guide id="3" orient="horz" pos="3934">
          <p15:clr>
            <a:srgbClr val="FBAE40"/>
          </p15:clr>
        </p15:guide>
        <p15:guide id="4" orient="horz" pos="534">
          <p15:clr>
            <a:srgbClr val="FBAE40"/>
          </p15:clr>
        </p15:guide>
        <p15:guide id="5" orient="horz" pos="51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agement review – text box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8A73966E-CFE3-49CC-B52A-C5B637544F6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6276664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7" name="think-cell Slide" r:id="rId6" imgW="479" imgH="478" progId="TCLayout.ActiveDocument.1">
                  <p:embed/>
                </p:oleObj>
              </mc:Choice>
              <mc:Fallback>
                <p:oleObj name="think-cell Slide" r:id="rId6" imgW="479" imgH="47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8A73966E-CFE3-49CC-B52A-C5B637544F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44FC3CDD-A9EE-4A29-BDB5-DDD9F2931D29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endParaRPr lang="en-US" sz="16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13" name="Titel 4"/>
          <p:cNvSpPr>
            <a:spLocks noGrp="1"/>
          </p:cNvSpPr>
          <p:nvPr>
            <p:ph type="title" hasCustomPrompt="1"/>
          </p:nvPr>
        </p:nvSpPr>
        <p:spPr>
          <a:xfrm>
            <a:off x="2529842" y="39155"/>
            <a:ext cx="5241404" cy="590400"/>
          </a:xfrm>
        </p:spPr>
        <p:txBody>
          <a:bodyPr/>
          <a:lstStyle>
            <a:lvl1pPr algn="l">
              <a:lnSpc>
                <a:spcPts val="1600"/>
              </a:lnSpc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text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70BB6E0D-3F39-440A-BD9D-79E5F248760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4456" y="353371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Unit of measurement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45E28750-0E4B-4D33-9132-AD81766D925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4456" y="510480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Period, data scenario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EC5D1072-8A57-4985-9114-7AB80099D9D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4456" y="39155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Reporting entity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322D0EE4-A772-43CA-87B6-4AAA26C1682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4456" y="196263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1" baseline="0">
                <a:solidFill>
                  <a:schemeClr val="tx1"/>
                </a:solidFill>
              </a:defRPr>
            </a:lvl1pPr>
          </a:lstStyle>
          <a:p>
            <a:r>
              <a:rPr lang="en-US" dirty="0" err="1"/>
              <a:t>P&amp;L</a:t>
            </a:r>
            <a:r>
              <a:rPr lang="en-US" dirty="0"/>
              <a:t> detail per business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2124D-0640-4AE6-AECC-F4880DA1C39A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1E07C9-1AA8-427A-8D3F-F90DA800C51B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797C04-425D-49F7-8B2B-D4A178C161E5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cxnSp>
        <p:nvCxnSpPr>
          <p:cNvPr id="15" name="Straight Connector 17">
            <a:extLst>
              <a:ext uri="{FF2B5EF4-FFF2-40B4-BE49-F238E27FC236}">
                <a16:creationId xmlns:a16="http://schemas.microsoft.com/office/drawing/2014/main" id="{F4A6D036-B440-4848-AD09-10D95A6851EB}"/>
              </a:ext>
            </a:extLst>
          </p:cNvPr>
          <p:cNvCxnSpPr/>
          <p:nvPr userDrawn="1">
            <p:custDataLst>
              <p:tags r:id="rId4"/>
            </p:custDataLst>
          </p:nvPr>
        </p:nvCxnSpPr>
        <p:spPr>
          <a:xfrm>
            <a:off x="0" y="892535"/>
            <a:ext cx="91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98D6D76-355E-455E-9573-01D135D9D92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355361" y="948268"/>
            <a:ext cx="2694184" cy="37761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00477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3">
          <p15:clr>
            <a:srgbClr val="FBAE40"/>
          </p15:clr>
        </p15:guide>
        <p15:guide id="2" pos="5696">
          <p15:clr>
            <a:srgbClr val="FBAE40"/>
          </p15:clr>
        </p15:guide>
        <p15:guide id="3" orient="horz" pos="3934">
          <p15:clr>
            <a:srgbClr val="FBAE40"/>
          </p15:clr>
        </p15:guide>
        <p15:guide id="4" orient="horz" pos="534">
          <p15:clr>
            <a:srgbClr val="FBAE40"/>
          </p15:clr>
        </p15:guide>
        <p15:guide id="5" orient="horz" pos="51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agement review – text box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2E039C25-38EE-4409-8846-AD3780FDA71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3062520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1" name="think-cell Slide" r:id="rId6" imgW="479" imgH="478" progId="TCLayout.ActiveDocument.1">
                  <p:embed/>
                </p:oleObj>
              </mc:Choice>
              <mc:Fallback>
                <p:oleObj name="think-cell Slide" r:id="rId6" imgW="479" imgH="47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2E039C25-38EE-4409-8846-AD3780FDA7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B831B7F0-8291-45AD-B310-18C6F32CA153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endParaRPr lang="en-US" sz="16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12" name="Titel 4"/>
          <p:cNvSpPr>
            <a:spLocks noGrp="1"/>
          </p:cNvSpPr>
          <p:nvPr>
            <p:ph type="title" hasCustomPrompt="1"/>
          </p:nvPr>
        </p:nvSpPr>
        <p:spPr>
          <a:xfrm>
            <a:off x="2529842" y="39155"/>
            <a:ext cx="5241404" cy="590400"/>
          </a:xfrm>
        </p:spPr>
        <p:txBody>
          <a:bodyPr/>
          <a:lstStyle>
            <a:lvl1pPr algn="l">
              <a:lnSpc>
                <a:spcPts val="1600"/>
              </a:lnSpc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text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066FA14-A13E-4C88-AA9E-2E47483D508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4456" y="353371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Unit of measurement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5198432D-6F74-40F0-A171-A0B5FD017FA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4456" y="510480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Period, data scenario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81023FC6-6139-470D-844E-BC0D6156133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4456" y="39155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Reporting entity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B2569437-C2DB-4F3A-9508-BB720F4BFEB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4456" y="196263"/>
            <a:ext cx="2349942" cy="1296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800" b="1" baseline="0">
                <a:solidFill>
                  <a:schemeClr val="tx1"/>
                </a:solidFill>
              </a:defRPr>
            </a:lvl1pPr>
          </a:lstStyle>
          <a:p>
            <a:r>
              <a:rPr lang="en-US" dirty="0" err="1"/>
              <a:t>P&amp;L</a:t>
            </a:r>
            <a:r>
              <a:rPr lang="en-US" dirty="0"/>
              <a:t> detail per business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7D807E-C4CE-4AA4-8ED9-448491339EC2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38CB85-32FF-48FD-9896-C7B7E8F6EDB6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580397-EA1F-41BE-8CB8-EE87F91FA060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cxnSp>
        <p:nvCxnSpPr>
          <p:cNvPr id="15" name="Straight Connector 17">
            <a:extLst>
              <a:ext uri="{FF2B5EF4-FFF2-40B4-BE49-F238E27FC236}">
                <a16:creationId xmlns:a16="http://schemas.microsoft.com/office/drawing/2014/main" id="{C539D5CE-18F8-4235-A29E-31342295EE06}"/>
              </a:ext>
            </a:extLst>
          </p:cNvPr>
          <p:cNvCxnSpPr/>
          <p:nvPr userDrawn="1">
            <p:custDataLst>
              <p:tags r:id="rId4"/>
            </p:custDataLst>
          </p:nvPr>
        </p:nvCxnSpPr>
        <p:spPr>
          <a:xfrm>
            <a:off x="0" y="892535"/>
            <a:ext cx="91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A6F1E93-15E1-4055-8C44-6E1B52D56A8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4456" y="3528059"/>
            <a:ext cx="3817122" cy="1196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11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3">
          <p15:clr>
            <a:srgbClr val="FBAE40"/>
          </p15:clr>
        </p15:guide>
        <p15:guide id="2" pos="5696">
          <p15:clr>
            <a:srgbClr val="FBAE40"/>
          </p15:clr>
        </p15:guide>
        <p15:guide id="3" orient="horz" pos="3934">
          <p15:clr>
            <a:srgbClr val="FBAE40"/>
          </p15:clr>
        </p15:guide>
        <p15:guide id="4" orient="horz" pos="534">
          <p15:clr>
            <a:srgbClr val="FBAE40"/>
          </p15:clr>
        </p15:guide>
        <p15:guide id="5" orient="horz" pos="51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- blue">
    <p:bg>
      <p:bgPr>
        <a:gradFill>
          <a:gsLst>
            <a:gs pos="66000">
              <a:srgbClr val="005595"/>
            </a:gs>
            <a:gs pos="19000">
              <a:srgbClr val="00325D"/>
            </a:gs>
            <a:gs pos="100000">
              <a:schemeClr val="accent1"/>
            </a:gs>
          </a:gsLst>
          <a:lin ang="2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5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C937022-651A-CB44-9522-9D3927CBABCD}"/>
              </a:ext>
            </a:extLst>
          </p:cNvPr>
          <p:cNvPicPr>
            <a:picLocks/>
          </p:cNvPicPr>
          <p:nvPr userDrawn="1"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988103" y="1835838"/>
            <a:ext cx="1144502" cy="14578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6177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white">
          <a:xfrm>
            <a:off x="107504" y="4677984"/>
            <a:ext cx="89289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31" tIns="40815" rIns="81631" bIns="40815" rtlCol="0" anchor="ctr"/>
          <a:lstStyle/>
          <a:p>
            <a:pPr algn="ctr"/>
            <a:endParaRPr lang="en-US" b="0" i="0" dirty="0">
              <a:latin typeface="Calibri Light" panose="020F0302020204030204" pitchFamily="34" charset="0"/>
            </a:endParaRP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D2D99289-1788-4094-95D8-16BE8E42F8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8103" y="1835837"/>
            <a:ext cx="1144502" cy="145495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22862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3E24AB2-FF2A-49AA-913D-B596730BFB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385978"/>
            <a:ext cx="6858000" cy="1246495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B8843F80-F3C3-4C07-B9F0-D1B4F33BCE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828396F-2209-4697-A42B-8B871D0106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5A086-CA3B-4161-A5BF-3D4483C47FA8}" type="datetimeFigureOut">
              <a:rPr lang="it-IT" smtClean="0"/>
              <a:t>29/10/21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E292479-CAC9-4417-BD53-F2DBCB5F2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35F30A6-2A1E-4DF7-B57D-1B860F046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E8E7F-2051-4D83-9FEB-E51340EA1C9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351516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1" hasCustomPrompt="1"/>
          </p:nvPr>
        </p:nvSpPr>
        <p:spPr>
          <a:xfrm>
            <a:off x="2847704" y="4539427"/>
            <a:ext cx="6023247" cy="332399"/>
          </a:xfrm>
        </p:spPr>
        <p:txBody>
          <a:bodyPr wrap="square">
            <a:spAutoFit/>
          </a:bodyPr>
          <a:lstStyle>
            <a:lvl1pPr marL="0" indent="0" algn="r">
              <a:buNone/>
              <a:defRPr sz="2400" b="0"/>
            </a:lvl1pPr>
          </a:lstStyle>
          <a:p>
            <a:pPr lvl="0"/>
            <a:r>
              <a:rPr lang="fr-FR"/>
              <a:t>Sous-titre, corps 24</a:t>
            </a:r>
          </a:p>
        </p:txBody>
      </p:sp>
      <p:sp>
        <p:nvSpPr>
          <p:cNvPr id="8" name="Espace réservé pour une image 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3880800"/>
          </a:xfrm>
        </p:spPr>
        <p:txBody>
          <a:bodyPr/>
          <a:lstStyle/>
          <a:p>
            <a:r>
              <a:rPr lang="fr-FR"/>
              <a:t>  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847705" y="4068001"/>
            <a:ext cx="6019300" cy="443198"/>
          </a:xfrm>
        </p:spPr>
        <p:txBody>
          <a:bodyPr anchor="b"/>
          <a:lstStyle>
            <a:lvl1pPr algn="r">
              <a:defRPr sz="3200">
                <a:solidFill>
                  <a:schemeClr val="tx2"/>
                </a:solidFill>
              </a:defRPr>
            </a:lvl1pPr>
          </a:lstStyle>
          <a:p>
            <a:r>
              <a:rPr lang="fr-FR"/>
              <a:t>Titre de la présentation, corps 32</a:t>
            </a:r>
            <a:endParaRPr lang="en-US"/>
          </a:p>
        </p:txBody>
      </p:sp>
      <p:cxnSp>
        <p:nvCxnSpPr>
          <p:cNvPr id="6" name="Connecteur droit 5"/>
          <p:cNvCxnSpPr/>
          <p:nvPr userDrawn="1"/>
        </p:nvCxnSpPr>
        <p:spPr>
          <a:xfrm>
            <a:off x="2679318" y="4129183"/>
            <a:ext cx="0" cy="752400"/>
          </a:xfrm>
          <a:prstGeom prst="line">
            <a:avLst/>
          </a:prstGeom>
          <a:ln w="1905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72" y="4068002"/>
            <a:ext cx="2417162" cy="9361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3334741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6">
          <p15:clr>
            <a:srgbClr val="FBAE40"/>
          </p15:clr>
        </p15:guide>
        <p15:guide id="2" orient="horz" pos="3072">
          <p15:clr>
            <a:srgbClr val="FBAE40"/>
          </p15:clr>
        </p15:guide>
        <p15:guide id="3" pos="5588">
          <p15:clr>
            <a:srgbClr val="FBAE40"/>
          </p15:clr>
        </p15:guide>
        <p15:guide id="4" pos="185">
          <p15:clr>
            <a:srgbClr val="FBAE40"/>
          </p15:clr>
        </p15:guide>
        <p15:guide id="5" pos="1444">
          <p15:clr>
            <a:srgbClr val="FBAE40"/>
          </p15:clr>
        </p15:guide>
        <p15:guide id="6" orient="horz" pos="2978">
          <p15:clr>
            <a:srgbClr val="FBAE40"/>
          </p15:clr>
        </p15:guide>
        <p15:guide id="7" orient="horz" pos="2444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ster layout for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>
          <a:xfrm>
            <a:off x="2108863" y="4831177"/>
            <a:ext cx="6358632" cy="123111"/>
          </a:xfrm>
        </p:spPr>
        <p:txBody>
          <a:bodyPr/>
          <a:lstStyle>
            <a:lvl1pPr algn="r">
              <a:defRPr/>
            </a:lvl1pPr>
          </a:lstStyle>
          <a:p>
            <a:pPr algn="r"/>
            <a:endParaRPr lang="fr-FR">
              <a:solidFill>
                <a:srgbClr val="6B747B"/>
              </a:solidFill>
            </a:endParaRPr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>
              <a:solidFill>
                <a:srgbClr val="6B747B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3E1FD64-E21D-42FE-9DF0-B5348E75FA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775" y="87551"/>
            <a:ext cx="7171200" cy="554476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500" b="1"/>
            </a:lvl1pPr>
          </a:lstStyle>
          <a:p>
            <a:r>
              <a:rPr lang="fr-FR"/>
              <a:t>Key message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527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ster layout with 2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>
          <a:xfrm>
            <a:off x="2108863" y="4831177"/>
            <a:ext cx="6358632" cy="123111"/>
          </a:xfrm>
        </p:spPr>
        <p:txBody>
          <a:bodyPr/>
          <a:lstStyle>
            <a:lvl1pPr algn="r">
              <a:defRPr/>
            </a:lvl1pPr>
          </a:lstStyle>
          <a:p>
            <a:pPr algn="r"/>
            <a:endParaRPr lang="fr-FR">
              <a:solidFill>
                <a:srgbClr val="6B747B"/>
              </a:solidFill>
            </a:endParaRPr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>
              <a:solidFill>
                <a:srgbClr val="6B747B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3E1FD64-E21D-42FE-9DF0-B5348E75FA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775" y="359923"/>
            <a:ext cx="7171200" cy="282103"/>
          </a:xfrm>
        </p:spPr>
        <p:txBody>
          <a:bodyPr>
            <a:noAutofit/>
          </a:bodyPr>
          <a:lstStyle>
            <a:lvl1pPr>
              <a:lnSpc>
                <a:spcPct val="85000"/>
              </a:lnSpc>
              <a:defRPr sz="1500" b="1"/>
            </a:lvl1pPr>
          </a:lstStyle>
          <a:p>
            <a:r>
              <a:rPr lang="fr-FR"/>
              <a:t>Key message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A36DD2-38E0-41A5-B592-E821303B182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8456" y="111056"/>
            <a:ext cx="7171200" cy="209111"/>
          </a:xfrm>
        </p:spPr>
        <p:txBody>
          <a:bodyPr anchor="ctr"/>
          <a:lstStyle>
            <a:lvl1pPr>
              <a:buNone/>
              <a:defRPr sz="13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GROWTH OBJECTIVE HEADER</a:t>
            </a:r>
          </a:p>
        </p:txBody>
      </p:sp>
    </p:spTree>
    <p:extLst>
      <p:ext uri="{BB962C8B-B14F-4D97-AF65-F5344CB8AC3E}">
        <p14:creationId xmlns:p14="http://schemas.microsoft.com/office/powerpoint/2010/main" val="31301497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14B76D6-1E80-FE45-861E-898D9060FB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380999"/>
            <a:ext cx="7523937" cy="4315064"/>
          </a:xfrm>
        </p:spPr>
        <p:txBody>
          <a:bodyPr lIns="0" tIns="0" rIns="0" bIns="0" anchor="ctr" anchorCtr="0">
            <a:noAutofit/>
          </a:bodyPr>
          <a:lstStyle>
            <a:lvl1pPr marL="6350" indent="-6350">
              <a:lnSpc>
                <a:spcPct val="90000"/>
              </a:lnSpc>
              <a:buClr>
                <a:srgbClr val="00629F"/>
              </a:buClr>
              <a:buNone/>
              <a:tabLst/>
              <a:defRPr sz="3600" b="0" i="0">
                <a:solidFill>
                  <a:srgbClr val="00629F"/>
                </a:solidFill>
                <a:latin typeface="+mj-lt"/>
                <a:cs typeface="Calibri Light" panose="020F0302020204030204" pitchFamily="34" charset="0"/>
              </a:defRPr>
            </a:lvl1pPr>
            <a:lvl2pPr marL="757238" indent="-401638">
              <a:lnSpc>
                <a:spcPct val="90000"/>
              </a:lnSpc>
              <a:buClr>
                <a:srgbClr val="00629F"/>
              </a:buClr>
              <a:buNone/>
              <a:tabLst/>
              <a:defRPr sz="3800" b="0" i="0">
                <a:solidFill>
                  <a:srgbClr val="00629F"/>
                </a:solidFill>
                <a:latin typeface="+mj-lt"/>
                <a:cs typeface="Calibri Light" panose="020F0302020204030204" pitchFamily="34" charset="0"/>
              </a:defRPr>
            </a:lvl2pPr>
            <a:lvl3pPr marL="979488" indent="-266700">
              <a:lnSpc>
                <a:spcPct val="90000"/>
              </a:lnSpc>
              <a:buClr>
                <a:srgbClr val="00629F"/>
              </a:buClr>
              <a:buNone/>
              <a:tabLst/>
              <a:defRPr sz="3000" b="0" i="0">
                <a:solidFill>
                  <a:srgbClr val="00629F"/>
                </a:solidFill>
                <a:latin typeface="+mj-lt"/>
                <a:cs typeface="Calibri Light" panose="020F0302020204030204" pitchFamily="34" charset="0"/>
              </a:defRPr>
            </a:lvl3pPr>
            <a:lvl4pPr marL="1292225" indent="-254000">
              <a:lnSpc>
                <a:spcPct val="90000"/>
              </a:lnSpc>
              <a:buClr>
                <a:srgbClr val="00629F"/>
              </a:buClr>
              <a:buNone/>
              <a:tabLst/>
              <a:defRPr sz="2600" b="0" i="0">
                <a:solidFill>
                  <a:srgbClr val="00629F"/>
                </a:solidFill>
                <a:latin typeface="+mj-lt"/>
                <a:cs typeface="Calibri Light" panose="020F0302020204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34005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aster layout with 2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5B14E52-D6FA-43D5-B664-7956F09116C7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7DFF1BB-6FE9-4209-A346-7D34C40E9202}"/>
              </a:ext>
            </a:extLst>
          </p:cNvPr>
          <p:cNvSpPr/>
          <p:nvPr userDrawn="1"/>
        </p:nvSpPr>
        <p:spPr>
          <a:xfrm>
            <a:off x="115570" y="102641"/>
            <a:ext cx="8920855" cy="4921181"/>
          </a:xfrm>
          <a:prstGeom prst="roundRect">
            <a:avLst>
              <a:gd name="adj" fmla="val 332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>
          <a:xfrm>
            <a:off x="2108863" y="4746872"/>
            <a:ext cx="6358632" cy="123111"/>
          </a:xfrm>
        </p:spPr>
        <p:txBody>
          <a:bodyPr/>
          <a:lstStyle>
            <a:lvl1pPr algn="r">
              <a:defRPr/>
            </a:lvl1pPr>
          </a:lstStyle>
          <a:p>
            <a:pPr algn="r"/>
            <a:endParaRPr lang="fr-FR">
              <a:solidFill>
                <a:srgbClr val="6B747B"/>
              </a:solidFill>
            </a:endParaRPr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>
          <a:xfrm>
            <a:off x="8467496" y="4746872"/>
            <a:ext cx="311061" cy="123111"/>
          </a:xfrm>
        </p:spPr>
        <p:txBody>
          <a:bodyPr/>
          <a:lstStyle/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>
              <a:solidFill>
                <a:srgbClr val="6B747B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3E1FD64-E21D-42FE-9DF0-B5348E75FA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775" y="625810"/>
            <a:ext cx="7171200" cy="28210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500" b="1"/>
            </a:lvl1pPr>
          </a:lstStyle>
          <a:p>
            <a:r>
              <a:rPr lang="fr-FR"/>
              <a:t>Key message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A36DD2-38E0-41A5-B592-E821303B182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8456" y="416699"/>
            <a:ext cx="7171200" cy="209111"/>
          </a:xfrm>
        </p:spPr>
        <p:txBody>
          <a:bodyPr anchor="ctr"/>
          <a:lstStyle>
            <a:lvl1pPr>
              <a:buNone/>
              <a:defRPr sz="13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GROWTH OBJECTIVE HEADER</a:t>
            </a:r>
          </a:p>
        </p:txBody>
      </p:sp>
    </p:spTree>
    <p:extLst>
      <p:ext uri="{BB962C8B-B14F-4D97-AF65-F5344CB8AC3E}">
        <p14:creationId xmlns:p14="http://schemas.microsoft.com/office/powerpoint/2010/main" val="29904538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ommaire_1 colon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>
                <a:solidFill>
                  <a:srgbClr val="6B747B"/>
                </a:solidFill>
              </a:rPr>
              <a:t>OUR CURRENT SITUATION</a:t>
            </a:r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>
              <a:solidFill>
                <a:srgbClr val="6B747B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3E1FD64-E21D-42FE-9DF0-B5348E75FA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775" y="442290"/>
            <a:ext cx="7171200" cy="209288"/>
          </a:xfrm>
        </p:spPr>
        <p:txBody>
          <a:bodyPr/>
          <a:lstStyle>
            <a:lvl1pPr>
              <a:lnSpc>
                <a:spcPct val="85000"/>
              </a:lnSpc>
              <a:defRPr sz="1600" b="1"/>
            </a:lvl1pPr>
          </a:lstStyle>
          <a:p>
            <a:r>
              <a:rPr lang="fr-FR"/>
              <a:t>Slide texte - 1 colonne, corps 16</a:t>
            </a:r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7CBE107-3957-4D2C-A2C4-82EFD7F13940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358775" y="173710"/>
            <a:ext cx="7171200" cy="175106"/>
          </a:xfrm>
        </p:spPr>
        <p:txBody>
          <a:bodyPr/>
          <a:lstStyle>
            <a:lvl1pPr marL="0" indent="0">
              <a:buNone/>
              <a:defRPr sz="1100" b="0" baseline="0">
                <a:solidFill>
                  <a:schemeClr val="tx2"/>
                </a:solidFill>
              </a:defRPr>
            </a:lvl1pPr>
            <a:lvl2pPr marL="200015" indent="0">
              <a:buNone/>
              <a:defRPr/>
            </a:lvl2pPr>
            <a:lvl3pPr marL="514325" indent="0">
              <a:buNone/>
              <a:defRPr/>
            </a:lvl3pPr>
            <a:lvl4pPr marL="771487" indent="0">
              <a:buNone/>
              <a:defRPr/>
            </a:lvl4pPr>
            <a:lvl5pPr marL="1028649" indent="0">
              <a:buNone/>
              <a:defRPr/>
            </a:lvl5pPr>
          </a:lstStyle>
          <a:p>
            <a:pPr lvl="0"/>
            <a:r>
              <a:rPr lang="fr-FR"/>
              <a:t>Sous-titre, corps </a:t>
            </a:r>
            <a:r>
              <a:rPr lang="en-GB"/>
              <a:t>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7830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92270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8731E3-7C68-43E1-8DFF-51CA0C1D2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456" y="2384568"/>
            <a:ext cx="8261438" cy="609398"/>
          </a:xfrm>
        </p:spPr>
        <p:txBody>
          <a:bodyPr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7" name="Image 10">
            <a:extLst>
              <a:ext uri="{FF2B5EF4-FFF2-40B4-BE49-F238E27FC236}">
                <a16:creationId xmlns:a16="http://schemas.microsoft.com/office/drawing/2014/main" id="{6DD19D32-80DA-4025-BAE5-9D0C62018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085" y="4655266"/>
            <a:ext cx="1139390" cy="441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99161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.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05967507"/>
              </p:ext>
            </p:extLst>
          </p:nvPr>
        </p:nvGraphicFramePr>
        <p:xfrm>
          <a:off x="1192" y="1192"/>
          <a:ext cx="1190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9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92" y="1192"/>
                        <a:ext cx="1190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/>
          <p:cNvSpPr/>
          <p:nvPr userDrawn="1">
            <p:custDataLst>
              <p:tags r:id="rId3"/>
            </p:custDataLst>
          </p:nvPr>
        </p:nvSpPr>
        <p:spPr>
          <a:xfrm>
            <a:off x="1" y="1"/>
            <a:ext cx="119063" cy="119063"/>
          </a:xfrm>
          <a:prstGeom prst="rect">
            <a:avLst/>
          </a:prstGeom>
          <a:solidFill>
            <a:schemeClr val="tx2"/>
          </a:solidFill>
          <a:ln w="9525" cap="rnd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800" b="0" i="0" baseline="0" err="1">
              <a:solidFill>
                <a:srgbClr val="FFFFFF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Copyright" hidden="1"/>
          <p:cNvSpPr txBox="1"/>
          <p:nvPr userDrawn="1"/>
        </p:nvSpPr>
        <p:spPr>
          <a:xfrm rot="16200000">
            <a:off x="7115177" y="2941873"/>
            <a:ext cx="3850481" cy="7271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450"/>
              </a:spcAft>
            </a:pPr>
            <a:r>
              <a:rPr lang="en-US" sz="525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Copyright © 2020 by Boston Consulting Group. All rights reserved.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472500" y="328602"/>
            <a:ext cx="8199900" cy="387798"/>
          </a:xfrm>
        </p:spPr>
        <p:txBody>
          <a:bodyPr anchor="b"/>
          <a:lstStyle>
            <a:lvl1pPr>
              <a:defRPr>
                <a:latin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cxnSp>
        <p:nvCxnSpPr>
          <p:cNvPr id="9" name="Connecteur droit 7"/>
          <p:cNvCxnSpPr/>
          <p:nvPr userDrawn="1"/>
        </p:nvCxnSpPr>
        <p:spPr>
          <a:xfrm>
            <a:off x="472500" y="740324"/>
            <a:ext cx="8199900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/>
          <p:cNvPicPr>
            <a:picLocks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5" t="24001" r="10290" b="23954"/>
          <a:stretch/>
        </p:blipFill>
        <p:spPr>
          <a:xfrm>
            <a:off x="7196743" y="4776094"/>
            <a:ext cx="1053704" cy="27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948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ommaire_1 colon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>
          <a:xfrm>
            <a:off x="7713499" y="4831178"/>
            <a:ext cx="776690" cy="123111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srgbClr val="6B747B"/>
              </a:solidFill>
            </a:endParaRPr>
          </a:p>
        </p:txBody>
      </p:sp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r-FR">
              <a:solidFill>
                <a:srgbClr val="6B747B"/>
              </a:solidFill>
            </a:endParaRPr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>
              <a:solidFill>
                <a:srgbClr val="6B747B"/>
              </a:solidFill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6C56CD43-E743-4D7A-A565-2084D930B71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449854" y="-36109"/>
            <a:ext cx="1584325" cy="308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3E1FD64-E21D-42FE-9DF0-B5348E75FA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775" y="155686"/>
            <a:ext cx="7171200" cy="209288"/>
          </a:xfrm>
        </p:spPr>
        <p:txBody>
          <a:bodyPr/>
          <a:lstStyle>
            <a:lvl1pPr>
              <a:lnSpc>
                <a:spcPct val="85000"/>
              </a:lnSpc>
              <a:defRPr sz="1600" b="1"/>
            </a:lvl1pPr>
          </a:lstStyle>
          <a:p>
            <a:r>
              <a:rPr lang="fr-FR"/>
              <a:t>Slide texte - 1 colonne, corps 16</a:t>
            </a:r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7CBE107-3957-4D2C-A2C4-82EFD7F13940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358775" y="495457"/>
            <a:ext cx="7171200" cy="175106"/>
          </a:xfrm>
        </p:spPr>
        <p:txBody>
          <a:bodyPr/>
          <a:lstStyle>
            <a:lvl1pPr marL="0" indent="0">
              <a:buNone/>
              <a:defRPr sz="1200" b="0" baseline="0">
                <a:solidFill>
                  <a:schemeClr val="tx2"/>
                </a:solidFill>
              </a:defRPr>
            </a:lvl1pPr>
            <a:lvl2pPr marL="200010" indent="0">
              <a:buNone/>
              <a:defRPr/>
            </a:lvl2pPr>
            <a:lvl3pPr marL="514313" indent="0">
              <a:buNone/>
              <a:defRPr/>
            </a:lvl3pPr>
            <a:lvl4pPr marL="771468" indent="0">
              <a:buNone/>
              <a:defRPr/>
            </a:lvl4pPr>
            <a:lvl5pPr marL="1028624" indent="0">
              <a:buNone/>
              <a:defRPr/>
            </a:lvl5pPr>
          </a:lstStyle>
          <a:p>
            <a:pPr lvl="0"/>
            <a:r>
              <a:rPr lang="fr-FR"/>
              <a:t>Sous-titre, corps </a:t>
            </a:r>
            <a:r>
              <a:rPr lang="en-GB"/>
              <a:t>12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9222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D7246E5-02F8-C743-B005-531AC13F59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5C8EB0CE-4B0F-6D4E-93AA-BE970018FE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CBE57B9-4ABD-1A4F-9C3B-24164B409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FCC19-0ABA-A840-A6E1-B585F892811E}" type="datetimeFigureOut">
              <a:rPr lang="it-IT" smtClean="0"/>
              <a:t>29/10/21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68A8CFF-73EE-254C-AA6E-4007C69017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FB983FC-6083-3447-A953-C9D7E89C8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945-092D-C646-B721-1AC4B2D4C7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520551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FEA9C45-7042-D642-B92B-B9BEA8470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57EF875-E3F3-9F4B-9E21-940B705D04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E11509B-10FA-BB46-9BE3-E012E243B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FCC19-0ABA-A840-A6E1-B585F892811E}" type="datetimeFigureOut">
              <a:rPr lang="it-IT" smtClean="0"/>
              <a:t>29/10/21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605963E-620D-654D-8173-29E5419A3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4400814-E894-324B-8233-C25E8914B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945-092D-C646-B721-1AC4B2D4C7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8209566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06FC3ED-2223-C24D-BC48-6390487BD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6385860-59D1-E74A-9FC9-4E0994C9B0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AF75246-427D-2A47-9C2E-297404014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FCC19-0ABA-A840-A6E1-B585F892811E}" type="datetimeFigureOut">
              <a:rPr lang="it-IT" smtClean="0"/>
              <a:t>29/10/21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38C345E-EBEF-4E46-9A64-41DE54E5D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B1A4792-BC8A-E144-A350-5C1FAB9F8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945-092D-C646-B721-1AC4B2D4C7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454219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8511C5F-8C3A-1E40-9F3C-101A582C9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8B69530-182A-654B-A03F-9419116E76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E0FF68C3-E3EB-1F42-BB9F-D84260B26A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44DB072E-91A2-5C4E-B56D-48A9133BE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FCC19-0ABA-A840-A6E1-B585F892811E}" type="datetimeFigureOut">
              <a:rPr lang="it-IT" smtClean="0"/>
              <a:t>29/10/21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F5B478E-8E39-B740-8AF0-F2F7B039D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68FD35C-2DB5-4648-800E-5995BDE0D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945-092D-C646-B721-1AC4B2D4C7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92207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video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dia Placeholder 5">
            <a:extLst>
              <a:ext uri="{FF2B5EF4-FFF2-40B4-BE49-F238E27FC236}">
                <a16:creationId xmlns:a16="http://schemas.microsoft.com/office/drawing/2014/main" id="{8386B580-0255-B14B-8CC7-759D3E4E7726}"/>
              </a:ext>
            </a:extLst>
          </p:cNvPr>
          <p:cNvSpPr>
            <a:spLocks noGrp="1"/>
          </p:cNvSpPr>
          <p:nvPr>
            <p:ph type="media" sz="quarter" idx="24"/>
          </p:nvPr>
        </p:nvSpPr>
        <p:spPr>
          <a:xfrm>
            <a:off x="0" y="0"/>
            <a:ext cx="9144000" cy="5143500"/>
          </a:xfrm>
          <a:solidFill>
            <a:schemeClr val="bg1">
              <a:lumMod val="85000"/>
            </a:schemeClr>
          </a:solidFill>
        </p:spPr>
        <p:txBody>
          <a:bodyPr bIns="503999" anchor="ctr"/>
          <a:lstStyle>
            <a:lvl1pPr algn="ctr">
              <a:buNone/>
              <a:defRPr/>
            </a:lvl1pPr>
          </a:lstStyle>
          <a:p>
            <a:r>
              <a:rPr lang="en-US"/>
              <a:t>Click icon to add media</a:t>
            </a:r>
            <a:endParaRPr lang="en-NL" dirty="0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1A9D1465-550E-0E4E-B1C9-13DDC9BD1E1F}"/>
              </a:ext>
            </a:extLst>
          </p:cNvPr>
          <p:cNvSpPr txBox="1">
            <a:spLocks/>
          </p:cNvSpPr>
          <p:nvPr userDrawn="1"/>
        </p:nvSpPr>
        <p:spPr>
          <a:xfrm>
            <a:off x="7889640" y="4719600"/>
            <a:ext cx="1063904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F9AEC4-9B91-9248-8223-A4EF9444EE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endParaRPr lang="en-IN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F13E90-F8D2-5949-AAA4-3C6C8F4DC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endParaRPr lang="en-IN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B83D8F-4BC0-164F-B136-151A904FB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789497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F314F2E-E3CD-624F-8E95-F5A28D8030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3C13747-7ECA-5743-92D5-C2BA3A9286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07CE3425-26BA-E34C-8B7C-51B6C2E58C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99D2AEF7-60FE-654A-BFCD-29F0E2C45E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086388BA-9E5E-0742-8F43-1593285B6A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2F7B3458-F4D6-0143-86B2-6405CEC03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FCC19-0ABA-A840-A6E1-B585F892811E}" type="datetimeFigureOut">
              <a:rPr lang="it-IT" smtClean="0"/>
              <a:t>29/10/21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D7E3BA97-AFDE-7E47-A1F1-B1BF0682E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3BB551D-82A2-DC4A-901A-8580CFFE9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945-092D-C646-B721-1AC4B2D4C7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7815544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BFE1B77-C2D5-9E4C-A504-9F00DD98D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90375BBD-49EF-5A42-BF58-EA1E8A3F7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FCC19-0ABA-A840-A6E1-B585F892811E}" type="datetimeFigureOut">
              <a:rPr lang="it-IT" smtClean="0"/>
              <a:t>29/10/21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577318E2-29DB-F042-909E-399873B18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BE2F25FB-C259-DC43-A1CE-32D807EE5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945-092D-C646-B721-1AC4B2D4C7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9595661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2BC7A366-3755-5244-B63A-98BFB1A5A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FCC19-0ABA-A840-A6E1-B585F892811E}" type="datetimeFigureOut">
              <a:rPr lang="it-IT" smtClean="0"/>
              <a:t>29/10/21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54D1AC06-1A89-1A4C-BB9B-516776B77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789F7DB-3529-944F-A68C-2B84C3CFA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945-092D-C646-B721-1AC4B2D4C7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316412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D3D23A5-C277-CA42-B5D3-BE3373A79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BF900BA-17C4-9C47-877E-25EEE8F65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7BC5E0E-86D4-2347-AAE9-F53EF64050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050"/>
            </a:lvl2pPr>
            <a:lvl3pPr marL="685783" indent="0">
              <a:buNone/>
              <a:defRPr sz="900"/>
            </a:lvl3pPr>
            <a:lvl4pPr marL="1028675" indent="0">
              <a:buNone/>
              <a:defRPr sz="750"/>
            </a:lvl4pPr>
            <a:lvl5pPr marL="1371566" indent="0">
              <a:buNone/>
              <a:defRPr sz="750"/>
            </a:lvl5pPr>
            <a:lvl6pPr marL="1714457" indent="0">
              <a:buNone/>
              <a:defRPr sz="750"/>
            </a:lvl6pPr>
            <a:lvl7pPr marL="2057348" indent="0">
              <a:buNone/>
              <a:defRPr sz="750"/>
            </a:lvl7pPr>
            <a:lvl8pPr marL="2400240" indent="0">
              <a:buNone/>
              <a:defRPr sz="750"/>
            </a:lvl8pPr>
            <a:lvl9pPr marL="2743132" indent="0">
              <a:buNone/>
              <a:defRPr sz="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AC30A3D-DE1F-7D48-9D05-EA2B816165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FCC19-0ABA-A840-A6E1-B585F892811E}" type="datetimeFigureOut">
              <a:rPr lang="it-IT" smtClean="0"/>
              <a:t>29/10/21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3C8ACF6-C48B-D842-82E4-6A1D66769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81A2E975-6B44-CB41-96CB-CEA9D2C57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945-092D-C646-B721-1AC4B2D4C7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7993606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D55AE2F-F43E-6142-A710-7987F6A17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85D88A6C-41B5-7246-91C4-FA2CCCDA97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CCC3D499-E1E3-C345-BAE2-0E4A46E87C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050"/>
            </a:lvl2pPr>
            <a:lvl3pPr marL="685783" indent="0">
              <a:buNone/>
              <a:defRPr sz="900"/>
            </a:lvl3pPr>
            <a:lvl4pPr marL="1028675" indent="0">
              <a:buNone/>
              <a:defRPr sz="750"/>
            </a:lvl4pPr>
            <a:lvl5pPr marL="1371566" indent="0">
              <a:buNone/>
              <a:defRPr sz="750"/>
            </a:lvl5pPr>
            <a:lvl6pPr marL="1714457" indent="0">
              <a:buNone/>
              <a:defRPr sz="750"/>
            </a:lvl6pPr>
            <a:lvl7pPr marL="2057348" indent="0">
              <a:buNone/>
              <a:defRPr sz="750"/>
            </a:lvl7pPr>
            <a:lvl8pPr marL="2400240" indent="0">
              <a:buNone/>
              <a:defRPr sz="750"/>
            </a:lvl8pPr>
            <a:lvl9pPr marL="2743132" indent="0">
              <a:buNone/>
              <a:defRPr sz="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EE07EBE-355D-C140-B17A-AAEDCB18B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FCC19-0ABA-A840-A6E1-B585F892811E}" type="datetimeFigureOut">
              <a:rPr lang="it-IT" smtClean="0"/>
              <a:t>29/10/21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271506D-BBC1-4A4C-94E1-76FE09280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C6E980A-D22E-A041-9419-3B57C052A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945-092D-C646-B721-1AC4B2D4C7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7738455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9AD32F0-8788-4B43-81AF-AADC671C8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DE3987F8-CD0E-7440-AF21-18C810897B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133F888-B334-1846-9859-E5E4B2CEF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FCC19-0ABA-A840-A6E1-B585F892811E}" type="datetimeFigureOut">
              <a:rPr lang="it-IT" smtClean="0"/>
              <a:t>29/10/21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B25F2AA-7ED6-3E4F-AAD8-F5A0BD7D8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643E364-A290-1442-983B-596BF6D1E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945-092D-C646-B721-1AC4B2D4C7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2366552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99E06D76-7770-FB48-813A-B27A4B2748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F551721D-684D-484D-AF24-7E16031967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273845"/>
            <a:ext cx="5800725" cy="4358879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0CE8425-D273-594D-83B4-A2B9CA827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FCC19-0ABA-A840-A6E1-B585F892811E}" type="datetimeFigureOut">
              <a:rPr lang="it-IT" smtClean="0"/>
              <a:t>29/10/21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8B7B2C4-CB15-224D-824E-1209313C8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BAB378F-4601-FC4E-9BEE-6F4B082EB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37945-092D-C646-B721-1AC4B2D4C7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9813658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ommaire_1 colon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>
          <a:xfrm>
            <a:off x="7713499" y="4831178"/>
            <a:ext cx="776690" cy="123111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srgbClr val="6B747B"/>
              </a:solidFill>
            </a:endParaRPr>
          </a:p>
        </p:txBody>
      </p:sp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r-FR">
              <a:solidFill>
                <a:srgbClr val="6B747B"/>
              </a:solidFill>
            </a:endParaRPr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>
              <a:solidFill>
                <a:srgbClr val="6B747B"/>
              </a:solidFill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6C56CD43-E743-4D7A-A565-2084D930B71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449853" y="-36109"/>
            <a:ext cx="1584325" cy="308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3E1FD64-E21D-42FE-9DF0-B5348E75FA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775" y="155686"/>
            <a:ext cx="7171200" cy="209288"/>
          </a:xfrm>
        </p:spPr>
        <p:txBody>
          <a:bodyPr/>
          <a:lstStyle>
            <a:lvl1pPr>
              <a:lnSpc>
                <a:spcPct val="85000"/>
              </a:lnSpc>
              <a:defRPr sz="1600" b="1"/>
            </a:lvl1pPr>
          </a:lstStyle>
          <a:p>
            <a:r>
              <a:rPr lang="fr-FR"/>
              <a:t>Slide texte - 1 colonne, corps 16</a:t>
            </a:r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7CBE107-3957-4D2C-A2C4-82EFD7F13940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358775" y="495457"/>
            <a:ext cx="7171200" cy="175106"/>
          </a:xfrm>
        </p:spPr>
        <p:txBody>
          <a:bodyPr/>
          <a:lstStyle>
            <a:lvl1pPr marL="0" indent="0">
              <a:buNone/>
              <a:defRPr sz="1200" b="0" baseline="0">
                <a:solidFill>
                  <a:schemeClr val="tx2"/>
                </a:solidFill>
              </a:defRPr>
            </a:lvl1pPr>
            <a:lvl2pPr marL="200015" indent="0">
              <a:buNone/>
              <a:defRPr/>
            </a:lvl2pPr>
            <a:lvl3pPr marL="514325" indent="0">
              <a:buNone/>
              <a:defRPr/>
            </a:lvl3pPr>
            <a:lvl4pPr marL="771487" indent="0">
              <a:buNone/>
              <a:defRPr/>
            </a:lvl4pPr>
            <a:lvl5pPr marL="1028649" indent="0">
              <a:buNone/>
              <a:defRPr/>
            </a:lvl5pPr>
          </a:lstStyle>
          <a:p>
            <a:pPr lvl="0"/>
            <a:r>
              <a:rPr lang="fr-FR"/>
              <a:t>Sous-titre, corps </a:t>
            </a:r>
            <a:r>
              <a:rPr lang="en-GB"/>
              <a:t>12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3278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1" hasCustomPrompt="1"/>
          </p:nvPr>
        </p:nvSpPr>
        <p:spPr>
          <a:xfrm>
            <a:off x="2676940" y="4539428"/>
            <a:ext cx="6194012" cy="332399"/>
          </a:xfrm>
        </p:spPr>
        <p:txBody>
          <a:bodyPr wrap="square">
            <a:spAutoFit/>
          </a:bodyPr>
          <a:lstStyle>
            <a:lvl1pPr marL="0" indent="0" algn="r">
              <a:buNone/>
              <a:defRPr sz="2400" b="0"/>
            </a:lvl1pPr>
          </a:lstStyle>
          <a:p>
            <a:pPr lvl="0"/>
            <a:r>
              <a:rPr lang="fr-FR"/>
              <a:t>Sous-titre, corps 24</a:t>
            </a:r>
          </a:p>
        </p:txBody>
      </p:sp>
      <p:sp>
        <p:nvSpPr>
          <p:cNvPr id="8" name="Espace réservé pour une image 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3880800"/>
          </a:xfrm>
        </p:spPr>
        <p:txBody>
          <a:bodyPr/>
          <a:lstStyle/>
          <a:p>
            <a:r>
              <a:rPr lang="fr-FR" dirty="0"/>
              <a:t>  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76938" y="4068001"/>
            <a:ext cx="6190065" cy="443198"/>
          </a:xfrm>
        </p:spPr>
        <p:txBody>
          <a:bodyPr anchor="b"/>
          <a:lstStyle>
            <a:lvl1pPr algn="r">
              <a:defRPr sz="3225">
                <a:solidFill>
                  <a:schemeClr val="tx2"/>
                </a:solidFill>
              </a:defRPr>
            </a:lvl1pPr>
          </a:lstStyle>
          <a:p>
            <a:r>
              <a:rPr lang="fr-FR" dirty="0"/>
              <a:t>Titre de la présentation, corps 32</a:t>
            </a:r>
            <a:endParaRPr lang="en-US" dirty="0"/>
          </a:p>
        </p:txBody>
      </p:sp>
      <p:cxnSp>
        <p:nvCxnSpPr>
          <p:cNvPr id="13" name="Connecteur droit 12"/>
          <p:cNvCxnSpPr/>
          <p:nvPr userDrawn="1"/>
        </p:nvCxnSpPr>
        <p:spPr>
          <a:xfrm>
            <a:off x="2600745" y="4129183"/>
            <a:ext cx="0" cy="752400"/>
          </a:xfrm>
          <a:prstGeom prst="line">
            <a:avLst/>
          </a:prstGeom>
          <a:ln w="1905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10664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6">
          <p15:clr>
            <a:srgbClr val="FBAE40"/>
          </p15:clr>
        </p15:guide>
        <p15:guide id="2" orient="horz" pos="3072">
          <p15:clr>
            <a:srgbClr val="FBAE40"/>
          </p15:clr>
        </p15:guide>
        <p15:guide id="3" pos="5588">
          <p15:clr>
            <a:srgbClr val="FBAE40"/>
          </p15:clr>
        </p15:guide>
        <p15:guide id="4" pos="185">
          <p15:clr>
            <a:srgbClr val="FBAE40"/>
          </p15:clr>
        </p15:guide>
        <p15:guide id="5" pos="1444">
          <p15:clr>
            <a:srgbClr val="FBAE40"/>
          </p15:clr>
        </p15:guide>
        <p15:guide id="6" orient="horz" pos="2978">
          <p15:clr>
            <a:srgbClr val="FBAE40"/>
          </p15:clr>
        </p15:guide>
        <p15:guide id="7" orient="horz" pos="2444">
          <p15:clr>
            <a:srgbClr val="FBAE40"/>
          </p15:clr>
        </p15:guide>
      </p15:sldGuideLst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7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9144000" cy="38808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fr-FR" dirty="0"/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2879678" y="4068001"/>
            <a:ext cx="5987325" cy="443198"/>
          </a:xfrm>
        </p:spPr>
        <p:txBody>
          <a:bodyPr anchor="b"/>
          <a:lstStyle>
            <a:lvl1pPr algn="r">
              <a:defRPr sz="3225">
                <a:solidFill>
                  <a:schemeClr val="accent2"/>
                </a:solidFill>
              </a:defRPr>
            </a:lvl1pPr>
          </a:lstStyle>
          <a:p>
            <a:r>
              <a:rPr lang="fr-FR" dirty="0"/>
              <a:t>Ouverture de chapitre, corps 32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86501" y="4543203"/>
            <a:ext cx="5984448" cy="273959"/>
          </a:xfrm>
        </p:spPr>
        <p:txBody>
          <a:bodyPr/>
          <a:lstStyle>
            <a:lvl1pPr marL="0" indent="0" algn="r">
              <a:buNone/>
              <a:defRPr sz="2400" b="0" baseline="0">
                <a:solidFill>
                  <a:schemeClr val="tx1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fr-FR" dirty="0"/>
              <a:t>Sous-titre, corps 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4850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2D4F054F-6CD0-C744-99DB-747A5AF70D4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0"/>
            <a:ext cx="9144000" cy="5143500"/>
          </a:xfrm>
          <a:solidFill>
            <a:schemeClr val="bg1">
              <a:lumMod val="85000"/>
            </a:schemeClr>
          </a:solidFill>
        </p:spPr>
        <p:txBody>
          <a:bodyPr vert="horz" lIns="0" tIns="0" rIns="0" bIns="576000" spcCol="324000" rtlCol="0" anchor="ctr">
            <a:noAutofit/>
          </a:bodyPr>
          <a:lstStyle>
            <a:lvl1pPr marL="0" indent="0" algn="ctr">
              <a:buNone/>
              <a:defRPr lang="en-US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insert photo 1500 x 843 px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F9AEC4-9B91-9248-8223-A4EF9444EE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F13E90-F8D2-5949-AAA4-3C6C8F4DC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B83D8F-4BC0-164F-B136-151A904FB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69BFD60-1F6E-8847-8AF0-D376979663F9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8510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2FBD5542-7C18-554E-8C38-9C18824A0F2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280764" y="216000"/>
            <a:ext cx="360000" cy="457297"/>
          </a:xfrm>
          <a:blipFill dpi="0" rotWithShape="1">
            <a:blip r:embed="rId2">
              <a:alphaModFix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8029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880035" y="1023941"/>
            <a:ext cx="7597795" cy="3671887"/>
          </a:xfrm>
        </p:spPr>
        <p:txBody>
          <a:bodyPr/>
          <a:lstStyle>
            <a:lvl1pPr marL="166676" indent="-166676">
              <a:spcBef>
                <a:spcPts val="900"/>
              </a:spcBef>
              <a:buFont typeface="Arial" charset="0"/>
              <a:buChar char="•"/>
              <a:tabLst>
                <a:tab pos="8459153" algn="r"/>
              </a:tabLst>
              <a:defRPr sz="1800" b="0" baseline="0"/>
            </a:lvl1pPr>
            <a:lvl2pPr marL="228582" marR="0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65000"/>
              <a:buFont typeface="Wingdings" panose="05000000000000000000" pitchFamily="2" charset="2"/>
              <a:buChar char="l"/>
              <a:tabLst/>
              <a:defRPr sz="1575"/>
            </a:lvl2pPr>
            <a:lvl3pPr marL="457166" marR="0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Tx/>
              <a:buChar char="–"/>
              <a:tabLst/>
              <a:defRPr/>
            </a:lvl3pPr>
            <a:lvl4pPr marL="685749" marR="0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55000"/>
              <a:buFont typeface="Wingdings" panose="05000000000000000000" pitchFamily="2" charset="2"/>
              <a:buChar char="¡"/>
              <a:tabLst/>
              <a:defRPr/>
            </a:lvl4pPr>
          </a:lstStyle>
          <a:p>
            <a:pPr marL="228582" marR="0" lvl="1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65000"/>
              <a:buFont typeface="Wingdings" panose="05000000000000000000" pitchFamily="2" charset="2"/>
              <a:buChar char="l"/>
              <a:tabLst/>
              <a:defRPr/>
            </a:pPr>
            <a:r>
              <a:rPr kumimoji="0" lang="fr-FR" sz="1425" b="0" i="0" u="none" strike="noStrike" kern="1200" cap="none" spc="0" normalizeH="0" baseline="0" noProof="0" dirty="0">
                <a:ln>
                  <a:noFill/>
                </a:ln>
                <a:solidFill>
                  <a:srgbClr val="6B747B">
                    <a:lumMod val="10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Texte 1er niveau, corps 14</a:t>
            </a:r>
          </a:p>
          <a:p>
            <a:pPr marL="457166" marR="0" lvl="2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Tx/>
              <a:buChar char="–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6B747B">
                    <a:lumMod val="10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Texte 2e niveau, corps 13</a:t>
            </a:r>
          </a:p>
          <a:p>
            <a:pPr marL="685749" marR="0" lvl="3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55000"/>
              <a:buFont typeface="Wingdings" panose="05000000000000000000" pitchFamily="2" charset="2"/>
              <a:buChar char="¡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6B747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Texte 3e niveau, corps 13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25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0" name="Connecteur droit 9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25">
                <a:solidFill>
                  <a:schemeClr val="tx1"/>
                </a:solidFill>
              </a:defRPr>
            </a:lvl1pPr>
          </a:lstStyle>
          <a:p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358777" y="353409"/>
            <a:ext cx="7058708" cy="280462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fr-FR" dirty="0"/>
              <a:t>Slide - texte - 1 colonne, corps 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81553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9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7" name="Diapositiva de think-cell" r:id="rId4" imgW="493" imgH="493" progId="TCLayout.ActiveDocument.1">
                  <p:embed/>
                </p:oleObj>
              </mc:Choice>
              <mc:Fallback>
                <p:oleObj name="Diapositiva de think-cell" r:id="rId4" imgW="493" imgH="493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58777" y="1333056"/>
            <a:ext cx="8420101" cy="3362770"/>
          </a:xfrm>
        </p:spPr>
        <p:txBody>
          <a:bodyPr/>
          <a:lstStyle>
            <a:lvl1pPr>
              <a:defRPr baseline="0"/>
            </a:lvl1pPr>
            <a:lvl2pPr marL="228582" marR="0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65000"/>
              <a:buFont typeface="Wingdings" panose="05000000000000000000" pitchFamily="2" charset="2"/>
              <a:buChar char="l"/>
              <a:tabLst/>
              <a:defRPr/>
            </a:lvl2pPr>
            <a:lvl3pPr marL="457166" marR="0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Tx/>
              <a:buChar char="–"/>
              <a:tabLst/>
              <a:defRPr/>
            </a:lvl3pPr>
            <a:lvl4pPr marL="685749" marR="0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55000"/>
              <a:buFont typeface="Wingdings" panose="05000000000000000000" pitchFamily="2" charset="2"/>
              <a:buChar char="¡"/>
              <a:tabLst/>
              <a:defRPr/>
            </a:lvl4pPr>
          </a:lstStyle>
          <a:p>
            <a:pPr marL="228582" marR="0" lvl="1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65000"/>
              <a:buFont typeface="Wingdings" panose="05000000000000000000" pitchFamily="2" charset="2"/>
              <a:buChar char="l"/>
              <a:tabLst/>
              <a:defRPr/>
            </a:pPr>
            <a:r>
              <a:rPr kumimoji="0" lang="fr-FR" sz="1425" b="0" i="0" u="none" strike="noStrike" kern="1200" cap="none" spc="0" normalizeH="0" baseline="0" noProof="0" dirty="0">
                <a:ln>
                  <a:noFill/>
                </a:ln>
                <a:solidFill>
                  <a:srgbClr val="6B747B">
                    <a:lumMod val="10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Texte 1er niveau, corps 14</a:t>
            </a:r>
          </a:p>
          <a:p>
            <a:pPr marL="457166" marR="0" lvl="2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Tx/>
              <a:buChar char="–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6B747B">
                    <a:lumMod val="10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Texte 2e niveau, corps 13</a:t>
            </a:r>
          </a:p>
          <a:p>
            <a:pPr marL="685749" marR="0" lvl="3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55000"/>
              <a:buFont typeface="Wingdings" panose="05000000000000000000" pitchFamily="2" charset="2"/>
              <a:buChar char="¡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6B747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Texte 3e niveau, corps 13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58777" y="712802"/>
            <a:ext cx="8420101" cy="349131"/>
          </a:xfrm>
        </p:spPr>
        <p:txBody>
          <a:bodyPr anchor="ctr"/>
          <a:lstStyle>
            <a:lvl1pPr marL="0" indent="0">
              <a:buNone/>
              <a:defRPr sz="1800" b="0" baseline="0">
                <a:solidFill>
                  <a:schemeClr val="tx1"/>
                </a:solidFill>
              </a:defRPr>
            </a:lvl1pPr>
            <a:lvl2pPr marL="266681" indent="0">
              <a:buNone/>
              <a:defRPr/>
            </a:lvl2pPr>
            <a:lvl3pPr marL="685749" indent="0">
              <a:buNone/>
              <a:defRPr/>
            </a:lvl3pPr>
            <a:lvl4pPr marL="1028624" indent="0">
              <a:buNone/>
              <a:defRPr/>
            </a:lvl4pPr>
            <a:lvl5pPr marL="1371498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25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2" name="Connecteur droit 11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25">
                <a:solidFill>
                  <a:schemeClr val="tx1"/>
                </a:solidFill>
              </a:defRPr>
            </a:lvl1pPr>
          </a:lstStyle>
          <a:p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358777" y="353409"/>
            <a:ext cx="7058708" cy="280462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fr-FR" dirty="0"/>
              <a:t>Slide - texte - 1 colonne, corps 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27265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40">
          <p15:clr>
            <a:srgbClr val="FBAE40"/>
          </p15:clr>
        </p15:guide>
        <p15:guide id="2" orient="horz" pos="3094">
          <p15:clr>
            <a:srgbClr val="FBAE40"/>
          </p15:clr>
        </p15:guide>
      </p15:sldGuideLst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gal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9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1" name="Diapositiva de think-cell" r:id="rId4" imgW="493" imgH="493" progId="TCLayout.ActiveDocument.1">
                  <p:embed/>
                </p:oleObj>
              </mc:Choice>
              <mc:Fallback>
                <p:oleObj name="Diapositiva de think-cell" r:id="rId4" imgW="493" imgH="493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58777" y="712802"/>
            <a:ext cx="8420101" cy="349131"/>
          </a:xfrm>
        </p:spPr>
        <p:txBody>
          <a:bodyPr anchor="ctr"/>
          <a:lstStyle>
            <a:lvl1pPr marL="0" indent="0">
              <a:buNone/>
              <a:defRPr sz="1800" b="0" baseline="0">
                <a:solidFill>
                  <a:schemeClr val="tx1"/>
                </a:solidFill>
              </a:defRPr>
            </a:lvl1pPr>
            <a:lvl2pPr marL="266681" indent="0">
              <a:buNone/>
              <a:defRPr/>
            </a:lvl2pPr>
            <a:lvl3pPr marL="685749" indent="0">
              <a:buNone/>
              <a:defRPr/>
            </a:lvl3pPr>
            <a:lvl4pPr marL="1028624" indent="0">
              <a:buNone/>
              <a:defRPr/>
            </a:lvl4pPr>
            <a:lvl5pPr marL="1371498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25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2" name="Connecteur droit 11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358777" y="353409"/>
            <a:ext cx="7058708" cy="280462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fr-FR" dirty="0"/>
              <a:t>Slide - texte - 1 colonne, corps 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6450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40">
          <p15:clr>
            <a:srgbClr val="FBAE40"/>
          </p15:clr>
        </p15:guide>
        <p15:guide id="2" orient="horz" pos="3094">
          <p15:clr>
            <a:srgbClr val="FBAE40"/>
          </p15:clr>
        </p15:guide>
      </p15:sldGuideLst>
    </p:ext>
  </p:extLs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Fond cla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8777" y="1242107"/>
            <a:ext cx="8420101" cy="3453721"/>
          </a:xfrm>
          <a:prstGeom prst="rect">
            <a:avLst/>
          </a:prstGeom>
          <a:solidFill>
            <a:srgbClr val="EDE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fr-FR" sz="1350" dirty="0">
              <a:solidFill>
                <a:srgbClr val="FFFFFF"/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505050" y="1365251"/>
            <a:ext cx="4107856" cy="3124645"/>
          </a:xfrm>
        </p:spPr>
        <p:txBody>
          <a:bodyPr/>
          <a:lstStyle>
            <a:lvl1pPr>
              <a:defRPr baseline="0"/>
            </a:lvl1pPr>
            <a:lvl2pPr marL="228582" marR="0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65000"/>
              <a:buFont typeface="Wingdings" panose="05000000000000000000" pitchFamily="2" charset="2"/>
              <a:buChar char="l"/>
              <a:tabLst/>
              <a:defRPr/>
            </a:lvl2pPr>
            <a:lvl3pPr marL="457166" marR="0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Tx/>
              <a:buChar char="–"/>
              <a:tabLst/>
              <a:defRPr/>
            </a:lvl3pPr>
            <a:lvl4pPr marL="685749" marR="0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55000"/>
              <a:buFont typeface="Wingdings" panose="05000000000000000000" pitchFamily="2" charset="2"/>
              <a:buChar char="¡"/>
              <a:tabLst/>
              <a:defRPr/>
            </a:lvl4pPr>
          </a:lstStyle>
          <a:p>
            <a:pPr marL="228582" marR="0" lvl="1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65000"/>
              <a:buFont typeface="Wingdings" panose="05000000000000000000" pitchFamily="2" charset="2"/>
              <a:buChar char="l"/>
              <a:tabLst/>
              <a:defRPr/>
            </a:pPr>
            <a:r>
              <a:rPr kumimoji="0" lang="fr-FR" sz="1425" b="0" i="0" u="none" strike="noStrike" kern="1200" cap="none" spc="0" normalizeH="0" baseline="0" noProof="0" dirty="0">
                <a:ln>
                  <a:noFill/>
                </a:ln>
                <a:solidFill>
                  <a:srgbClr val="6B747B">
                    <a:lumMod val="10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Texte 1er niveau, corps 14</a:t>
            </a:r>
          </a:p>
          <a:p>
            <a:pPr marL="457166" marR="0" lvl="2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Tx/>
              <a:buChar char="–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6B747B">
                    <a:lumMod val="10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Texte 2e niveau, corps 13</a:t>
            </a:r>
          </a:p>
          <a:p>
            <a:pPr marL="685749" marR="0" lvl="3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55000"/>
              <a:buFont typeface="Wingdings" panose="05000000000000000000" pitchFamily="2" charset="2"/>
              <a:buChar char="¡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6B747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Texte 3e niveau, corps 13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25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2" name="Connecteur droit 11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25">
                <a:solidFill>
                  <a:schemeClr val="tx1"/>
                </a:solidFill>
              </a:defRPr>
            </a:lvl1pPr>
          </a:lstStyle>
          <a:p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58777" y="712802"/>
            <a:ext cx="8420101" cy="349131"/>
          </a:xfrm>
        </p:spPr>
        <p:txBody>
          <a:bodyPr anchor="ctr"/>
          <a:lstStyle>
            <a:lvl1pPr marL="0" indent="0">
              <a:buNone/>
              <a:defRPr sz="1800" b="0" baseline="0">
                <a:solidFill>
                  <a:schemeClr val="tx1"/>
                </a:solidFill>
              </a:defRPr>
            </a:lvl1pPr>
            <a:lvl2pPr marL="266681" indent="0">
              <a:buNone/>
              <a:defRPr/>
            </a:lvl2pPr>
            <a:lvl3pPr marL="685749" indent="0">
              <a:buNone/>
              <a:defRPr/>
            </a:lvl3pPr>
            <a:lvl4pPr marL="1028624" indent="0">
              <a:buNone/>
              <a:defRPr/>
            </a:lvl4pPr>
            <a:lvl5pPr marL="1371498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358777" y="353409"/>
            <a:ext cx="7058708" cy="280462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fr-FR" dirty="0"/>
              <a:t>Slide - texte - 1 colonne, corps 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74962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80">
          <p15:clr>
            <a:srgbClr val="FBAE40"/>
          </p15:clr>
        </p15:guide>
        <p15:guide id="2" pos="3080">
          <p15:clr>
            <a:srgbClr val="FBAE40"/>
          </p15:clr>
        </p15:guide>
      </p15:sldGuideLst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58775" y="1333056"/>
            <a:ext cx="3939453" cy="3362770"/>
          </a:xfrm>
        </p:spPr>
        <p:txBody>
          <a:bodyPr/>
          <a:lstStyle>
            <a:lvl1pPr>
              <a:defRPr baseline="0"/>
            </a:lvl1pPr>
            <a:lvl2pPr marL="228582" marR="0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65000"/>
              <a:buFont typeface="Wingdings" panose="05000000000000000000" pitchFamily="2" charset="2"/>
              <a:buChar char="l"/>
              <a:tabLst/>
              <a:defRPr/>
            </a:lvl2pPr>
            <a:lvl3pPr marL="457166" marR="0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Tx/>
              <a:buChar char="–"/>
              <a:tabLst/>
              <a:defRPr/>
            </a:lvl3pPr>
            <a:lvl4pPr marL="685749" marR="0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55000"/>
              <a:buFont typeface="Wingdings" panose="05000000000000000000" pitchFamily="2" charset="2"/>
              <a:buChar char="¡"/>
              <a:tabLst/>
              <a:defRPr/>
            </a:lvl4pPr>
          </a:lstStyle>
          <a:p>
            <a:pPr marL="228582" marR="0" lvl="1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65000"/>
              <a:buFont typeface="Wingdings" panose="05000000000000000000" pitchFamily="2" charset="2"/>
              <a:buChar char="l"/>
              <a:tabLst/>
              <a:defRPr/>
            </a:pPr>
            <a:r>
              <a:rPr kumimoji="0" lang="fr-FR" sz="1425" b="0" i="0" u="none" strike="noStrike" kern="1200" cap="none" spc="0" normalizeH="0" baseline="0" noProof="0" dirty="0">
                <a:ln>
                  <a:noFill/>
                </a:ln>
                <a:solidFill>
                  <a:srgbClr val="6B747B">
                    <a:lumMod val="10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Texte 1er niveau, corps 14</a:t>
            </a:r>
          </a:p>
          <a:p>
            <a:pPr marL="457166" marR="0" lvl="2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Tx/>
              <a:buChar char="–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6B747B">
                    <a:lumMod val="10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Texte 2e niveau, corps 13</a:t>
            </a:r>
          </a:p>
          <a:p>
            <a:pPr marL="685749" marR="0" lvl="3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55000"/>
              <a:buFont typeface="Wingdings" panose="05000000000000000000" pitchFamily="2" charset="2"/>
              <a:buChar char="¡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6B747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Texte 3e niveau, corps 13</a:t>
            </a:r>
          </a:p>
        </p:txBody>
      </p:sp>
      <p:sp>
        <p:nvSpPr>
          <p:cNvPr id="7" name="Espace réservé pour une image  6"/>
          <p:cNvSpPr>
            <a:spLocks noGrp="1"/>
          </p:cNvSpPr>
          <p:nvPr>
            <p:ph type="pic" sz="quarter" idx="18"/>
          </p:nvPr>
        </p:nvSpPr>
        <p:spPr>
          <a:xfrm>
            <a:off x="4572003" y="987426"/>
            <a:ext cx="4206875" cy="37084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fr-FR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25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2" name="Connecteur droit 11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25">
                <a:solidFill>
                  <a:schemeClr val="tx1"/>
                </a:solidFill>
              </a:defRPr>
            </a:lvl1pPr>
          </a:lstStyle>
          <a:p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58777" y="712802"/>
            <a:ext cx="8420101" cy="349131"/>
          </a:xfrm>
        </p:spPr>
        <p:txBody>
          <a:bodyPr anchor="ctr"/>
          <a:lstStyle>
            <a:lvl1pPr marL="0" indent="0">
              <a:buNone/>
              <a:defRPr sz="1800" b="0" baseline="0">
                <a:solidFill>
                  <a:schemeClr val="tx1"/>
                </a:solidFill>
              </a:defRPr>
            </a:lvl1pPr>
            <a:lvl2pPr marL="266681" indent="0">
              <a:buNone/>
              <a:defRPr/>
            </a:lvl2pPr>
            <a:lvl3pPr marL="685749" indent="0">
              <a:buNone/>
              <a:defRPr/>
            </a:lvl3pPr>
            <a:lvl4pPr marL="1028624" indent="0">
              <a:buNone/>
              <a:defRPr/>
            </a:lvl4pPr>
            <a:lvl5pPr marL="1371498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358777" y="353409"/>
            <a:ext cx="7058708" cy="280462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fr-FR" dirty="0"/>
              <a:t>Slide - texte - 1 colonne, corps 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9377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+ image légend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58775" y="1333056"/>
            <a:ext cx="3939453" cy="3362770"/>
          </a:xfrm>
        </p:spPr>
        <p:txBody>
          <a:bodyPr/>
          <a:lstStyle>
            <a:lvl1pPr>
              <a:defRPr baseline="0"/>
            </a:lvl1pPr>
            <a:lvl2pPr marL="228582" marR="0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65000"/>
              <a:buFont typeface="Wingdings" panose="05000000000000000000" pitchFamily="2" charset="2"/>
              <a:buChar char="l"/>
              <a:tabLst/>
              <a:defRPr/>
            </a:lvl2pPr>
            <a:lvl3pPr marL="457166" marR="0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Tx/>
              <a:buChar char="–"/>
              <a:tabLst/>
              <a:defRPr/>
            </a:lvl3pPr>
            <a:lvl4pPr marL="685749" marR="0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55000"/>
              <a:buFont typeface="Wingdings" panose="05000000000000000000" pitchFamily="2" charset="2"/>
              <a:buChar char="¡"/>
              <a:tabLst/>
              <a:defRPr/>
            </a:lvl4pPr>
          </a:lstStyle>
          <a:p>
            <a:pPr marL="228582" marR="0" lvl="1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65000"/>
              <a:buFont typeface="Wingdings" panose="05000000000000000000" pitchFamily="2" charset="2"/>
              <a:buChar char="l"/>
              <a:tabLst/>
              <a:defRPr/>
            </a:pPr>
            <a:r>
              <a:rPr kumimoji="0" lang="fr-FR" sz="1425" b="0" i="0" u="none" strike="noStrike" kern="1200" cap="none" spc="0" normalizeH="0" baseline="0" noProof="0" dirty="0">
                <a:ln>
                  <a:noFill/>
                </a:ln>
                <a:solidFill>
                  <a:srgbClr val="6B747B">
                    <a:lumMod val="10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Texte 1er niveau, corps 14</a:t>
            </a:r>
          </a:p>
          <a:p>
            <a:pPr marL="457166" marR="0" lvl="2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Tx/>
              <a:buChar char="–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6B747B">
                    <a:lumMod val="10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Texte 2e niveau, corps 13</a:t>
            </a:r>
          </a:p>
          <a:p>
            <a:pPr marL="685749" marR="0" lvl="3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55000"/>
              <a:buFont typeface="Wingdings" panose="05000000000000000000" pitchFamily="2" charset="2"/>
              <a:buChar char="¡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6B747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Texte 3e niveau, corps 13</a:t>
            </a:r>
          </a:p>
        </p:txBody>
      </p:sp>
      <p:sp>
        <p:nvSpPr>
          <p:cNvPr id="7" name="Espace réservé pour une image  6"/>
          <p:cNvSpPr>
            <a:spLocks noGrp="1"/>
          </p:cNvSpPr>
          <p:nvPr>
            <p:ph type="pic" sz="quarter" idx="18"/>
          </p:nvPr>
        </p:nvSpPr>
        <p:spPr>
          <a:xfrm>
            <a:off x="4572003" y="987425"/>
            <a:ext cx="4206875" cy="332029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fr-FR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4572002" y="4305032"/>
            <a:ext cx="4206875" cy="390307"/>
          </a:xfrm>
          <a:prstGeom prst="rect">
            <a:avLst/>
          </a:prstGeom>
          <a:solidFill>
            <a:srgbClr val="E7E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fr-FR" sz="1350" dirty="0">
              <a:solidFill>
                <a:srgbClr val="FFFFFF"/>
              </a:solidFill>
            </a:endParaRPr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9" hasCustomPrompt="1"/>
          </p:nvPr>
        </p:nvSpPr>
        <p:spPr>
          <a:xfrm>
            <a:off x="4698855" y="4421781"/>
            <a:ext cx="3946672" cy="146050"/>
          </a:xfrm>
        </p:spPr>
        <p:txBody>
          <a:bodyPr/>
          <a:lstStyle>
            <a:lvl1pPr marL="0" indent="0" algn="r">
              <a:buNone/>
              <a:defRPr sz="1425" b="0" i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Légende, corps 14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25">
                <a:solidFill>
                  <a:schemeClr val="tx1"/>
                </a:solidFill>
              </a:defRPr>
            </a:lvl1pPr>
          </a:lstStyle>
          <a:p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25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4" name="Connecteur droit 13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58777" y="712802"/>
            <a:ext cx="8420101" cy="349131"/>
          </a:xfrm>
        </p:spPr>
        <p:txBody>
          <a:bodyPr anchor="ctr"/>
          <a:lstStyle>
            <a:lvl1pPr marL="0" indent="0">
              <a:buNone/>
              <a:defRPr sz="1800" b="0" baseline="0">
                <a:solidFill>
                  <a:schemeClr val="tx1"/>
                </a:solidFill>
              </a:defRPr>
            </a:lvl1pPr>
            <a:lvl2pPr marL="266681" indent="0">
              <a:buNone/>
              <a:defRPr/>
            </a:lvl2pPr>
            <a:lvl3pPr marL="685749" indent="0">
              <a:buNone/>
              <a:defRPr/>
            </a:lvl3pPr>
            <a:lvl4pPr marL="1028624" indent="0">
              <a:buNone/>
              <a:defRPr/>
            </a:lvl4pPr>
            <a:lvl5pPr marL="1371498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358777" y="353409"/>
            <a:ext cx="7058708" cy="280462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fr-FR" dirty="0"/>
              <a:t>Slide - texte - 1 colonne, corps 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7518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égend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/>
          <p:cNvSpPr>
            <a:spLocks noGrp="1"/>
          </p:cNvSpPr>
          <p:nvPr>
            <p:ph type="pic" sz="quarter" idx="18"/>
          </p:nvPr>
        </p:nvSpPr>
        <p:spPr>
          <a:xfrm>
            <a:off x="358777" y="1239838"/>
            <a:ext cx="8420101" cy="310673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fr-FR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58775" y="4305521"/>
            <a:ext cx="8420100" cy="390307"/>
          </a:xfrm>
          <a:prstGeom prst="rect">
            <a:avLst/>
          </a:prstGeom>
          <a:solidFill>
            <a:srgbClr val="E7E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fr-FR" sz="1350" dirty="0">
              <a:solidFill>
                <a:srgbClr val="FFFFFF"/>
              </a:solidFill>
            </a:endParaRPr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9" hasCustomPrompt="1"/>
          </p:nvPr>
        </p:nvSpPr>
        <p:spPr>
          <a:xfrm>
            <a:off x="470415" y="4420800"/>
            <a:ext cx="8175112" cy="146050"/>
          </a:xfrm>
        </p:spPr>
        <p:txBody>
          <a:bodyPr/>
          <a:lstStyle>
            <a:lvl1pPr marL="0" indent="0" algn="r">
              <a:buNone/>
              <a:defRPr sz="1425" b="0" i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Légende, corps 14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25">
                <a:solidFill>
                  <a:schemeClr val="tx1"/>
                </a:solidFill>
              </a:defRPr>
            </a:lvl1pPr>
          </a:lstStyle>
          <a:p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25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2" name="Connecteur droit 11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58777" y="712802"/>
            <a:ext cx="8420101" cy="349131"/>
          </a:xfrm>
        </p:spPr>
        <p:txBody>
          <a:bodyPr anchor="ctr"/>
          <a:lstStyle>
            <a:lvl1pPr marL="0" indent="0">
              <a:buNone/>
              <a:defRPr sz="1800" b="0" baseline="0">
                <a:solidFill>
                  <a:schemeClr val="tx1"/>
                </a:solidFill>
              </a:defRPr>
            </a:lvl1pPr>
            <a:lvl2pPr marL="266681" indent="0">
              <a:buNone/>
              <a:defRPr/>
            </a:lvl2pPr>
            <a:lvl3pPr marL="685749" indent="0">
              <a:buNone/>
              <a:defRPr/>
            </a:lvl3pPr>
            <a:lvl4pPr marL="1028624" indent="0">
              <a:buNone/>
              <a:defRPr/>
            </a:lvl4pPr>
            <a:lvl5pPr marL="1371498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16" name="Title Placeholder 1"/>
          <p:cNvSpPr>
            <a:spLocks noGrp="1"/>
          </p:cNvSpPr>
          <p:nvPr>
            <p:ph type="title"/>
          </p:nvPr>
        </p:nvSpPr>
        <p:spPr>
          <a:xfrm>
            <a:off x="358777" y="353409"/>
            <a:ext cx="7058708" cy="280462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fr-FR" dirty="0"/>
              <a:t>Slide - texte - 1 colonne, corps 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1583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8777" y="1239841"/>
            <a:ext cx="8420101" cy="3455987"/>
          </a:xfrm>
          <a:prstGeom prst="rect">
            <a:avLst/>
          </a:prstGeom>
          <a:solidFill>
            <a:srgbClr val="EDE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fr-FR" sz="1350" dirty="0">
              <a:solidFill>
                <a:srgbClr val="FFFFFF"/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502890" y="1364401"/>
            <a:ext cx="3909928" cy="341366"/>
          </a:xfrm>
        </p:spPr>
        <p:txBody>
          <a:bodyPr/>
          <a:lstStyle>
            <a:lvl1pPr>
              <a:defRPr baseline="0"/>
            </a:lvl1pPr>
            <a:lvl2pPr marL="271445" indent="-136516">
              <a:tabLst/>
              <a:defRPr/>
            </a:lvl2pPr>
            <a:lvl3pPr marL="385736" indent="-131754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/>
              <a:t>Texte 1er niveau, corps 20</a:t>
            </a:r>
          </a:p>
        </p:txBody>
      </p:sp>
      <p:sp>
        <p:nvSpPr>
          <p:cNvPr id="4" name="Espace réservé du graphique 3"/>
          <p:cNvSpPr>
            <a:spLocks noGrp="1"/>
          </p:cNvSpPr>
          <p:nvPr>
            <p:ph type="chart" sz="quarter" idx="18"/>
          </p:nvPr>
        </p:nvSpPr>
        <p:spPr>
          <a:xfrm>
            <a:off x="502890" y="1709738"/>
            <a:ext cx="8069740" cy="2878119"/>
          </a:xfrm>
        </p:spPr>
        <p:txBody>
          <a:bodyPr/>
          <a:lstStyle/>
          <a:p>
            <a:r>
              <a:rPr lang="en-US"/>
              <a:t>Click icon to add chart</a:t>
            </a:r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9" hasCustomPrompt="1"/>
          </p:nvPr>
        </p:nvSpPr>
        <p:spPr>
          <a:xfrm>
            <a:off x="502891" y="4424648"/>
            <a:ext cx="2684462" cy="168495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Source du graphique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25">
                <a:solidFill>
                  <a:schemeClr val="tx1"/>
                </a:solidFill>
              </a:defRPr>
            </a:lvl1pPr>
          </a:lstStyle>
          <a:p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25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2" name="Connecteur droit 11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58777" y="712802"/>
            <a:ext cx="8420101" cy="349131"/>
          </a:xfrm>
        </p:spPr>
        <p:txBody>
          <a:bodyPr anchor="ctr"/>
          <a:lstStyle>
            <a:lvl1pPr marL="0" indent="0">
              <a:buNone/>
              <a:defRPr sz="1800" b="0" baseline="0">
                <a:solidFill>
                  <a:schemeClr val="tx1"/>
                </a:solidFill>
              </a:defRPr>
            </a:lvl1pPr>
            <a:lvl2pPr marL="266681" indent="0">
              <a:buNone/>
              <a:defRPr/>
            </a:lvl2pPr>
            <a:lvl3pPr marL="685749" indent="0">
              <a:buNone/>
              <a:defRPr/>
            </a:lvl3pPr>
            <a:lvl4pPr marL="1028624" indent="0">
              <a:buNone/>
              <a:defRPr/>
            </a:lvl4pPr>
            <a:lvl5pPr marL="1371498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358777" y="353409"/>
            <a:ext cx="7058708" cy="280462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fr-FR" dirty="0"/>
              <a:t>Slide - texte - 1 colonne, corps 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01947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80">
          <p15:clr>
            <a:srgbClr val="FBAE40"/>
          </p15:clr>
        </p15:guide>
        <p15:guide id="2" pos="3080">
          <p15:clr>
            <a:srgbClr val="FBAE40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ableau 4"/>
          <p:cNvSpPr>
            <a:spLocks noGrp="1"/>
          </p:cNvSpPr>
          <p:nvPr>
            <p:ph type="tbl" sz="quarter" idx="18" hasCustomPrompt="1"/>
          </p:nvPr>
        </p:nvSpPr>
        <p:spPr>
          <a:xfrm>
            <a:off x="358777" y="1239838"/>
            <a:ext cx="8420101" cy="3321050"/>
          </a:xfrm>
          <a:noFill/>
          <a:ln>
            <a:noFill/>
          </a:ln>
        </p:spPr>
        <p:txBody>
          <a:bodyPr/>
          <a:lstStyle>
            <a:lvl2pPr marL="228582" marR="0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65000"/>
              <a:buFont typeface="Wingdings" panose="05000000000000000000" pitchFamily="2" charset="2"/>
              <a:buChar char="l"/>
              <a:tabLst/>
              <a:defRPr/>
            </a:lvl2pPr>
            <a:lvl3pPr marL="457166" marR="0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Tx/>
              <a:buChar char="–"/>
              <a:tabLst/>
              <a:defRPr/>
            </a:lvl3pPr>
            <a:lvl4pPr marL="685749" marR="0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55000"/>
              <a:buFont typeface="Wingdings" panose="05000000000000000000" pitchFamily="2" charset="2"/>
              <a:buChar char="¡"/>
              <a:tabLst/>
              <a:defRPr/>
            </a:lvl4pPr>
          </a:lstStyle>
          <a:p>
            <a:pPr marL="228582" marR="0" lvl="1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65000"/>
              <a:buFont typeface="Wingdings" panose="05000000000000000000" pitchFamily="2" charset="2"/>
              <a:buChar char="l"/>
              <a:tabLst/>
              <a:defRPr/>
            </a:pPr>
            <a:r>
              <a:rPr kumimoji="0" lang="fr-FR" sz="1425" b="0" i="0" u="none" strike="noStrike" kern="1200" cap="none" spc="0" normalizeH="0" baseline="0" noProof="0" dirty="0">
                <a:ln>
                  <a:noFill/>
                </a:ln>
                <a:solidFill>
                  <a:srgbClr val="6B747B">
                    <a:lumMod val="10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Texte 1er niveau, corps 14</a:t>
            </a:r>
          </a:p>
          <a:p>
            <a:pPr marL="457166" marR="0" lvl="2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Tx/>
              <a:buChar char="–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6B747B">
                    <a:lumMod val="10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Texte 2e niveau, corps 13</a:t>
            </a:r>
          </a:p>
          <a:p>
            <a:pPr marL="685749" marR="0" lvl="3" indent="-152390" algn="l" defTabSz="68574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55000"/>
              <a:buFont typeface="Wingdings" panose="05000000000000000000" pitchFamily="2" charset="2"/>
              <a:buChar char="¡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6B747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Texte 3e niveau, corps 13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25">
                <a:solidFill>
                  <a:schemeClr val="tx1"/>
                </a:solidFill>
              </a:defRPr>
            </a:lvl1pPr>
          </a:lstStyle>
          <a:p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25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9" name="Connecteur droit 8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58777" y="712802"/>
            <a:ext cx="8420101" cy="349131"/>
          </a:xfrm>
        </p:spPr>
        <p:txBody>
          <a:bodyPr anchor="ctr"/>
          <a:lstStyle>
            <a:lvl1pPr marL="0" indent="0">
              <a:buNone/>
              <a:defRPr sz="1800" b="0" baseline="0">
                <a:solidFill>
                  <a:schemeClr val="tx1"/>
                </a:solidFill>
              </a:defRPr>
            </a:lvl1pPr>
            <a:lvl2pPr marL="266681" indent="0">
              <a:buNone/>
              <a:defRPr/>
            </a:lvl2pPr>
            <a:lvl3pPr marL="685749" indent="0">
              <a:buNone/>
              <a:defRPr/>
            </a:lvl3pPr>
            <a:lvl4pPr marL="1028624" indent="0">
              <a:buNone/>
              <a:defRPr/>
            </a:lvl4pPr>
            <a:lvl5pPr marL="1371498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358777" y="353409"/>
            <a:ext cx="7058708" cy="280462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fr-FR" dirty="0"/>
              <a:t>Slide - texte - 1 colonne, corps 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10197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80">
          <p15:clr>
            <a:srgbClr val="FBAE40"/>
          </p15:clr>
        </p15:guide>
        <p15:guide id="2" pos="3080">
          <p15:clr>
            <a:srgbClr val="FBAE40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iffres cl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/>
          <p:cNvSpPr>
            <a:spLocks noGrp="1"/>
          </p:cNvSpPr>
          <p:nvPr>
            <p:ph type="body" sz="quarter" idx="18" hasCustomPrompt="1"/>
          </p:nvPr>
        </p:nvSpPr>
        <p:spPr>
          <a:xfrm>
            <a:off x="358777" y="1586144"/>
            <a:ext cx="4213225" cy="341335"/>
          </a:xfrm>
        </p:spPr>
        <p:txBody>
          <a:bodyPr/>
          <a:lstStyle>
            <a:lvl1pPr marL="0" indent="0" algn="ctr">
              <a:buFont typeface="Arial" charset="0"/>
              <a:buNone/>
              <a:defRPr lang="fr-FR" sz="2025" b="0" i="0" u="none" strike="noStrike" baseline="0" smtClean="0">
                <a:solidFill>
                  <a:schemeClr val="bg1"/>
                </a:solidFill>
              </a:defRPr>
            </a:lvl1pPr>
            <a:lvl2pPr marL="134929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42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62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49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sz="2025" b="0" i="0" u="none" strike="noStrike" baseline="0" dirty="0">
                <a:solidFill>
                  <a:srgbClr val="FFFFFF"/>
                </a:solidFill>
                <a:latin typeface=""/>
              </a:rPr>
              <a:t>Cor </a:t>
            </a:r>
            <a:r>
              <a:rPr lang="fr-FR" sz="2025" b="0" i="0" u="none" strike="noStrike" baseline="0" dirty="0" err="1">
                <a:solidFill>
                  <a:srgbClr val="FFFFFF"/>
                </a:solidFill>
                <a:latin typeface=""/>
              </a:rPr>
              <a:t>aut</a:t>
            </a:r>
            <a:r>
              <a:rPr lang="fr-FR" sz="2025" b="0" i="0" u="none" strike="noStrike" baseline="0" dirty="0">
                <a:solidFill>
                  <a:srgbClr val="FFFFFF"/>
                </a:solidFill>
                <a:latin typeface=""/>
              </a:rPr>
              <a:t> et </a:t>
            </a:r>
            <a:r>
              <a:rPr lang="fr-FR" sz="2025" b="0" i="0" u="none" strike="noStrike" baseline="0" dirty="0" err="1">
                <a:solidFill>
                  <a:srgbClr val="FFFFFF"/>
                </a:solidFill>
                <a:latin typeface=""/>
              </a:rPr>
              <a:t>voloreratem</a:t>
            </a:r>
            <a:endParaRPr lang="fr-FR" dirty="0"/>
          </a:p>
        </p:txBody>
      </p:sp>
      <p:sp>
        <p:nvSpPr>
          <p:cNvPr id="19" name="Espace réservé du texte 9"/>
          <p:cNvSpPr>
            <a:spLocks noGrp="1"/>
          </p:cNvSpPr>
          <p:nvPr>
            <p:ph type="body" sz="quarter" idx="19" hasCustomPrompt="1"/>
          </p:nvPr>
        </p:nvSpPr>
        <p:spPr>
          <a:xfrm>
            <a:off x="358777" y="1841468"/>
            <a:ext cx="4213225" cy="1092507"/>
          </a:xfrm>
        </p:spPr>
        <p:txBody>
          <a:bodyPr/>
          <a:lstStyle>
            <a:lvl1pPr marL="0" indent="0" algn="ctr">
              <a:buFont typeface="Arial" charset="0"/>
              <a:buNone/>
              <a:defRPr sz="6000">
                <a:solidFill>
                  <a:schemeClr val="bg1"/>
                </a:solidFill>
              </a:defRPr>
            </a:lvl1pPr>
            <a:lvl2pPr marL="134929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42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62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49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XXX</a:t>
            </a:r>
          </a:p>
        </p:txBody>
      </p:sp>
      <p:sp>
        <p:nvSpPr>
          <p:cNvPr id="20" name="Espace réservé du texte 9"/>
          <p:cNvSpPr>
            <a:spLocks noGrp="1"/>
          </p:cNvSpPr>
          <p:nvPr>
            <p:ph type="body" sz="quarter" idx="20" hasCustomPrompt="1"/>
          </p:nvPr>
        </p:nvSpPr>
        <p:spPr>
          <a:xfrm>
            <a:off x="358777" y="2526860"/>
            <a:ext cx="4213225" cy="341335"/>
          </a:xfrm>
        </p:spPr>
        <p:txBody>
          <a:bodyPr/>
          <a:lstStyle>
            <a:lvl1pPr marL="0" indent="0" algn="ctr">
              <a:buFont typeface="Arial" charset="0"/>
              <a:buNone/>
              <a:defRPr lang="fr-FR" sz="2025" b="0" i="0" u="none" strike="noStrike" baseline="0" smtClean="0">
                <a:solidFill>
                  <a:schemeClr val="bg1"/>
                </a:solidFill>
              </a:defRPr>
            </a:lvl1pPr>
            <a:lvl2pPr marL="134929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42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62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49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sz="2025" b="0" i="0" u="none" strike="noStrike" baseline="0" dirty="0" err="1">
                <a:solidFill>
                  <a:srgbClr val="FFFFFF"/>
                </a:solidFill>
                <a:latin typeface=""/>
              </a:rPr>
              <a:t>evelique</a:t>
            </a:r>
            <a:r>
              <a:rPr lang="fr-FR" sz="2025" b="0" i="0" u="none" strike="noStrike" baseline="0" dirty="0">
                <a:solidFill>
                  <a:srgbClr val="FFFFFF"/>
                </a:solidFill>
                <a:latin typeface=""/>
              </a:rPr>
              <a:t> </a:t>
            </a:r>
            <a:r>
              <a:rPr lang="fr-FR" sz="2025" b="0" i="0" u="none" strike="noStrike" baseline="0" dirty="0" err="1">
                <a:solidFill>
                  <a:srgbClr val="FFFFFF"/>
                </a:solidFill>
                <a:latin typeface=""/>
              </a:rPr>
              <a:t>nonecto</a:t>
            </a:r>
            <a:endParaRPr lang="fr-FR" dirty="0"/>
          </a:p>
        </p:txBody>
      </p:sp>
      <p:sp>
        <p:nvSpPr>
          <p:cNvPr id="38" name="Espace réservé du texte 9"/>
          <p:cNvSpPr>
            <a:spLocks noGrp="1"/>
          </p:cNvSpPr>
          <p:nvPr>
            <p:ph type="body" sz="quarter" idx="22" hasCustomPrompt="1"/>
          </p:nvPr>
        </p:nvSpPr>
        <p:spPr>
          <a:xfrm>
            <a:off x="4568964" y="1578332"/>
            <a:ext cx="4213225" cy="750429"/>
          </a:xfrm>
        </p:spPr>
        <p:txBody>
          <a:bodyPr/>
          <a:lstStyle>
            <a:lvl1pPr marL="0" indent="0" algn="ctr">
              <a:buFont typeface="Arial" charset="0"/>
              <a:buNone/>
              <a:defRPr sz="6000">
                <a:solidFill>
                  <a:schemeClr val="bg1"/>
                </a:solidFill>
              </a:defRPr>
            </a:lvl1pPr>
            <a:lvl2pPr marL="134929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42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62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49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XXX</a:t>
            </a:r>
          </a:p>
        </p:txBody>
      </p:sp>
      <p:sp>
        <p:nvSpPr>
          <p:cNvPr id="39" name="Espace réservé du texte 9"/>
          <p:cNvSpPr>
            <a:spLocks noGrp="1"/>
          </p:cNvSpPr>
          <p:nvPr>
            <p:ph type="body" sz="quarter" idx="23" hasCustomPrompt="1"/>
          </p:nvPr>
        </p:nvSpPr>
        <p:spPr>
          <a:xfrm>
            <a:off x="4568964" y="2276882"/>
            <a:ext cx="4213225" cy="788665"/>
          </a:xfrm>
        </p:spPr>
        <p:txBody>
          <a:bodyPr/>
          <a:lstStyle>
            <a:lvl1pPr marL="0" indent="0" algn="ctr">
              <a:spcBef>
                <a:spcPts val="0"/>
              </a:spcBef>
              <a:buFont typeface="Arial" charset="0"/>
              <a:buNone/>
              <a:defRPr lang="fr-FR" sz="2025" b="0" i="0" u="none" strike="noStrike" baseline="0" smtClean="0">
                <a:solidFill>
                  <a:schemeClr val="bg1"/>
                </a:solidFill>
              </a:defRPr>
            </a:lvl1pPr>
            <a:lvl2pPr marL="134929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42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62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49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r>
              <a:rPr lang="fr-FR" sz="2025" b="0" i="0" u="none" strike="noStrike" baseline="0" dirty="0" err="1">
                <a:solidFill>
                  <a:srgbClr val="FFFFFF"/>
                </a:solidFill>
                <a:latin typeface=""/>
              </a:rPr>
              <a:t>icaborporae</a:t>
            </a:r>
            <a:r>
              <a:rPr lang="fr-FR" sz="2025" b="0" i="0" u="none" strike="noStrike" baseline="0" dirty="0">
                <a:solidFill>
                  <a:srgbClr val="FFFFFF"/>
                </a:solidFill>
                <a:latin typeface=""/>
              </a:rPr>
              <a:t> mo </a:t>
            </a:r>
            <a:r>
              <a:rPr lang="fr-FR" sz="2025" b="0" i="0" u="none" strike="noStrike" baseline="0" dirty="0" err="1">
                <a:solidFill>
                  <a:srgbClr val="FFFFFF"/>
                </a:solidFill>
                <a:latin typeface=""/>
              </a:rPr>
              <a:t>mint</a:t>
            </a:r>
            <a:endParaRPr lang="fr-FR" sz="2025" b="0" i="0" u="none" strike="noStrike" baseline="0" dirty="0">
              <a:solidFill>
                <a:srgbClr val="FFFFFF"/>
              </a:solidFill>
              <a:latin typeface=""/>
            </a:endParaRPr>
          </a:p>
          <a:p>
            <a:r>
              <a:rPr lang="fr-FR" sz="2025" b="0" i="0" u="none" strike="noStrike" baseline="0" dirty="0">
                <a:solidFill>
                  <a:srgbClr val="FFFFFF"/>
                </a:solidFill>
                <a:latin typeface=""/>
              </a:rPr>
              <a:t>Lo icaborporae ra</a:t>
            </a:r>
            <a:endParaRPr lang="fr-FR" dirty="0"/>
          </a:p>
        </p:txBody>
      </p:sp>
      <p:sp>
        <p:nvSpPr>
          <p:cNvPr id="42" name="Espace réservé du texte 9"/>
          <p:cNvSpPr>
            <a:spLocks noGrp="1"/>
          </p:cNvSpPr>
          <p:nvPr>
            <p:ph type="body" sz="quarter" idx="24" hasCustomPrompt="1"/>
          </p:nvPr>
        </p:nvSpPr>
        <p:spPr>
          <a:xfrm>
            <a:off x="358777" y="3229514"/>
            <a:ext cx="4219802" cy="750429"/>
          </a:xfrm>
        </p:spPr>
        <p:txBody>
          <a:bodyPr/>
          <a:lstStyle>
            <a:lvl1pPr marL="0" indent="0" algn="ctr">
              <a:buFont typeface="Arial" charset="0"/>
              <a:buNone/>
              <a:defRPr sz="6000">
                <a:solidFill>
                  <a:schemeClr val="bg1"/>
                </a:solidFill>
              </a:defRPr>
            </a:lvl1pPr>
            <a:lvl2pPr marL="134929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42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62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49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XX%</a:t>
            </a:r>
          </a:p>
        </p:txBody>
      </p:sp>
      <p:sp>
        <p:nvSpPr>
          <p:cNvPr id="43" name="Espace réservé du texte 9"/>
          <p:cNvSpPr>
            <a:spLocks noGrp="1"/>
          </p:cNvSpPr>
          <p:nvPr>
            <p:ph type="body" sz="quarter" idx="25" hasCustomPrompt="1"/>
          </p:nvPr>
        </p:nvSpPr>
        <p:spPr>
          <a:xfrm>
            <a:off x="358777" y="3928062"/>
            <a:ext cx="4219802" cy="767764"/>
          </a:xfrm>
        </p:spPr>
        <p:txBody>
          <a:bodyPr/>
          <a:lstStyle>
            <a:lvl1pPr marL="0" indent="0" algn="ctr">
              <a:spcBef>
                <a:spcPts val="0"/>
              </a:spcBef>
              <a:buFont typeface="Arial" charset="0"/>
              <a:buNone/>
              <a:defRPr lang="fr-FR" sz="2025" b="0" i="0" u="none" strike="noStrike" baseline="0" smtClean="0">
                <a:solidFill>
                  <a:schemeClr val="bg1"/>
                </a:solidFill>
              </a:defRPr>
            </a:lvl1pPr>
            <a:lvl2pPr marL="134929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42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62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49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r>
              <a:rPr lang="fr-FR" sz="2025" b="0" i="0" u="none" strike="noStrike" baseline="0" dirty="0" err="1">
                <a:solidFill>
                  <a:srgbClr val="FFFFFF"/>
                </a:solidFill>
                <a:latin typeface=""/>
              </a:rPr>
              <a:t>icaborporae</a:t>
            </a:r>
            <a:r>
              <a:rPr lang="fr-FR" sz="2025" b="0" i="0" u="none" strike="noStrike" baseline="0" dirty="0">
                <a:solidFill>
                  <a:srgbClr val="FFFFFF"/>
                </a:solidFill>
                <a:latin typeface=""/>
              </a:rPr>
              <a:t> mo </a:t>
            </a:r>
            <a:r>
              <a:rPr lang="fr-FR" sz="2025" b="0" i="0" u="none" strike="noStrike" baseline="0" dirty="0" err="1">
                <a:solidFill>
                  <a:srgbClr val="FFFFFF"/>
                </a:solidFill>
                <a:latin typeface=""/>
              </a:rPr>
              <a:t>mint</a:t>
            </a:r>
            <a:endParaRPr lang="fr-FR" sz="2025" b="0" i="0" u="none" strike="noStrike" baseline="0" dirty="0">
              <a:solidFill>
                <a:srgbClr val="FFFFFF"/>
              </a:solidFill>
              <a:latin typeface=""/>
            </a:endParaRPr>
          </a:p>
          <a:p>
            <a:r>
              <a:rPr lang="fr-FR" sz="2025" b="0" i="0" u="none" strike="noStrike" baseline="0" dirty="0">
                <a:solidFill>
                  <a:srgbClr val="FFFFFF"/>
                </a:solidFill>
                <a:latin typeface=""/>
              </a:rPr>
              <a:t>Lo icaborporae ra</a:t>
            </a:r>
            <a:endParaRPr lang="fr-FR" dirty="0"/>
          </a:p>
        </p:txBody>
      </p:sp>
      <p:sp>
        <p:nvSpPr>
          <p:cNvPr id="44" name="Espace réservé du texte 9"/>
          <p:cNvSpPr>
            <a:spLocks noGrp="1"/>
          </p:cNvSpPr>
          <p:nvPr>
            <p:ph type="body" sz="quarter" idx="26" hasCustomPrompt="1"/>
          </p:nvPr>
        </p:nvSpPr>
        <p:spPr>
          <a:xfrm>
            <a:off x="4572003" y="3395210"/>
            <a:ext cx="4203607" cy="341335"/>
          </a:xfrm>
        </p:spPr>
        <p:txBody>
          <a:bodyPr/>
          <a:lstStyle>
            <a:lvl1pPr marL="0" indent="0" algn="ctr">
              <a:buFont typeface="Arial" charset="0"/>
              <a:buNone/>
              <a:defRPr lang="fr-FR" sz="2025" b="0" i="0" u="none" strike="noStrike" baseline="0" smtClean="0">
                <a:solidFill>
                  <a:schemeClr val="bg1"/>
                </a:solidFill>
              </a:defRPr>
            </a:lvl1pPr>
            <a:lvl2pPr marL="134929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42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62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49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sz="2025" b="0" i="0" u="none" strike="noStrike" baseline="0" dirty="0">
                <a:solidFill>
                  <a:srgbClr val="FFFFFF"/>
                </a:solidFill>
                <a:latin typeface=""/>
              </a:rPr>
              <a:t>Cor </a:t>
            </a:r>
            <a:r>
              <a:rPr lang="fr-FR" sz="2025" b="0" i="0" u="none" strike="noStrike" baseline="0" dirty="0" err="1">
                <a:solidFill>
                  <a:srgbClr val="FFFFFF"/>
                </a:solidFill>
                <a:latin typeface=""/>
              </a:rPr>
              <a:t>aut</a:t>
            </a:r>
            <a:r>
              <a:rPr lang="fr-FR" sz="2025" b="0" i="0" u="none" strike="noStrike" baseline="0" dirty="0">
                <a:solidFill>
                  <a:srgbClr val="FFFFFF"/>
                </a:solidFill>
                <a:latin typeface=""/>
              </a:rPr>
              <a:t> et </a:t>
            </a:r>
            <a:r>
              <a:rPr lang="fr-FR" sz="2025" b="0" i="0" u="none" strike="noStrike" baseline="0" dirty="0" err="1">
                <a:solidFill>
                  <a:srgbClr val="FFFFFF"/>
                </a:solidFill>
                <a:latin typeface=""/>
              </a:rPr>
              <a:t>voloreratem</a:t>
            </a:r>
            <a:endParaRPr lang="fr-FR" dirty="0"/>
          </a:p>
        </p:txBody>
      </p:sp>
      <p:sp>
        <p:nvSpPr>
          <p:cNvPr id="45" name="Espace réservé du texte 9"/>
          <p:cNvSpPr>
            <a:spLocks noGrp="1"/>
          </p:cNvSpPr>
          <p:nvPr>
            <p:ph type="body" sz="quarter" idx="27" hasCustomPrompt="1"/>
          </p:nvPr>
        </p:nvSpPr>
        <p:spPr>
          <a:xfrm>
            <a:off x="4572003" y="3650536"/>
            <a:ext cx="4203607" cy="1045292"/>
          </a:xfrm>
        </p:spPr>
        <p:txBody>
          <a:bodyPr/>
          <a:lstStyle>
            <a:lvl1pPr marL="0" indent="0" algn="ctr">
              <a:buFont typeface="Arial" charset="0"/>
              <a:buNone/>
              <a:defRPr sz="6000">
                <a:solidFill>
                  <a:schemeClr val="bg1"/>
                </a:solidFill>
              </a:defRPr>
            </a:lvl1pPr>
            <a:lvl2pPr marL="134929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42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62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49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XXX</a:t>
            </a: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25">
                <a:solidFill>
                  <a:schemeClr val="tx1"/>
                </a:solidFill>
              </a:defRPr>
            </a:lvl1pPr>
          </a:lstStyle>
          <a:p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25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7" name="Connecteur droit 16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1"/>
          <p:cNvSpPr>
            <a:spLocks noGrp="1"/>
          </p:cNvSpPr>
          <p:nvPr>
            <p:ph type="title"/>
          </p:nvPr>
        </p:nvSpPr>
        <p:spPr>
          <a:xfrm>
            <a:off x="358777" y="353409"/>
            <a:ext cx="7058708" cy="280462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fr-FR" dirty="0"/>
              <a:t>Slide - texte - 1 colonne, corps 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80776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40">
          <p15:clr>
            <a:srgbClr val="FBAE40"/>
          </p15:clr>
        </p15:guide>
        <p15:guide id="2" orient="horz" pos="309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tags" Target="../tags/tag2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71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image" Target="../media/image16.png"/><Relationship Id="rId5" Type="http://schemas.openxmlformats.org/officeDocument/2006/relationships/slideLayout" Target="../slideLayouts/slideLayout71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7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00.xml"/><Relationship Id="rId18" Type="http://schemas.openxmlformats.org/officeDocument/2006/relationships/slideLayout" Target="../slideLayouts/slideLayout105.xml"/><Relationship Id="rId26" Type="http://schemas.openxmlformats.org/officeDocument/2006/relationships/tags" Target="../tags/tag117.xml"/><Relationship Id="rId3" Type="http://schemas.openxmlformats.org/officeDocument/2006/relationships/slideLayout" Target="../slideLayouts/slideLayout90.xml"/><Relationship Id="rId21" Type="http://schemas.openxmlformats.org/officeDocument/2006/relationships/tags" Target="../tags/tag112.xml"/><Relationship Id="rId34" Type="http://schemas.openxmlformats.org/officeDocument/2006/relationships/oleObject" Target="../embeddings/oleObject45.bin"/><Relationship Id="rId7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9.xml"/><Relationship Id="rId17" Type="http://schemas.openxmlformats.org/officeDocument/2006/relationships/slideLayout" Target="../slideLayouts/slideLayout104.xml"/><Relationship Id="rId25" Type="http://schemas.openxmlformats.org/officeDocument/2006/relationships/tags" Target="../tags/tag116.xml"/><Relationship Id="rId33" Type="http://schemas.openxmlformats.org/officeDocument/2006/relationships/tags" Target="../tags/tag124.xml"/><Relationship Id="rId2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03.xml"/><Relationship Id="rId20" Type="http://schemas.openxmlformats.org/officeDocument/2006/relationships/vmlDrawing" Target="../drawings/vmlDrawing53.vml"/><Relationship Id="rId29" Type="http://schemas.openxmlformats.org/officeDocument/2006/relationships/tags" Target="../tags/tag120.xml"/><Relationship Id="rId1" Type="http://schemas.openxmlformats.org/officeDocument/2006/relationships/slideLayout" Target="../slideLayouts/slideLayout88.xml"/><Relationship Id="rId6" Type="http://schemas.openxmlformats.org/officeDocument/2006/relationships/slideLayout" Target="../slideLayouts/slideLayout93.xml"/><Relationship Id="rId11" Type="http://schemas.openxmlformats.org/officeDocument/2006/relationships/slideLayout" Target="../slideLayouts/slideLayout98.xml"/><Relationship Id="rId24" Type="http://schemas.openxmlformats.org/officeDocument/2006/relationships/tags" Target="../tags/tag115.xml"/><Relationship Id="rId32" Type="http://schemas.openxmlformats.org/officeDocument/2006/relationships/tags" Target="../tags/tag123.xml"/><Relationship Id="rId5" Type="http://schemas.openxmlformats.org/officeDocument/2006/relationships/slideLayout" Target="../slideLayouts/slideLayout92.xml"/><Relationship Id="rId15" Type="http://schemas.openxmlformats.org/officeDocument/2006/relationships/slideLayout" Target="../slideLayouts/slideLayout102.xml"/><Relationship Id="rId23" Type="http://schemas.openxmlformats.org/officeDocument/2006/relationships/tags" Target="../tags/tag114.xml"/><Relationship Id="rId28" Type="http://schemas.openxmlformats.org/officeDocument/2006/relationships/tags" Target="../tags/tag119.xml"/><Relationship Id="rId10" Type="http://schemas.openxmlformats.org/officeDocument/2006/relationships/slideLayout" Target="../slideLayouts/slideLayout97.xml"/><Relationship Id="rId19" Type="http://schemas.openxmlformats.org/officeDocument/2006/relationships/theme" Target="../theme/theme4.xml"/><Relationship Id="rId31" Type="http://schemas.openxmlformats.org/officeDocument/2006/relationships/tags" Target="../tags/tag122.xml"/><Relationship Id="rId4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6.xml"/><Relationship Id="rId14" Type="http://schemas.openxmlformats.org/officeDocument/2006/relationships/slideLayout" Target="../slideLayouts/slideLayout101.xml"/><Relationship Id="rId22" Type="http://schemas.openxmlformats.org/officeDocument/2006/relationships/tags" Target="../tags/tag113.xml"/><Relationship Id="rId27" Type="http://schemas.openxmlformats.org/officeDocument/2006/relationships/tags" Target="../tags/tag118.xml"/><Relationship Id="rId30" Type="http://schemas.openxmlformats.org/officeDocument/2006/relationships/tags" Target="../tags/tag121.xml"/><Relationship Id="rId35" Type="http://schemas.openxmlformats.org/officeDocument/2006/relationships/image" Target="../media/image21.emf"/><Relationship Id="rId8" Type="http://schemas.openxmlformats.org/officeDocument/2006/relationships/slideLayout" Target="../slideLayouts/slideLayout9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69"/>
            </p:custDataLst>
            <p:extLst>
              <p:ext uri="{D42A27DB-BD31-4B8C-83A1-F6EECF244321}">
                <p14:modId xmlns:p14="http://schemas.microsoft.com/office/powerpoint/2010/main" val="1948553763"/>
              </p:ext>
            </p:extLst>
          </p:nvPr>
        </p:nvGraphicFramePr>
        <p:xfrm>
          <a:off x="1591" y="1192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think-cell Slide" r:id="rId71" imgW="270" imgH="270" progId="TCLayout.ActiveDocument.1">
                  <p:embed/>
                </p:oleObj>
              </mc:Choice>
              <mc:Fallback>
                <p:oleObj name="think-cell Slide" r:id="rId71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1591" y="1192"/>
                        <a:ext cx="1587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7A5D2E64-2649-4557-8200-E78DF2A57EFC}"/>
              </a:ext>
            </a:extLst>
          </p:cNvPr>
          <p:cNvPicPr>
            <a:picLocks noChangeAspect="1"/>
          </p:cNvPicPr>
          <p:nvPr userDrawn="1"/>
        </p:nvPicPr>
        <p:blipFill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763" y="216000"/>
            <a:ext cx="360000" cy="457297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BA08C5-5A5A-413C-BB47-80E1FBC063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04826" y="4884454"/>
            <a:ext cx="718767" cy="10797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1528AAF-4F0A-419B-8AAE-5F058B1EDE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948068" y="4884454"/>
            <a:ext cx="3910151" cy="10797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endParaRPr lang="en-IN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5343E1D-8E69-45CA-BB05-A8D2AF3930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2120" y="4864360"/>
            <a:ext cx="199973" cy="1502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900" b="0" i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fld id="{A5163908-529D-4A49-892F-D37C4044DFD8}" type="slidenum">
              <a:rPr lang="en-IN" smtClean="0"/>
              <a:pPr/>
              <a:t>‹N›</a:t>
            </a:fld>
            <a:endParaRPr lang="en-IN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846266C-4ECA-426E-AC3C-9C2166215C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4823" y="1211263"/>
            <a:ext cx="8132765" cy="3484800"/>
          </a:xfrm>
          <a:prstGeom prst="rect">
            <a:avLst/>
          </a:prstGeom>
        </p:spPr>
        <p:txBody>
          <a:bodyPr vert="horz" lIns="0" tIns="0" rIns="0" bIns="0" spcCol="32400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894B2A6A-BE43-1D4A-8330-3072C7FC58B6}"/>
              </a:ext>
            </a:extLst>
          </p:cNvPr>
          <p:cNvSpPr txBox="1">
            <a:spLocks/>
          </p:cNvSpPr>
          <p:nvPr userDrawn="1"/>
        </p:nvSpPr>
        <p:spPr>
          <a:xfrm>
            <a:off x="7884368" y="4719600"/>
            <a:ext cx="1069691" cy="27529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 marL="0" algn="r" defTabSz="914278" rtl="0" eaLnBrk="1" latinLnBrk="0" hangingPunct="1">
              <a:defRPr sz="7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700" dirty="0">
                <a:solidFill>
                  <a:schemeClr val="bg1">
                    <a:lumMod val="65000"/>
                  </a:schemeClr>
                </a:solidFill>
              </a:rPr>
              <a:t>© Koninklijke Philips N.V.</a:t>
            </a:r>
          </a:p>
        </p:txBody>
      </p:sp>
      <p:sp>
        <p:nvSpPr>
          <p:cNvPr id="6" name="Title Placeholder 5">
            <a:extLst>
              <a:ext uri="{FF2B5EF4-FFF2-40B4-BE49-F238E27FC236}">
                <a16:creationId xmlns:a16="http://schemas.microsoft.com/office/drawing/2014/main" id="{A0613193-D73A-5A4B-9E3D-2F277B4E0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238" y="376238"/>
            <a:ext cx="7524750" cy="71913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NL" dirty="0"/>
          </a:p>
        </p:txBody>
      </p:sp>
      <p:sp>
        <p:nvSpPr>
          <p:cNvPr id="5" name="Rectangle 4" hidden="1">
            <a:extLst>
              <a:ext uri="{FF2B5EF4-FFF2-40B4-BE49-F238E27FC236}">
                <a16:creationId xmlns:a16="http://schemas.microsoft.com/office/drawing/2014/main" id="{E111333B-FBA5-4875-A5DE-3B4281D761D5}"/>
              </a:ext>
            </a:extLst>
          </p:cNvPr>
          <p:cNvSpPr/>
          <p:nvPr userDrawn="1">
            <p:custDataLst>
              <p:tags r:id="rId70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3966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4" r:id="rId1"/>
    <p:sldLayoutId id="2147484145" r:id="rId2"/>
    <p:sldLayoutId id="2147484178" r:id="rId3"/>
    <p:sldLayoutId id="2147483860" r:id="rId4"/>
    <p:sldLayoutId id="2147483955" r:id="rId5"/>
    <p:sldLayoutId id="2147483692" r:id="rId6"/>
    <p:sldLayoutId id="2147484176" r:id="rId7"/>
    <p:sldLayoutId id="2147483862" r:id="rId8"/>
    <p:sldLayoutId id="2147483948" r:id="rId9"/>
    <p:sldLayoutId id="2147483871" r:id="rId10"/>
    <p:sldLayoutId id="2147483866" r:id="rId11"/>
    <p:sldLayoutId id="2147483975" r:id="rId12"/>
    <p:sldLayoutId id="2147483867" r:id="rId13"/>
    <p:sldLayoutId id="2147483976" r:id="rId14"/>
    <p:sldLayoutId id="2147483984" r:id="rId15"/>
    <p:sldLayoutId id="2147483933" r:id="rId16"/>
    <p:sldLayoutId id="2147483869" r:id="rId17"/>
    <p:sldLayoutId id="2147483939" r:id="rId18"/>
    <p:sldLayoutId id="2147483936" r:id="rId19"/>
    <p:sldLayoutId id="2147483937" r:id="rId20"/>
    <p:sldLayoutId id="2147483938" r:id="rId21"/>
    <p:sldLayoutId id="2147484177" r:id="rId22"/>
    <p:sldLayoutId id="2147484146" r:id="rId23"/>
    <p:sldLayoutId id="2147484184" r:id="rId24"/>
    <p:sldLayoutId id="2147483918" r:id="rId25"/>
    <p:sldLayoutId id="2147483742" r:id="rId26"/>
    <p:sldLayoutId id="2147483766" r:id="rId27"/>
    <p:sldLayoutId id="2147484171" r:id="rId28"/>
    <p:sldLayoutId id="2147484149" r:id="rId29"/>
    <p:sldLayoutId id="2147484183" r:id="rId30"/>
    <p:sldLayoutId id="2147484095" r:id="rId31"/>
    <p:sldLayoutId id="2147484093" r:id="rId32"/>
    <p:sldLayoutId id="2147484100" r:id="rId33"/>
    <p:sldLayoutId id="2147484172" r:id="rId34"/>
    <p:sldLayoutId id="2147484152" r:id="rId35"/>
    <p:sldLayoutId id="2147484182" r:id="rId36"/>
    <p:sldLayoutId id="2147484107" r:id="rId37"/>
    <p:sldLayoutId id="2147484105" r:id="rId38"/>
    <p:sldLayoutId id="2147484109" r:id="rId39"/>
    <p:sldLayoutId id="2147484173" r:id="rId40"/>
    <p:sldLayoutId id="2147484155" r:id="rId41"/>
    <p:sldLayoutId id="2147484181" r:id="rId42"/>
    <p:sldLayoutId id="2147484116" r:id="rId43"/>
    <p:sldLayoutId id="2147484114" r:id="rId44"/>
    <p:sldLayoutId id="2147484118" r:id="rId45"/>
    <p:sldLayoutId id="2147484174" r:id="rId46"/>
    <p:sldLayoutId id="2147484158" r:id="rId47"/>
    <p:sldLayoutId id="2147484180" r:id="rId48"/>
    <p:sldLayoutId id="2147484125" r:id="rId49"/>
    <p:sldLayoutId id="2147484123" r:id="rId50"/>
    <p:sldLayoutId id="2147484127" r:id="rId51"/>
    <p:sldLayoutId id="2147484175" r:id="rId52"/>
    <p:sldLayoutId id="2147484160" r:id="rId53"/>
    <p:sldLayoutId id="2147484179" r:id="rId54"/>
    <p:sldLayoutId id="2147484134" r:id="rId55"/>
    <p:sldLayoutId id="2147484132" r:id="rId56"/>
    <p:sldLayoutId id="2147484136" r:id="rId57"/>
    <p:sldLayoutId id="2147484185" r:id="rId58"/>
    <p:sldLayoutId id="2147484186" r:id="rId59"/>
    <p:sldLayoutId id="2147484187" r:id="rId60"/>
    <p:sldLayoutId id="2147484188" r:id="rId61"/>
    <p:sldLayoutId id="2147484189" r:id="rId62"/>
    <p:sldLayoutId id="2147484190" r:id="rId63"/>
    <p:sldLayoutId id="2147484169" r:id="rId64"/>
    <p:sldLayoutId id="2147484142" r:id="rId65"/>
    <p:sldLayoutId id="2147484191" r:id="rId6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hf hdr="0"/>
  <p:txStyles>
    <p:titleStyle>
      <a:lvl1pPr algn="l" defTabSz="914377" rtl="0" eaLnBrk="1" latinLnBrk="0" hangingPunct="1">
        <a:lnSpc>
          <a:spcPct val="100000"/>
        </a:lnSpc>
        <a:spcBef>
          <a:spcPct val="0"/>
        </a:spcBef>
        <a:buNone/>
        <a:defRPr lang="en-US" sz="2400" kern="1200" smtClean="0">
          <a:solidFill>
            <a:srgbClr val="00629F"/>
          </a:solidFill>
          <a:latin typeface="+mj-lt"/>
          <a:ea typeface="+mj-ea"/>
          <a:cs typeface="+mj-cs"/>
        </a:defRPr>
      </a:lvl1pPr>
    </p:titleStyle>
    <p:bodyStyle>
      <a:lvl1pPr marL="144000" indent="-144000" algn="l" defTabSz="914377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SzPct val="100000"/>
        <a:buFont typeface="Arial" panose="020B0604020202020204" pitchFamily="34" charset="0"/>
        <a:buChar char="•"/>
        <a:defRPr lang="en-US" sz="1400" b="0" i="0" kern="1200" dirty="0">
          <a:solidFill>
            <a:schemeClr val="tx1"/>
          </a:solidFill>
          <a:latin typeface="+mn-lt"/>
          <a:ea typeface="+mn-ea"/>
          <a:cs typeface="Calibri Light" panose="020F0302020204030204" pitchFamily="34" charset="0"/>
        </a:defRPr>
      </a:lvl1pPr>
      <a:lvl2pPr marL="320040" indent="-137160" algn="l" defTabSz="914377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SzPct val="100000"/>
        <a:buFont typeface="Calibri" panose="020F0502020204030204" pitchFamily="34" charset="0"/>
        <a:buChar char="–"/>
        <a:defRPr lang="en-US" sz="1200" b="0" i="0" kern="1200" dirty="0">
          <a:solidFill>
            <a:schemeClr val="tx1"/>
          </a:solidFill>
          <a:latin typeface="+mn-lt"/>
          <a:ea typeface="+mn-ea"/>
          <a:cs typeface="Calibri Light" panose="020F0302020204030204" pitchFamily="34" charset="0"/>
        </a:defRPr>
      </a:lvl2pPr>
      <a:lvl3pPr marL="429768" indent="-107950" algn="l" defTabSz="914377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SzPct val="100000"/>
        <a:buFont typeface="Calibri" panose="020F0502020204030204" pitchFamily="34" charset="0"/>
        <a:buChar char="•"/>
        <a:defRPr lang="en-US" sz="1050" b="0" i="0" kern="1200" dirty="0">
          <a:solidFill>
            <a:schemeClr val="tx1"/>
          </a:solidFill>
          <a:latin typeface="+mn-lt"/>
          <a:ea typeface="+mn-ea"/>
          <a:cs typeface="Calibri Light" panose="020F0302020204030204" pitchFamily="34" charset="0"/>
        </a:defRPr>
      </a:lvl3pPr>
      <a:lvl4pPr marL="594360" indent="-137160" algn="l" defTabSz="914377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SzPct val="100000"/>
        <a:buFont typeface="Calibri" panose="020F0502020204030204" pitchFamily="34" charset="0"/>
        <a:buChar char="–"/>
        <a:defRPr lang="en-US" sz="1000" b="0" i="0" kern="1200" dirty="0">
          <a:solidFill>
            <a:schemeClr val="tx1"/>
          </a:solidFill>
          <a:latin typeface="+mn-lt"/>
          <a:ea typeface="+mn-ea"/>
          <a:cs typeface="Calibri Light" panose="020F0302020204030204" pitchFamily="34" charset="0"/>
        </a:defRPr>
      </a:lvl4pPr>
      <a:lvl5pPr marL="701675" indent="-107950" algn="l" defTabSz="914377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SzPct val="100000"/>
        <a:buFont typeface="Calibri" panose="020F0502020204030204" pitchFamily="34" charset="0"/>
        <a:buChar char="•"/>
        <a:defRPr lang="en-IN" sz="10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17">
          <p15:clr>
            <a:srgbClr val="A4A3A4"/>
          </p15:clr>
        </p15:guide>
        <p15:guide id="2" pos="5441">
          <p15:clr>
            <a:srgbClr val="A4A3A4"/>
          </p15:clr>
        </p15:guide>
        <p15:guide id="4" orient="horz" pos="237">
          <p15:clr>
            <a:srgbClr val="A4A3A4"/>
          </p15:clr>
        </p15:guide>
        <p15:guide id="5" orient="horz" pos="690">
          <p15:clr>
            <a:srgbClr val="A4A3A4"/>
          </p15:clr>
        </p15:guide>
        <p15:guide id="6" orient="horz" pos="763">
          <p15:clr>
            <a:srgbClr val="A4A3A4"/>
          </p15:clr>
        </p15:guide>
        <p15:guide id="7" orient="horz" pos="2958">
          <p15:clr>
            <a:srgbClr val="A4A3A4"/>
          </p15:clr>
        </p15:guide>
        <p15:guide id="12" pos="2911" userDrawn="1">
          <p15:clr>
            <a:srgbClr val="A4A3A4"/>
          </p15:clr>
        </p15:guide>
        <p15:guide id="14" pos="2849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8776" y="273770"/>
            <a:ext cx="8420101" cy="3877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fr-FR"/>
              <a:t>Slide texte - 1 colonne, corps 28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8775" y="987429"/>
            <a:ext cx="8420100" cy="370839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Texte 1er niveau, corps 20</a:t>
            </a:r>
          </a:p>
          <a:p>
            <a:pPr lvl="1"/>
            <a:r>
              <a:rPr lang="fr-FR"/>
              <a:t>Texte 2e niveau, corps 18</a:t>
            </a:r>
          </a:p>
          <a:p>
            <a:pPr lvl="2"/>
            <a:r>
              <a:rPr lang="fr-FR"/>
              <a:t>Texte 3e niveau, corps 16</a:t>
            </a:r>
          </a:p>
        </p:txBody>
      </p:sp>
      <p:cxnSp>
        <p:nvCxnSpPr>
          <p:cNvPr id="8" name="Connecteur droit 7"/>
          <p:cNvCxnSpPr/>
          <p:nvPr/>
        </p:nvCxnSpPr>
        <p:spPr>
          <a:xfrm>
            <a:off x="358775" y="689982"/>
            <a:ext cx="8420100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7"/>
            <a:ext cx="5781302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pPr defTabSz="685766"/>
            <a:r>
              <a:rPr lang="fr-FR">
                <a:solidFill>
                  <a:srgbClr val="6B747B"/>
                </a:solidFill>
              </a:rPr>
              <a:t>OUR CURRENT SITUATION</a:t>
            </a:r>
          </a:p>
        </p:txBody>
      </p:sp>
      <p:sp>
        <p:nvSpPr>
          <p:cNvPr id="26" name="Date Placeholder 3"/>
          <p:cNvSpPr>
            <a:spLocks noGrp="1"/>
          </p:cNvSpPr>
          <p:nvPr>
            <p:ph type="dt" sz="half" idx="2"/>
          </p:nvPr>
        </p:nvSpPr>
        <p:spPr>
          <a:xfrm>
            <a:off x="7713499" y="4831177"/>
            <a:ext cx="77669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 defTabSz="685766"/>
            <a:endParaRPr lang="fr-FR">
              <a:solidFill>
                <a:srgbClr val="6B747B"/>
              </a:solidFill>
            </a:endParaRPr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7"/>
            <a:ext cx="311061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 defTabSz="685766"/>
            <a:fld id="{980E94A8-0648-D043-B8F7-3AFA110B04BE}" type="slidenum">
              <a:rPr lang="fr-FR" smtClean="0">
                <a:solidFill>
                  <a:srgbClr val="6B747B"/>
                </a:solidFill>
              </a:rPr>
              <a:pPr defTabSz="685766"/>
              <a:t>‹N›</a:t>
            </a:fld>
            <a:endParaRPr lang="fr-FR">
              <a:solidFill>
                <a:srgbClr val="6B747B"/>
              </a:solidFill>
            </a:endParaRPr>
          </a:p>
        </p:txBody>
      </p:sp>
      <p:cxnSp>
        <p:nvCxnSpPr>
          <p:cNvPr id="29" name="Connecteur droit 28"/>
          <p:cNvCxnSpPr/>
          <p:nvPr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/>
          <p:cNvCxnSpPr/>
          <p:nvPr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085" y="4655266"/>
            <a:ext cx="1139390" cy="441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844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4" r:id="rId1"/>
    <p:sldLayoutId id="2147484195" r:id="rId2"/>
    <p:sldLayoutId id="2147484196" r:id="rId3"/>
    <p:sldLayoutId id="2147484197" r:id="rId4"/>
    <p:sldLayoutId id="2147484198" r:id="rId5"/>
    <p:sldLayoutId id="2147484199" r:id="rId6"/>
    <p:sldLayoutId id="2147484200" r:id="rId7"/>
    <p:sldLayoutId id="2147484201" r:id="rId8"/>
    <p:sldLayoutId id="2147484202" r:id="rId9"/>
  </p:sldLayoutIdLst>
  <p:hf hdr="0" dt="0"/>
  <p:txStyles>
    <p:titleStyle>
      <a:lvl1pPr algn="l" defTabSz="685766" rtl="0" eaLnBrk="1" latinLnBrk="0" hangingPunct="1">
        <a:lnSpc>
          <a:spcPct val="90000"/>
        </a:lnSpc>
        <a:spcBef>
          <a:spcPct val="0"/>
        </a:spcBef>
        <a:buNone/>
        <a:defRPr sz="28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39694" indent="-139694" algn="l" defTabSz="685766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Font typeface="Arial" charset="0"/>
        <a:buChar char="•"/>
        <a:tabLst/>
        <a:defRPr sz="2000" b="1" strike="noStrike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271451" indent="-136519" algn="l" defTabSz="685766" rtl="0" eaLnBrk="1" latinLnBrk="0" hangingPunct="1">
        <a:lnSpc>
          <a:spcPct val="90000"/>
        </a:lnSpc>
        <a:spcBef>
          <a:spcPts val="375"/>
        </a:spcBef>
        <a:buClr>
          <a:schemeClr val="bg2"/>
        </a:buClr>
        <a:buFont typeface="Arial" charset="0"/>
        <a:buChar char="•"/>
        <a:tabLst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406380" indent="-134932" algn="l" defTabSz="685766" rtl="0" eaLnBrk="1" latinLnBrk="0" hangingPunct="1">
        <a:lnSpc>
          <a:spcPct val="90000"/>
        </a:lnSpc>
        <a:spcBef>
          <a:spcPts val="375"/>
        </a:spcBef>
        <a:buClr>
          <a:schemeClr val="bg2"/>
        </a:buClr>
        <a:buFont typeface="Arial" charset="0"/>
        <a:buChar char="•"/>
        <a:tabLst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090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74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56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226">
          <p15:clr>
            <a:srgbClr val="F26B43"/>
          </p15:clr>
        </p15:guide>
        <p15:guide id="3" orient="horz" pos="622">
          <p15:clr>
            <a:srgbClr val="F26B43"/>
          </p15:clr>
        </p15:guide>
        <p15:guide id="4" pos="5530">
          <p15:clr>
            <a:srgbClr val="F26B43"/>
          </p15:clr>
        </p15:guide>
        <p15:guide id="5" pos="2880">
          <p15:clr>
            <a:srgbClr val="F26B43"/>
          </p15:clr>
        </p15:guide>
        <p15:guide id="8" orient="horz" pos="2958">
          <p15:clr>
            <a:srgbClr val="F26B43"/>
          </p15:clr>
        </p15:guide>
        <p15:guide id="9" orient="horz" pos="44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84278867-1789-9746-B6C4-BD0420721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2994BD9-C6F4-704A-93ED-BF957051B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BCBFBBC-AFA1-2A4F-8F09-83830142E2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BFCC19-0ABA-A840-A6E1-B585F892811E}" type="datetimeFigureOut">
              <a:rPr lang="it-IT" smtClean="0"/>
              <a:t>29/10/21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61BFB22-A033-FA4E-898C-A2F0CEDDE0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6A4628C-D8D7-B445-8E13-16ECD8BC5E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37945-092D-C646-B721-1AC4B2D4C7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833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4" r:id="rId1"/>
    <p:sldLayoutId id="2147484205" r:id="rId2"/>
    <p:sldLayoutId id="2147484206" r:id="rId3"/>
    <p:sldLayoutId id="2147484207" r:id="rId4"/>
    <p:sldLayoutId id="2147484208" r:id="rId5"/>
    <p:sldLayoutId id="2147484209" r:id="rId6"/>
    <p:sldLayoutId id="2147484210" r:id="rId7"/>
    <p:sldLayoutId id="2147484211" r:id="rId8"/>
    <p:sldLayoutId id="2147484212" r:id="rId9"/>
    <p:sldLayoutId id="2147484213" r:id="rId10"/>
    <p:sldLayoutId id="2147484214" r:id="rId11"/>
    <p:sldLayoutId id="2147484215" r:id="rId12"/>
  </p:sldLayoutIdLst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 userDrawn="1">
            <p:custDataLst>
              <p:tags r:id="rId21"/>
            </p:custDataLst>
          </p:nvPr>
        </p:nvGraphicFramePr>
        <p:xfrm>
          <a:off x="1590" y="1590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3" name="Diapositiva de think-cell" r:id="rId34" imgW="470" imgH="469" progId="TCLayout.ActiveDocument.1">
                  <p:embed/>
                </p:oleObj>
              </mc:Choice>
              <mc:Fallback>
                <p:oleObj name="Diapositiva de think-cell" r:id="rId34" imgW="470" imgH="469" progId="TCLayout.ActiveDocument.1">
                  <p:embed/>
                  <p:pic>
                    <p:nvPicPr>
                      <p:cNvPr id="5" name="Object 4" hidden="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590" y="1590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/>
          <p:cNvSpPr/>
          <p:nvPr userDrawn="1">
            <p:custDataLst>
              <p:tags r:id="rId22"/>
            </p:custDataLst>
          </p:nvPr>
        </p:nvSpPr>
        <p:spPr>
          <a:xfrm>
            <a:off x="1" y="1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fr-FR" sz="2025" dirty="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8777" y="353409"/>
            <a:ext cx="7058708" cy="280462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fr-FR" dirty="0"/>
              <a:t>Slide - texte - 1 colonne, corps 24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8775" y="1336881"/>
            <a:ext cx="8420100" cy="335894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1"/>
            <a:r>
              <a:rPr lang="fr-FR" dirty="0"/>
              <a:t>Texte 1er niveau, corps 14</a:t>
            </a:r>
          </a:p>
          <a:p>
            <a:pPr lvl="2"/>
            <a:r>
              <a:rPr lang="fr-FR" dirty="0"/>
              <a:t>Texte 2e niveau, corps 13</a:t>
            </a:r>
          </a:p>
          <a:p>
            <a:pPr lvl="3"/>
            <a:r>
              <a:rPr lang="fr-FR" dirty="0"/>
              <a:t>Texte 3e niveau, corps 13</a:t>
            </a:r>
          </a:p>
        </p:txBody>
      </p:sp>
      <p:cxnSp>
        <p:nvCxnSpPr>
          <p:cNvPr id="29" name="Connecteur droit 28"/>
          <p:cNvCxnSpPr/>
          <p:nvPr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Stars 5" hidden="1"/>
          <p:cNvGrpSpPr>
            <a:grpSpLocks noChangeAspect="1"/>
          </p:cNvGrpSpPr>
          <p:nvPr userDrawn="1">
            <p:custDataLst>
              <p:tags r:id="rId23"/>
            </p:custDataLst>
          </p:nvPr>
        </p:nvGrpSpPr>
        <p:grpSpPr>
          <a:xfrm>
            <a:off x="9271003" y="3"/>
            <a:ext cx="858745" cy="147367"/>
            <a:chOff x="4135869" y="5636233"/>
            <a:chExt cx="858745" cy="147367"/>
          </a:xfrm>
        </p:grpSpPr>
        <p:sp>
          <p:nvSpPr>
            <p:cNvPr id="32" name="0/5 [0+]" hidden="1"/>
            <p:cNvSpPr>
              <a:spLocks noChangeAspect="1"/>
            </p:cNvSpPr>
            <p:nvPr>
              <p:custDataLst>
                <p:tags r:id="rId24"/>
              </p:custDataLst>
            </p:nvPr>
          </p:nvSpPr>
          <p:spPr>
            <a:xfrm flipH="1">
              <a:off x="4135869" y="5636234"/>
              <a:ext cx="157349" cy="147366"/>
            </a:xfrm>
            <a:prstGeom prst="star5">
              <a:avLst/>
            </a:prstGeom>
            <a:solidFill>
              <a:schemeClr val="bg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rgbClr val="FFFFFF"/>
                </a:solidFill>
              </a:endParaRPr>
            </a:p>
          </p:txBody>
        </p:sp>
        <p:sp>
          <p:nvSpPr>
            <p:cNvPr id="33" name="1/5 [1+]" hidden="1"/>
            <p:cNvSpPr>
              <a:spLocks noChangeAspect="1"/>
            </p:cNvSpPr>
            <p:nvPr>
              <p:custDataLst>
                <p:tags r:id="rId25"/>
              </p:custDataLst>
            </p:nvPr>
          </p:nvSpPr>
          <p:spPr>
            <a:xfrm flipH="1">
              <a:off x="4135869" y="5636233"/>
              <a:ext cx="157349" cy="147366"/>
            </a:xfrm>
            <a:prstGeom prst="star5">
              <a:avLst/>
            </a:prstGeom>
            <a:solidFill>
              <a:srgbClr val="FFCD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rgbClr val="FFFFFF"/>
                </a:solidFill>
              </a:endParaRPr>
            </a:p>
          </p:txBody>
        </p:sp>
        <p:sp>
          <p:nvSpPr>
            <p:cNvPr id="34" name="0/5 [0+]" hidden="1"/>
            <p:cNvSpPr>
              <a:spLocks noChangeAspect="1"/>
            </p:cNvSpPr>
            <p:nvPr>
              <p:custDataLst>
                <p:tags r:id="rId26"/>
              </p:custDataLst>
            </p:nvPr>
          </p:nvSpPr>
          <p:spPr>
            <a:xfrm flipH="1">
              <a:off x="4311218" y="5636233"/>
              <a:ext cx="157349" cy="147366"/>
            </a:xfrm>
            <a:prstGeom prst="star5">
              <a:avLst/>
            </a:prstGeom>
            <a:solidFill>
              <a:schemeClr val="bg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rgbClr val="FFFFFF"/>
                </a:solidFill>
              </a:endParaRPr>
            </a:p>
          </p:txBody>
        </p:sp>
        <p:sp>
          <p:nvSpPr>
            <p:cNvPr id="35" name="2/5 [2+]" hidden="1"/>
            <p:cNvSpPr>
              <a:spLocks noChangeAspect="1"/>
            </p:cNvSpPr>
            <p:nvPr>
              <p:custDataLst>
                <p:tags r:id="rId27"/>
              </p:custDataLst>
            </p:nvPr>
          </p:nvSpPr>
          <p:spPr>
            <a:xfrm flipH="1">
              <a:off x="4311218" y="5636233"/>
              <a:ext cx="157349" cy="147366"/>
            </a:xfrm>
            <a:prstGeom prst="star5">
              <a:avLst/>
            </a:prstGeom>
            <a:solidFill>
              <a:srgbClr val="FFCD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rgbClr val="FFFFFF"/>
                </a:solidFill>
              </a:endParaRPr>
            </a:p>
          </p:txBody>
        </p:sp>
        <p:sp>
          <p:nvSpPr>
            <p:cNvPr id="36" name="0/5 [0+]" hidden="1"/>
            <p:cNvSpPr>
              <a:spLocks noChangeAspect="1"/>
            </p:cNvSpPr>
            <p:nvPr>
              <p:custDataLst>
                <p:tags r:id="rId28"/>
              </p:custDataLst>
            </p:nvPr>
          </p:nvSpPr>
          <p:spPr>
            <a:xfrm flipH="1">
              <a:off x="4486567" y="5636233"/>
              <a:ext cx="157349" cy="147366"/>
            </a:xfrm>
            <a:prstGeom prst="star5">
              <a:avLst/>
            </a:prstGeom>
            <a:solidFill>
              <a:schemeClr val="bg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rgbClr val="FFFFFF"/>
                </a:solidFill>
              </a:endParaRPr>
            </a:p>
          </p:txBody>
        </p:sp>
        <p:sp>
          <p:nvSpPr>
            <p:cNvPr id="37" name="3/5 [3+]" hidden="1"/>
            <p:cNvSpPr>
              <a:spLocks noChangeAspect="1"/>
            </p:cNvSpPr>
            <p:nvPr>
              <p:custDataLst>
                <p:tags r:id="rId29"/>
              </p:custDataLst>
            </p:nvPr>
          </p:nvSpPr>
          <p:spPr>
            <a:xfrm flipH="1">
              <a:off x="4486567" y="5636233"/>
              <a:ext cx="157349" cy="147366"/>
            </a:xfrm>
            <a:prstGeom prst="star5">
              <a:avLst/>
            </a:prstGeom>
            <a:solidFill>
              <a:srgbClr val="FFCD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rgbClr val="FFFFFF"/>
                </a:solidFill>
              </a:endParaRPr>
            </a:p>
          </p:txBody>
        </p:sp>
        <p:sp>
          <p:nvSpPr>
            <p:cNvPr id="38" name="0/5 [0+]" hidden="1"/>
            <p:cNvSpPr>
              <a:spLocks noChangeAspect="1"/>
            </p:cNvSpPr>
            <p:nvPr>
              <p:custDataLst>
                <p:tags r:id="rId30"/>
              </p:custDataLst>
            </p:nvPr>
          </p:nvSpPr>
          <p:spPr>
            <a:xfrm flipH="1">
              <a:off x="4661916" y="5636233"/>
              <a:ext cx="157349" cy="147366"/>
            </a:xfrm>
            <a:prstGeom prst="star5">
              <a:avLst/>
            </a:prstGeom>
            <a:solidFill>
              <a:schemeClr val="bg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rgbClr val="FFFFFF"/>
                </a:solidFill>
              </a:endParaRPr>
            </a:p>
          </p:txBody>
        </p:sp>
        <p:sp>
          <p:nvSpPr>
            <p:cNvPr id="39" name="4/5 [4+]" hidden="1"/>
            <p:cNvSpPr>
              <a:spLocks noChangeAspect="1"/>
            </p:cNvSpPr>
            <p:nvPr>
              <p:custDataLst>
                <p:tags r:id="rId31"/>
              </p:custDataLst>
            </p:nvPr>
          </p:nvSpPr>
          <p:spPr>
            <a:xfrm flipH="1">
              <a:off x="4661916" y="5636233"/>
              <a:ext cx="157349" cy="147366"/>
            </a:xfrm>
            <a:prstGeom prst="star5">
              <a:avLst/>
            </a:prstGeom>
            <a:solidFill>
              <a:srgbClr val="FFCD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rgbClr val="FFFFFF"/>
                </a:solidFill>
              </a:endParaRPr>
            </a:p>
          </p:txBody>
        </p:sp>
        <p:sp>
          <p:nvSpPr>
            <p:cNvPr id="40" name="0/5 [0+]" hidden="1"/>
            <p:cNvSpPr>
              <a:spLocks noChangeAspect="1"/>
            </p:cNvSpPr>
            <p:nvPr>
              <p:custDataLst>
                <p:tags r:id="rId32"/>
              </p:custDataLst>
            </p:nvPr>
          </p:nvSpPr>
          <p:spPr>
            <a:xfrm flipH="1">
              <a:off x="4837265" y="5636233"/>
              <a:ext cx="157349" cy="147366"/>
            </a:xfrm>
            <a:prstGeom prst="star5">
              <a:avLst/>
            </a:prstGeom>
            <a:solidFill>
              <a:schemeClr val="bg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rgbClr val="FFFFFF"/>
                </a:solidFill>
              </a:endParaRPr>
            </a:p>
          </p:txBody>
        </p:sp>
        <p:sp>
          <p:nvSpPr>
            <p:cNvPr id="41" name="5/5 [5+]" hidden="1"/>
            <p:cNvSpPr>
              <a:spLocks noChangeAspect="1"/>
            </p:cNvSpPr>
            <p:nvPr>
              <p:custDataLst>
                <p:tags r:id="rId33"/>
              </p:custDataLst>
            </p:nvPr>
          </p:nvSpPr>
          <p:spPr>
            <a:xfrm flipH="1">
              <a:off x="4837265" y="5636233"/>
              <a:ext cx="157349" cy="147366"/>
            </a:xfrm>
            <a:prstGeom prst="star5">
              <a:avLst/>
            </a:prstGeom>
            <a:solidFill>
              <a:srgbClr val="FFCD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rgbClr val="FFFFFF"/>
                </a:solidFill>
              </a:endParaRPr>
            </a:p>
          </p:txBody>
        </p:sp>
      </p:grpSp>
      <p:sp>
        <p:nvSpPr>
          <p:cNvPr id="3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40802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25">
                <a:solidFill>
                  <a:schemeClr val="tx1"/>
                </a:solidFill>
              </a:defRPr>
            </a:lvl1pPr>
          </a:lstStyle>
          <a:p>
            <a:pPr defTabSz="685766"/>
            <a:fld id="{980E94A8-0648-D043-B8F7-3AFA110B04BE}" type="slidenum">
              <a:rPr lang="fr-FR" smtClean="0">
                <a:solidFill>
                  <a:srgbClr val="6B747B"/>
                </a:solidFill>
              </a:rPr>
              <a:pPr defTabSz="685766"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4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40802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25">
                <a:solidFill>
                  <a:schemeClr val="tx1"/>
                </a:solidFill>
              </a:defRPr>
            </a:lvl1pPr>
          </a:lstStyle>
          <a:p>
            <a:pPr defTabSz="685766"/>
            <a:endParaRPr lang="fr-FR" dirty="0">
              <a:solidFill>
                <a:srgbClr val="6B74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717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57" r:id="rId1"/>
    <p:sldLayoutId id="2147484258" r:id="rId2"/>
    <p:sldLayoutId id="2147484259" r:id="rId3"/>
    <p:sldLayoutId id="2147484260" r:id="rId4"/>
    <p:sldLayoutId id="2147484261" r:id="rId5"/>
    <p:sldLayoutId id="2147484262" r:id="rId6"/>
    <p:sldLayoutId id="2147484263" r:id="rId7"/>
    <p:sldLayoutId id="2147484264" r:id="rId8"/>
    <p:sldLayoutId id="2147484265" r:id="rId9"/>
    <p:sldLayoutId id="2147484266" r:id="rId10"/>
    <p:sldLayoutId id="2147484267" r:id="rId11"/>
    <p:sldLayoutId id="2147484268" r:id="rId12"/>
    <p:sldLayoutId id="2147484269" r:id="rId13"/>
    <p:sldLayoutId id="2147484270" r:id="rId14"/>
    <p:sldLayoutId id="2147484271" r:id="rId15"/>
    <p:sldLayoutId id="2147484272" r:id="rId16"/>
    <p:sldLayoutId id="2147484273" r:id="rId17"/>
    <p:sldLayoutId id="2147484274" r:id="rId18"/>
  </p:sldLayoutIdLst>
  <p:hf hdr="0" ftr="0" dt="0"/>
  <p:txStyles>
    <p:titleStyle>
      <a:lvl1pPr algn="l" defTabSz="685749" rtl="0" eaLnBrk="1" latinLnBrk="0" hangingPunct="1">
        <a:lnSpc>
          <a:spcPct val="90000"/>
        </a:lnSpc>
        <a:spcBef>
          <a:spcPct val="0"/>
        </a:spcBef>
        <a:buNone/>
        <a:defRPr sz="2025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85729" indent="-285729" algn="l" defTabSz="685749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Font typeface="Arial" panose="020B0604020202020204" pitchFamily="34" charset="0"/>
        <a:buChar char="•"/>
        <a:tabLst/>
        <a:defRPr sz="1425" b="0" strike="noStrike" kern="1200" baseline="0">
          <a:solidFill>
            <a:schemeClr val="tx1">
              <a:lumMod val="100000"/>
            </a:schemeClr>
          </a:solidFill>
          <a:latin typeface="+mn-lt"/>
          <a:ea typeface="+mn-ea"/>
          <a:cs typeface="+mn-cs"/>
        </a:defRPr>
      </a:lvl1pPr>
      <a:lvl2pPr marL="228582" indent="-152390" algn="l" defTabSz="685749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Tx/>
        <a:buSzPct val="65000"/>
        <a:buFont typeface="Wingdings" panose="05000000000000000000" pitchFamily="2" charset="2"/>
        <a:buChar char="l"/>
        <a:tabLst/>
        <a:defRPr sz="1425" b="0" kern="1200" baseline="0">
          <a:solidFill>
            <a:schemeClr val="tx1">
              <a:lumMod val="100000"/>
            </a:schemeClr>
          </a:solidFill>
          <a:latin typeface="+mn-lt"/>
          <a:ea typeface="+mn-ea"/>
          <a:cs typeface="+mn-cs"/>
        </a:defRPr>
      </a:lvl2pPr>
      <a:lvl3pPr marL="457166" indent="-152390" algn="l" defTabSz="685749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Tx/>
        <a:buSzPct val="100000"/>
        <a:buFontTx/>
        <a:buChar char="–"/>
        <a:tabLst/>
        <a:defRPr sz="1200" b="0" kern="1200" baseline="0">
          <a:solidFill>
            <a:schemeClr val="tx1">
              <a:lumMod val="100000"/>
            </a:schemeClr>
          </a:solidFill>
          <a:latin typeface="+mn-lt"/>
          <a:ea typeface="+mn-ea"/>
          <a:cs typeface="+mn-cs"/>
        </a:defRPr>
      </a:lvl3pPr>
      <a:lvl4pPr marL="685749" indent="-152390" algn="l" defTabSz="685749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Tx/>
        <a:buSzPct val="55000"/>
        <a:buFont typeface="Wingdings" panose="05000000000000000000" pitchFamily="2" charset="2"/>
        <a:buChar char="¡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35" indent="-171438" algn="l" defTabSz="6857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09" indent="-171438" algn="l" defTabSz="6857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684" indent="-171438" algn="l" defTabSz="6857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558" indent="-171438" algn="l" defTabSz="6857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433" indent="-171438" algn="l" defTabSz="6857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75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49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24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498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373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46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20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995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6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8.jpeg"/><Relationship Id="rId5" Type="http://schemas.openxmlformats.org/officeDocument/2006/relationships/image" Target="../media/image57.jpeg"/><Relationship Id="rId10" Type="http://schemas.openxmlformats.org/officeDocument/2006/relationships/image" Target="../media/image72.png"/><Relationship Id="rId4" Type="http://schemas.openxmlformats.org/officeDocument/2006/relationships/image" Target="../media/image67.png"/><Relationship Id="rId9" Type="http://schemas.openxmlformats.org/officeDocument/2006/relationships/image" Target="../media/image7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jpeg"/><Relationship Id="rId18" Type="http://schemas.openxmlformats.org/officeDocument/2006/relationships/image" Target="../media/image57.jpeg"/><Relationship Id="rId3" Type="http://schemas.openxmlformats.org/officeDocument/2006/relationships/image" Target="../media/image42.jpe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17" Type="http://schemas.openxmlformats.org/officeDocument/2006/relationships/image" Target="../media/image56.jpe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55.png"/><Relationship Id="rId1" Type="http://schemas.openxmlformats.org/officeDocument/2006/relationships/slideLayout" Target="../slideLayouts/slideLayout66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5" Type="http://schemas.openxmlformats.org/officeDocument/2006/relationships/image" Target="../media/image54.jpe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jpeg"/><Relationship Id="rId14" Type="http://schemas.openxmlformats.org/officeDocument/2006/relationships/image" Target="../media/image5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5.xml"/><Relationship Id="rId4" Type="http://schemas.openxmlformats.org/officeDocument/2006/relationships/image" Target="../media/image6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7.xml"/><Relationship Id="rId5" Type="http://schemas.openxmlformats.org/officeDocument/2006/relationships/image" Target="../media/image72.png"/><Relationship Id="rId4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93.pn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12" Type="http://schemas.openxmlformats.org/officeDocument/2006/relationships/image" Target="../media/image9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86.png"/><Relationship Id="rId11" Type="http://schemas.openxmlformats.org/officeDocument/2006/relationships/image" Target="../media/image91.png"/><Relationship Id="rId5" Type="http://schemas.openxmlformats.org/officeDocument/2006/relationships/image" Target="../media/image85.png"/><Relationship Id="rId15" Type="http://schemas.openxmlformats.org/officeDocument/2006/relationships/image" Target="../media/image95.png"/><Relationship Id="rId10" Type="http://schemas.openxmlformats.org/officeDocument/2006/relationships/image" Target="../media/image90.png"/><Relationship Id="rId4" Type="http://schemas.openxmlformats.org/officeDocument/2006/relationships/image" Target="../media/image84.png"/><Relationship Id="rId9" Type="http://schemas.openxmlformats.org/officeDocument/2006/relationships/image" Target="../media/image89.png"/><Relationship Id="rId14" Type="http://schemas.openxmlformats.org/officeDocument/2006/relationships/image" Target="../media/image9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101.jpe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g"/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image" Target="../media/image26.emf"/><Relationship Id="rId7" Type="http://schemas.openxmlformats.org/officeDocument/2006/relationships/image" Target="../media/image30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emf"/><Relationship Id="rId11" Type="http://schemas.openxmlformats.org/officeDocument/2006/relationships/image" Target="../media/image34.emf"/><Relationship Id="rId5" Type="http://schemas.openxmlformats.org/officeDocument/2006/relationships/image" Target="../media/image28.emf"/><Relationship Id="rId10" Type="http://schemas.openxmlformats.org/officeDocument/2006/relationships/image" Target="../media/image33.emf"/><Relationship Id="rId4" Type="http://schemas.openxmlformats.org/officeDocument/2006/relationships/image" Target="../media/image27.emf"/><Relationship Id="rId9" Type="http://schemas.openxmlformats.org/officeDocument/2006/relationships/image" Target="../media/image32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g"/><Relationship Id="rId7" Type="http://schemas.openxmlformats.org/officeDocument/2006/relationships/image" Target="../media/image62.jpg"/><Relationship Id="rId2" Type="http://schemas.openxmlformats.org/officeDocument/2006/relationships/image" Target="../media/image109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1.jpg"/><Relationship Id="rId5" Type="http://schemas.openxmlformats.org/officeDocument/2006/relationships/image" Target="../media/image112.jpeg"/><Relationship Id="rId4" Type="http://schemas.openxmlformats.org/officeDocument/2006/relationships/image" Target="../media/image111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jpeg"/><Relationship Id="rId18" Type="http://schemas.openxmlformats.org/officeDocument/2006/relationships/image" Target="../media/image57.jpeg"/><Relationship Id="rId3" Type="http://schemas.openxmlformats.org/officeDocument/2006/relationships/image" Target="../media/image42.jpe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17" Type="http://schemas.openxmlformats.org/officeDocument/2006/relationships/image" Target="../media/image56.jpe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55.png"/><Relationship Id="rId1" Type="http://schemas.openxmlformats.org/officeDocument/2006/relationships/slideLayout" Target="../slideLayouts/slideLayout66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5" Type="http://schemas.openxmlformats.org/officeDocument/2006/relationships/image" Target="../media/image54.jpe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jpeg"/><Relationship Id="rId14" Type="http://schemas.openxmlformats.org/officeDocument/2006/relationships/image" Target="../media/image5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28EA9D-BE95-6043-B689-A96A780C394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Milena Leone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403BAB-1548-B44F-8E3D-85FE8CD026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Growth Hub Head – Sanofi Consumer Healthcare Italy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17C87F-2DCD-BF4B-A51C-A8A46AA7C9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03/11/2021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F41DCD1-7E07-4346-AC06-6E652593FA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Building the media mix with health care professionals</a:t>
            </a:r>
          </a:p>
        </p:txBody>
      </p:sp>
    </p:spTree>
    <p:extLst>
      <p:ext uri="{BB962C8B-B14F-4D97-AF65-F5344CB8AC3E}">
        <p14:creationId xmlns:p14="http://schemas.microsoft.com/office/powerpoint/2010/main" val="1788356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po 12">
            <a:extLst>
              <a:ext uri="{FF2B5EF4-FFF2-40B4-BE49-F238E27FC236}">
                <a16:creationId xmlns:a16="http://schemas.microsoft.com/office/drawing/2014/main" id="{358ED004-6397-914A-912F-E929B69320B2}"/>
              </a:ext>
            </a:extLst>
          </p:cNvPr>
          <p:cNvGrpSpPr/>
          <p:nvPr/>
        </p:nvGrpSpPr>
        <p:grpSpPr>
          <a:xfrm>
            <a:off x="504051" y="1593297"/>
            <a:ext cx="5943600" cy="3131103"/>
            <a:chOff x="504051" y="1680978"/>
            <a:chExt cx="5943600" cy="3043422"/>
          </a:xfrm>
        </p:grpSpPr>
        <p:cxnSp>
          <p:nvCxnSpPr>
            <p:cNvPr id="11" name="Connettore 1 10">
              <a:extLst>
                <a:ext uri="{FF2B5EF4-FFF2-40B4-BE49-F238E27FC236}">
                  <a16:creationId xmlns:a16="http://schemas.microsoft.com/office/drawing/2014/main" id="{F72E7020-A385-DB46-818D-A50EFA237C47}"/>
                </a:ext>
              </a:extLst>
            </p:cNvPr>
            <p:cNvCxnSpPr>
              <a:cxnSpLocks/>
            </p:cNvCxnSpPr>
            <p:nvPr/>
          </p:nvCxnSpPr>
          <p:spPr>
            <a:xfrm>
              <a:off x="504051" y="1680978"/>
              <a:ext cx="0" cy="3043422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ttore 1 38">
              <a:extLst>
                <a:ext uri="{FF2B5EF4-FFF2-40B4-BE49-F238E27FC236}">
                  <a16:creationId xmlns:a16="http://schemas.microsoft.com/office/drawing/2014/main" id="{499D78C8-0931-394B-BC91-5CB3FD61C29B}"/>
                </a:ext>
              </a:extLst>
            </p:cNvPr>
            <p:cNvCxnSpPr>
              <a:cxnSpLocks/>
            </p:cNvCxnSpPr>
            <p:nvPr/>
          </p:nvCxnSpPr>
          <p:spPr>
            <a:xfrm>
              <a:off x="1477067" y="1680978"/>
              <a:ext cx="0" cy="3043422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ttore 1 39">
              <a:extLst>
                <a:ext uri="{FF2B5EF4-FFF2-40B4-BE49-F238E27FC236}">
                  <a16:creationId xmlns:a16="http://schemas.microsoft.com/office/drawing/2014/main" id="{3BB21EEC-AF70-5D48-9898-3FAFC30B8BFA}"/>
                </a:ext>
              </a:extLst>
            </p:cNvPr>
            <p:cNvCxnSpPr>
              <a:cxnSpLocks/>
            </p:cNvCxnSpPr>
            <p:nvPr/>
          </p:nvCxnSpPr>
          <p:spPr>
            <a:xfrm>
              <a:off x="2461805" y="1680978"/>
              <a:ext cx="0" cy="3043422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ttore 1 40">
              <a:extLst>
                <a:ext uri="{FF2B5EF4-FFF2-40B4-BE49-F238E27FC236}">
                  <a16:creationId xmlns:a16="http://schemas.microsoft.com/office/drawing/2014/main" id="{D14A497E-105A-ED4D-B3B5-2B81D6251BCC}"/>
                </a:ext>
              </a:extLst>
            </p:cNvPr>
            <p:cNvCxnSpPr>
              <a:cxnSpLocks/>
            </p:cNvCxnSpPr>
            <p:nvPr/>
          </p:nvCxnSpPr>
          <p:spPr>
            <a:xfrm>
              <a:off x="3469990" y="1680978"/>
              <a:ext cx="0" cy="3043422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nettore 1 41">
              <a:extLst>
                <a:ext uri="{FF2B5EF4-FFF2-40B4-BE49-F238E27FC236}">
                  <a16:creationId xmlns:a16="http://schemas.microsoft.com/office/drawing/2014/main" id="{A191C49E-F3F5-A44F-ADBE-2198782AC060}"/>
                </a:ext>
              </a:extLst>
            </p:cNvPr>
            <p:cNvCxnSpPr>
              <a:cxnSpLocks/>
            </p:cNvCxnSpPr>
            <p:nvPr/>
          </p:nvCxnSpPr>
          <p:spPr>
            <a:xfrm>
              <a:off x="4466451" y="1680978"/>
              <a:ext cx="0" cy="3043422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nettore 1 42">
              <a:extLst>
                <a:ext uri="{FF2B5EF4-FFF2-40B4-BE49-F238E27FC236}">
                  <a16:creationId xmlns:a16="http://schemas.microsoft.com/office/drawing/2014/main" id="{11FCE337-7E96-6942-83A5-9B5FB88D74F2}"/>
                </a:ext>
              </a:extLst>
            </p:cNvPr>
            <p:cNvCxnSpPr>
              <a:cxnSpLocks/>
            </p:cNvCxnSpPr>
            <p:nvPr/>
          </p:nvCxnSpPr>
          <p:spPr>
            <a:xfrm>
              <a:off x="5439467" y="1680978"/>
              <a:ext cx="0" cy="3043422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nettore 1 43">
              <a:extLst>
                <a:ext uri="{FF2B5EF4-FFF2-40B4-BE49-F238E27FC236}">
                  <a16:creationId xmlns:a16="http://schemas.microsoft.com/office/drawing/2014/main" id="{2E906F57-7AF1-1542-98F6-E3CD83824BA8}"/>
                </a:ext>
              </a:extLst>
            </p:cNvPr>
            <p:cNvCxnSpPr>
              <a:cxnSpLocks/>
            </p:cNvCxnSpPr>
            <p:nvPr/>
          </p:nvCxnSpPr>
          <p:spPr>
            <a:xfrm>
              <a:off x="6447651" y="1680978"/>
              <a:ext cx="0" cy="3043422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0C744550-CEDB-48E6-9B9D-1CBCA538B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We</a:t>
            </a:r>
            <a:r>
              <a:rPr lang="it-IT" dirty="0"/>
              <a:t> </a:t>
            </a:r>
            <a:r>
              <a:rPr lang="it-IT" dirty="0" err="1"/>
              <a:t>need</a:t>
            </a:r>
            <a:r>
              <a:rPr lang="it-IT" dirty="0"/>
              <a:t> to </a:t>
            </a:r>
            <a:r>
              <a:rPr lang="it-IT" dirty="0" err="1"/>
              <a:t>understand</a:t>
            </a:r>
            <a:r>
              <a:rPr lang="it-IT" dirty="0"/>
              <a:t> HCP </a:t>
            </a:r>
            <a:r>
              <a:rPr lang="it-IT" dirty="0" err="1"/>
              <a:t>as</a:t>
            </a:r>
            <a:r>
              <a:rPr lang="it-IT" dirty="0"/>
              <a:t> consumers, and support </a:t>
            </a:r>
            <a:r>
              <a:rPr lang="it-IT" dirty="0" err="1"/>
              <a:t>them</a:t>
            </a:r>
            <a:r>
              <a:rPr lang="it-IT" dirty="0"/>
              <a:t> on </a:t>
            </a:r>
            <a:r>
              <a:rPr lang="it-IT" dirty="0" err="1"/>
              <a:t>their</a:t>
            </a:r>
            <a:r>
              <a:rPr lang="it-IT" dirty="0"/>
              <a:t> challenges to </a:t>
            </a:r>
            <a:r>
              <a:rPr lang="it-IT" dirty="0" err="1"/>
              <a:t>become</a:t>
            </a:r>
            <a:r>
              <a:rPr lang="it-IT" dirty="0"/>
              <a:t> a partner</a:t>
            </a:r>
            <a:br>
              <a:rPr lang="it-IT" dirty="0"/>
            </a:br>
            <a:br>
              <a:rPr lang="it-IT" dirty="0"/>
            </a:br>
            <a:endParaRPr lang="it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3895FEA-EEE0-4B8E-A600-9F138F0FA0DD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10</a:t>
            </a:fld>
            <a:endParaRPr lang="en-IN" dirty="0"/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F361C564-817E-408F-A7BD-597AA09E2DEE}"/>
              </a:ext>
            </a:extLst>
          </p:cNvPr>
          <p:cNvSpPr txBox="1"/>
          <p:nvPr/>
        </p:nvSpPr>
        <p:spPr>
          <a:xfrm>
            <a:off x="410784" y="4835785"/>
            <a:ext cx="56497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dirty="0"/>
              <a:t>Source: 2021 </a:t>
            </a:r>
            <a:r>
              <a:rPr lang="it-IT" sz="900" dirty="0" err="1"/>
              <a:t>Pharmacists</a:t>
            </a:r>
            <a:r>
              <a:rPr lang="it-IT" sz="900" dirty="0"/>
              <a:t> </a:t>
            </a:r>
            <a:r>
              <a:rPr lang="it-IT" sz="900" dirty="0" err="1"/>
              <a:t>questionnaire</a:t>
            </a:r>
            <a:r>
              <a:rPr lang="it-IT" sz="900" dirty="0"/>
              <a:t> (Italy) </a:t>
            </a:r>
            <a:r>
              <a:rPr lang="it-IT" sz="900" dirty="0" err="1"/>
              <a:t>run</a:t>
            </a:r>
            <a:r>
              <a:rPr lang="it-IT" sz="900" dirty="0"/>
              <a:t> by </a:t>
            </a:r>
            <a:r>
              <a:rPr lang="it-IT" sz="900" dirty="0" err="1"/>
              <a:t>Younique</a:t>
            </a:r>
            <a:r>
              <a:rPr lang="it-IT" sz="900" dirty="0"/>
              <a:t> Database – 203 </a:t>
            </a:r>
            <a:r>
              <a:rPr lang="it-IT" sz="900" dirty="0" err="1"/>
              <a:t>respondents</a:t>
            </a:r>
            <a:r>
              <a:rPr lang="it-IT" sz="900" dirty="0"/>
              <a:t> </a:t>
            </a:r>
          </a:p>
        </p:txBody>
      </p:sp>
      <p:grpSp>
        <p:nvGrpSpPr>
          <p:cNvPr id="28" name="Gruppo 27">
            <a:extLst>
              <a:ext uri="{FF2B5EF4-FFF2-40B4-BE49-F238E27FC236}">
                <a16:creationId xmlns:a16="http://schemas.microsoft.com/office/drawing/2014/main" id="{4BCD2278-FF8A-43D9-BE69-8D547C2AC150}"/>
              </a:ext>
            </a:extLst>
          </p:cNvPr>
          <p:cNvGrpSpPr/>
          <p:nvPr/>
        </p:nvGrpSpPr>
        <p:grpSpPr>
          <a:xfrm>
            <a:off x="-1329077" y="6889423"/>
            <a:ext cx="3843754" cy="972131"/>
            <a:chOff x="2153789" y="2733900"/>
            <a:chExt cx="3843754" cy="972131"/>
          </a:xfrm>
        </p:grpSpPr>
        <p:sp>
          <p:nvSpPr>
            <p:cNvPr id="21" name="CasellaDiTesto 20">
              <a:extLst>
                <a:ext uri="{FF2B5EF4-FFF2-40B4-BE49-F238E27FC236}">
                  <a16:creationId xmlns:a16="http://schemas.microsoft.com/office/drawing/2014/main" id="{5B32584D-32FB-46D9-98BE-FF83ACDFCBB4}"/>
                </a:ext>
              </a:extLst>
            </p:cNvPr>
            <p:cNvSpPr txBox="1"/>
            <p:nvPr/>
          </p:nvSpPr>
          <p:spPr>
            <a:xfrm rot="16200000">
              <a:off x="2246089" y="2641600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it-IT" dirty="0">
                <a:solidFill>
                  <a:schemeClr val="bg2"/>
                </a:solidFill>
              </a:endParaRP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D32C14DC-0FC3-4810-91AB-F2C688140301}"/>
                </a:ext>
              </a:extLst>
            </p:cNvPr>
            <p:cNvSpPr txBox="1"/>
            <p:nvPr/>
          </p:nvSpPr>
          <p:spPr>
            <a:xfrm rot="16200000">
              <a:off x="3427191" y="3332777"/>
              <a:ext cx="18473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it-IT" sz="1400" dirty="0">
                <a:solidFill>
                  <a:schemeClr val="bg2"/>
                </a:solidFill>
              </a:endParaRP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F8221C1A-50FE-445C-B3B3-54450C04A409}"/>
                </a:ext>
              </a:extLst>
            </p:cNvPr>
            <p:cNvSpPr txBox="1"/>
            <p:nvPr/>
          </p:nvSpPr>
          <p:spPr>
            <a:xfrm rot="16200000">
              <a:off x="4024091" y="3332777"/>
              <a:ext cx="18473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it-IT" sz="1400" dirty="0">
                <a:solidFill>
                  <a:schemeClr val="bg2"/>
                </a:solidFill>
              </a:endParaRPr>
            </a:p>
          </p:txBody>
        </p:sp>
        <p:sp>
          <p:nvSpPr>
            <p:cNvPr id="25" name="CasellaDiTesto 24">
              <a:extLst>
                <a:ext uri="{FF2B5EF4-FFF2-40B4-BE49-F238E27FC236}">
                  <a16:creationId xmlns:a16="http://schemas.microsoft.com/office/drawing/2014/main" id="{744763E3-8342-4B90-AE38-BD757E852E94}"/>
                </a:ext>
              </a:extLst>
            </p:cNvPr>
            <p:cNvSpPr txBox="1"/>
            <p:nvPr/>
          </p:nvSpPr>
          <p:spPr>
            <a:xfrm rot="16200000">
              <a:off x="4608293" y="2977177"/>
              <a:ext cx="18473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it-IT" sz="1400" dirty="0">
                <a:solidFill>
                  <a:schemeClr val="bg2"/>
                </a:solidFill>
              </a:endParaRPr>
            </a:p>
          </p:txBody>
        </p:sp>
        <p:sp>
          <p:nvSpPr>
            <p:cNvPr id="26" name="CasellaDiTesto 25">
              <a:extLst>
                <a:ext uri="{FF2B5EF4-FFF2-40B4-BE49-F238E27FC236}">
                  <a16:creationId xmlns:a16="http://schemas.microsoft.com/office/drawing/2014/main" id="{E44D29BE-04A9-44BF-BACA-D8304BA65BF8}"/>
                </a:ext>
              </a:extLst>
            </p:cNvPr>
            <p:cNvSpPr txBox="1"/>
            <p:nvPr/>
          </p:nvSpPr>
          <p:spPr>
            <a:xfrm rot="16200000">
              <a:off x="5751289" y="3408977"/>
              <a:ext cx="18473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it-IT" sz="1400" dirty="0">
                <a:solidFill>
                  <a:schemeClr val="bg2"/>
                </a:solidFill>
              </a:endParaRPr>
            </a:p>
          </p:txBody>
        </p:sp>
        <p:sp>
          <p:nvSpPr>
            <p:cNvPr id="27" name="CasellaDiTesto 26">
              <a:extLst>
                <a:ext uri="{FF2B5EF4-FFF2-40B4-BE49-F238E27FC236}">
                  <a16:creationId xmlns:a16="http://schemas.microsoft.com/office/drawing/2014/main" id="{0D06535E-EE31-4FFC-BD43-73A0286F9CEE}"/>
                </a:ext>
              </a:extLst>
            </p:cNvPr>
            <p:cNvSpPr txBox="1"/>
            <p:nvPr/>
          </p:nvSpPr>
          <p:spPr>
            <a:xfrm rot="16200000">
              <a:off x="5179790" y="3459777"/>
              <a:ext cx="18473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it-IT" sz="1400" dirty="0">
                <a:solidFill>
                  <a:schemeClr val="bg2"/>
                </a:solidFill>
              </a:endParaRPr>
            </a:p>
          </p:txBody>
        </p:sp>
      </p:grpSp>
      <p:sp>
        <p:nvSpPr>
          <p:cNvPr id="29" name="Rectangle 23">
            <a:extLst>
              <a:ext uri="{FF2B5EF4-FFF2-40B4-BE49-F238E27FC236}">
                <a16:creationId xmlns:a16="http://schemas.microsoft.com/office/drawing/2014/main" id="{9B11222F-B2A4-4ADB-BBF5-3F9241031BB5}"/>
              </a:ext>
            </a:extLst>
          </p:cNvPr>
          <p:cNvSpPr/>
          <p:nvPr/>
        </p:nvSpPr>
        <p:spPr>
          <a:xfrm>
            <a:off x="431398" y="1254678"/>
            <a:ext cx="5654869" cy="693137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algn="just" defTabSz="514325">
              <a:spcAft>
                <a:spcPts val="1350"/>
              </a:spcAft>
            </a:pPr>
            <a:r>
              <a:rPr lang="en-US" sz="1600" dirty="0">
                <a:cs typeface="Calibri Light" panose="020F0302020204030204" pitchFamily="34" charset="0"/>
              </a:rPr>
              <a:t>Main pharmacists’ area of interest</a:t>
            </a:r>
          </a:p>
          <a:p>
            <a:pPr marL="32143" lvl="1" algn="r" defTabSz="514325">
              <a:spcAft>
                <a:spcPts val="1350"/>
              </a:spcAft>
            </a:pPr>
            <a:endParaRPr lang="en-AU" sz="1400" b="1" dirty="0">
              <a:solidFill>
                <a:srgbClr val="00325D"/>
              </a:solidFill>
              <a:latin typeface="Arial" panose="020B0604020202020204"/>
              <a:ea typeface="ITC Avant Garde Std Bk Cn" charset="0"/>
              <a:cs typeface="ITC Avant Garde Std Bk Cn" charset="0"/>
            </a:endParaRPr>
          </a:p>
        </p:txBody>
      </p:sp>
      <p:pic>
        <p:nvPicPr>
          <p:cNvPr id="35" name="Immagine 34">
            <a:extLst>
              <a:ext uri="{FF2B5EF4-FFF2-40B4-BE49-F238E27FC236}">
                <a16:creationId xmlns:a16="http://schemas.microsoft.com/office/drawing/2014/main" id="{46E87559-6036-4DCC-9F8D-A7BF23F68A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0471" y="1601537"/>
            <a:ext cx="2214655" cy="1581896"/>
          </a:xfrm>
          <a:prstGeom prst="rect">
            <a:avLst/>
          </a:prstGeom>
        </p:spPr>
      </p:pic>
      <p:pic>
        <p:nvPicPr>
          <p:cNvPr id="37" name="Immagine 36">
            <a:extLst>
              <a:ext uri="{FF2B5EF4-FFF2-40B4-BE49-F238E27FC236}">
                <a16:creationId xmlns:a16="http://schemas.microsoft.com/office/drawing/2014/main" id="{8B3BEBB7-B825-4860-93A9-1BB070671B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0471" y="3248240"/>
            <a:ext cx="2214648" cy="1364095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C1C1A2D0-12BF-E149-852E-36BDE1EF292B}"/>
              </a:ext>
            </a:extLst>
          </p:cNvPr>
          <p:cNvSpPr/>
          <p:nvPr/>
        </p:nvSpPr>
        <p:spPr>
          <a:xfrm>
            <a:off x="504052" y="1601537"/>
            <a:ext cx="5556455" cy="289914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600" dirty="0">
                <a:solidFill>
                  <a:schemeClr val="bg2"/>
                </a:solidFill>
              </a:rPr>
              <a:t>Product and </a:t>
            </a:r>
            <a:r>
              <a:rPr lang="it-IT" sz="1600" dirty="0" err="1">
                <a:solidFill>
                  <a:schemeClr val="bg2"/>
                </a:solidFill>
              </a:rPr>
              <a:t>therapeutics</a:t>
            </a:r>
            <a:endParaRPr lang="it-IT" sz="1600" dirty="0">
              <a:solidFill>
                <a:schemeClr val="bg2"/>
              </a:solidFill>
            </a:endParaRPr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A2F6F89B-DA99-D846-9BE8-CC469000EDC7}"/>
              </a:ext>
            </a:extLst>
          </p:cNvPr>
          <p:cNvSpPr/>
          <p:nvPr/>
        </p:nvSpPr>
        <p:spPr>
          <a:xfrm>
            <a:off x="504052" y="2011845"/>
            <a:ext cx="4723855" cy="28991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600" dirty="0" err="1">
                <a:solidFill>
                  <a:schemeClr val="bg2"/>
                </a:solidFill>
              </a:rPr>
              <a:t>Improvem</a:t>
            </a:r>
            <a:r>
              <a:rPr lang="it-IT" sz="1600" dirty="0">
                <a:solidFill>
                  <a:schemeClr val="bg2"/>
                </a:solidFill>
              </a:rPr>
              <a:t>. </a:t>
            </a:r>
            <a:r>
              <a:rPr lang="it-IT" sz="1600" dirty="0" err="1">
                <a:solidFill>
                  <a:schemeClr val="bg2"/>
                </a:solidFill>
              </a:rPr>
              <a:t>Relational</a:t>
            </a:r>
            <a:r>
              <a:rPr lang="it-IT" sz="1600" dirty="0">
                <a:solidFill>
                  <a:schemeClr val="bg2"/>
                </a:solidFill>
              </a:rPr>
              <a:t> </a:t>
            </a:r>
            <a:r>
              <a:rPr lang="it-IT" sz="1600" dirty="0" err="1">
                <a:solidFill>
                  <a:schemeClr val="bg2"/>
                </a:solidFill>
              </a:rPr>
              <a:t>skills</a:t>
            </a:r>
            <a:endParaRPr lang="it-IT" sz="1600" dirty="0">
              <a:solidFill>
                <a:schemeClr val="bg2"/>
              </a:solidFill>
            </a:endParaRPr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0E2BA34C-E579-4F4A-AB1B-3974FAEF7D9B}"/>
              </a:ext>
            </a:extLst>
          </p:cNvPr>
          <p:cNvSpPr/>
          <p:nvPr/>
        </p:nvSpPr>
        <p:spPr>
          <a:xfrm>
            <a:off x="504052" y="2445599"/>
            <a:ext cx="2918501" cy="289914"/>
          </a:xfrm>
          <a:prstGeom prst="rect">
            <a:avLst/>
          </a:prstGeom>
          <a:solidFill>
            <a:srgbClr val="00B05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600" dirty="0">
                <a:solidFill>
                  <a:schemeClr val="bg2"/>
                </a:solidFill>
              </a:rPr>
              <a:t>Management training - HR</a:t>
            </a:r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DA0858F7-E2F9-DE4A-9736-6E5E95E51AAC}"/>
              </a:ext>
            </a:extLst>
          </p:cNvPr>
          <p:cNvSpPr/>
          <p:nvPr/>
        </p:nvSpPr>
        <p:spPr>
          <a:xfrm>
            <a:off x="504052" y="2867630"/>
            <a:ext cx="3047455" cy="289914"/>
          </a:xfrm>
          <a:prstGeom prst="rect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600" dirty="0">
                <a:solidFill>
                  <a:schemeClr val="bg2"/>
                </a:solidFill>
              </a:rPr>
              <a:t>Management training – F&amp;A</a:t>
            </a:r>
          </a:p>
        </p:txBody>
      </p:sp>
      <p:sp>
        <p:nvSpPr>
          <p:cNvPr id="34" name="Rettangolo 33">
            <a:extLst>
              <a:ext uri="{FF2B5EF4-FFF2-40B4-BE49-F238E27FC236}">
                <a16:creationId xmlns:a16="http://schemas.microsoft.com/office/drawing/2014/main" id="{8C3973AC-F2F4-BF4F-A108-4DB5A1E11A85}"/>
              </a:ext>
            </a:extLst>
          </p:cNvPr>
          <p:cNvSpPr/>
          <p:nvPr/>
        </p:nvSpPr>
        <p:spPr>
          <a:xfrm>
            <a:off x="504052" y="3277938"/>
            <a:ext cx="3727394" cy="289914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600" dirty="0">
                <a:solidFill>
                  <a:schemeClr val="bg2"/>
                </a:solidFill>
              </a:rPr>
              <a:t>Marketing </a:t>
            </a:r>
            <a:r>
              <a:rPr lang="it-IT" sz="1600" dirty="0" err="1">
                <a:solidFill>
                  <a:schemeClr val="bg2"/>
                </a:solidFill>
              </a:rPr>
              <a:t>Category</a:t>
            </a:r>
            <a:r>
              <a:rPr lang="it-IT" sz="1600" dirty="0">
                <a:solidFill>
                  <a:schemeClr val="bg2"/>
                </a:solidFill>
              </a:rPr>
              <a:t>, merchandising</a:t>
            </a:r>
          </a:p>
        </p:txBody>
      </p:sp>
      <p:sp>
        <p:nvSpPr>
          <p:cNvPr id="36" name="Rettangolo 35">
            <a:extLst>
              <a:ext uri="{FF2B5EF4-FFF2-40B4-BE49-F238E27FC236}">
                <a16:creationId xmlns:a16="http://schemas.microsoft.com/office/drawing/2014/main" id="{29F256D7-8ADA-AB47-B3DA-AAABDDBB68B6}"/>
              </a:ext>
            </a:extLst>
          </p:cNvPr>
          <p:cNvSpPr/>
          <p:nvPr/>
        </p:nvSpPr>
        <p:spPr>
          <a:xfrm>
            <a:off x="504052" y="3699969"/>
            <a:ext cx="2050994" cy="289914"/>
          </a:xfrm>
          <a:prstGeom prst="rect">
            <a:avLst/>
          </a:prstGeom>
          <a:solidFill>
            <a:srgbClr val="ED9643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600" dirty="0">
                <a:solidFill>
                  <a:schemeClr val="bg2"/>
                </a:solidFill>
              </a:rPr>
              <a:t>Commercial </a:t>
            </a:r>
          </a:p>
        </p:txBody>
      </p:sp>
      <p:sp>
        <p:nvSpPr>
          <p:cNvPr id="38" name="Rettangolo 37">
            <a:extLst>
              <a:ext uri="{FF2B5EF4-FFF2-40B4-BE49-F238E27FC236}">
                <a16:creationId xmlns:a16="http://schemas.microsoft.com/office/drawing/2014/main" id="{C42C9CD7-5F03-584E-AAC9-C2699110F808}"/>
              </a:ext>
            </a:extLst>
          </p:cNvPr>
          <p:cNvSpPr/>
          <p:nvPr/>
        </p:nvSpPr>
        <p:spPr>
          <a:xfrm>
            <a:off x="504051" y="4122000"/>
            <a:ext cx="3047455" cy="289914"/>
          </a:xfrm>
          <a:prstGeom prst="rect">
            <a:avLst/>
          </a:prstGeom>
          <a:solidFill>
            <a:schemeClr val="accent4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600" dirty="0">
                <a:solidFill>
                  <a:schemeClr val="bg2"/>
                </a:solidFill>
              </a:rPr>
              <a:t>Digital </a:t>
            </a:r>
            <a:r>
              <a:rPr lang="it-IT" sz="1600" dirty="0" err="1">
                <a:solidFill>
                  <a:schemeClr val="bg2"/>
                </a:solidFill>
              </a:rPr>
              <a:t>skills</a:t>
            </a:r>
            <a:endParaRPr lang="it-IT" sz="1600" dirty="0">
              <a:solidFill>
                <a:schemeClr val="bg2"/>
              </a:solidFill>
            </a:endParaRPr>
          </a:p>
        </p:txBody>
      </p:sp>
      <p:sp>
        <p:nvSpPr>
          <p:cNvPr id="45" name="Rectangle 23">
            <a:extLst>
              <a:ext uri="{FF2B5EF4-FFF2-40B4-BE49-F238E27FC236}">
                <a16:creationId xmlns:a16="http://schemas.microsoft.com/office/drawing/2014/main" id="{4749659C-F04F-C245-84F2-57513790A84C}"/>
              </a:ext>
            </a:extLst>
          </p:cNvPr>
          <p:cNvSpPr/>
          <p:nvPr/>
        </p:nvSpPr>
        <p:spPr>
          <a:xfrm>
            <a:off x="454845" y="4586893"/>
            <a:ext cx="609060" cy="205825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algn="just" defTabSz="514325">
              <a:spcAft>
                <a:spcPts val="1350"/>
              </a:spcAft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cs typeface="Calibri Light" panose="020F0302020204030204" pitchFamily="34" charset="0"/>
              </a:rPr>
              <a:t>0</a:t>
            </a:r>
          </a:p>
        </p:txBody>
      </p:sp>
      <p:sp>
        <p:nvSpPr>
          <p:cNvPr id="46" name="Rectangle 23">
            <a:extLst>
              <a:ext uri="{FF2B5EF4-FFF2-40B4-BE49-F238E27FC236}">
                <a16:creationId xmlns:a16="http://schemas.microsoft.com/office/drawing/2014/main" id="{9A4548B5-F26E-294D-AF42-F2D398E00B33}"/>
              </a:ext>
            </a:extLst>
          </p:cNvPr>
          <p:cNvSpPr/>
          <p:nvPr/>
        </p:nvSpPr>
        <p:spPr>
          <a:xfrm>
            <a:off x="1427860" y="4586893"/>
            <a:ext cx="609060" cy="205825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algn="just" defTabSz="514325">
              <a:spcAft>
                <a:spcPts val="1350"/>
              </a:spcAft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cs typeface="Calibri Light" panose="020F0302020204030204" pitchFamily="34" charset="0"/>
              </a:rPr>
              <a:t>20</a:t>
            </a:r>
          </a:p>
        </p:txBody>
      </p:sp>
      <p:sp>
        <p:nvSpPr>
          <p:cNvPr id="47" name="Rectangle 23">
            <a:extLst>
              <a:ext uri="{FF2B5EF4-FFF2-40B4-BE49-F238E27FC236}">
                <a16:creationId xmlns:a16="http://schemas.microsoft.com/office/drawing/2014/main" id="{40BB2D16-FF1A-7346-BBB7-307E85AC32F2}"/>
              </a:ext>
            </a:extLst>
          </p:cNvPr>
          <p:cNvSpPr/>
          <p:nvPr/>
        </p:nvSpPr>
        <p:spPr>
          <a:xfrm>
            <a:off x="2424321" y="4586893"/>
            <a:ext cx="609060" cy="205825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algn="just" defTabSz="514325">
              <a:spcAft>
                <a:spcPts val="1350"/>
              </a:spcAft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cs typeface="Calibri Light" panose="020F0302020204030204" pitchFamily="34" charset="0"/>
              </a:rPr>
              <a:t>40</a:t>
            </a:r>
          </a:p>
        </p:txBody>
      </p:sp>
      <p:sp>
        <p:nvSpPr>
          <p:cNvPr id="48" name="Rectangle 23">
            <a:extLst>
              <a:ext uri="{FF2B5EF4-FFF2-40B4-BE49-F238E27FC236}">
                <a16:creationId xmlns:a16="http://schemas.microsoft.com/office/drawing/2014/main" id="{16386582-265F-294B-A395-234A9BD1C378}"/>
              </a:ext>
            </a:extLst>
          </p:cNvPr>
          <p:cNvSpPr/>
          <p:nvPr/>
        </p:nvSpPr>
        <p:spPr>
          <a:xfrm>
            <a:off x="3432505" y="4586893"/>
            <a:ext cx="609060" cy="205825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algn="just" defTabSz="514325">
              <a:spcAft>
                <a:spcPts val="1350"/>
              </a:spcAft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cs typeface="Calibri Light" panose="020F0302020204030204" pitchFamily="34" charset="0"/>
              </a:rPr>
              <a:t>60</a:t>
            </a:r>
          </a:p>
        </p:txBody>
      </p:sp>
      <p:sp>
        <p:nvSpPr>
          <p:cNvPr id="49" name="Rectangle 23">
            <a:extLst>
              <a:ext uri="{FF2B5EF4-FFF2-40B4-BE49-F238E27FC236}">
                <a16:creationId xmlns:a16="http://schemas.microsoft.com/office/drawing/2014/main" id="{CF5AD667-5A4A-2D4D-90BC-5142138C00CD}"/>
              </a:ext>
            </a:extLst>
          </p:cNvPr>
          <p:cNvSpPr/>
          <p:nvPr/>
        </p:nvSpPr>
        <p:spPr>
          <a:xfrm>
            <a:off x="4417243" y="4586893"/>
            <a:ext cx="609060" cy="205825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algn="just" defTabSz="514325">
              <a:spcAft>
                <a:spcPts val="1350"/>
              </a:spcAft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cs typeface="Calibri Light" panose="020F0302020204030204" pitchFamily="34" charset="0"/>
              </a:rPr>
              <a:t>80</a:t>
            </a:r>
          </a:p>
        </p:txBody>
      </p:sp>
      <p:sp>
        <p:nvSpPr>
          <p:cNvPr id="50" name="Rectangle 23">
            <a:extLst>
              <a:ext uri="{FF2B5EF4-FFF2-40B4-BE49-F238E27FC236}">
                <a16:creationId xmlns:a16="http://schemas.microsoft.com/office/drawing/2014/main" id="{944D67F9-216F-5848-B490-734357024E45}"/>
              </a:ext>
            </a:extLst>
          </p:cNvPr>
          <p:cNvSpPr/>
          <p:nvPr/>
        </p:nvSpPr>
        <p:spPr>
          <a:xfrm>
            <a:off x="5401982" y="4586893"/>
            <a:ext cx="609060" cy="205825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algn="just" defTabSz="514325">
              <a:spcAft>
                <a:spcPts val="1350"/>
              </a:spcAft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cs typeface="Calibri Light" panose="020F0302020204030204" pitchFamily="34" charset="0"/>
              </a:rPr>
              <a:t>100</a:t>
            </a:r>
          </a:p>
        </p:txBody>
      </p:sp>
      <p:sp>
        <p:nvSpPr>
          <p:cNvPr id="51" name="Rectangle 23">
            <a:extLst>
              <a:ext uri="{FF2B5EF4-FFF2-40B4-BE49-F238E27FC236}">
                <a16:creationId xmlns:a16="http://schemas.microsoft.com/office/drawing/2014/main" id="{25DAA8E4-3EC9-3E4D-AD56-70CD2E92ED8A}"/>
              </a:ext>
            </a:extLst>
          </p:cNvPr>
          <p:cNvSpPr/>
          <p:nvPr/>
        </p:nvSpPr>
        <p:spPr>
          <a:xfrm>
            <a:off x="6410167" y="4586893"/>
            <a:ext cx="609060" cy="205825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algn="just" defTabSz="514325">
              <a:spcAft>
                <a:spcPts val="1350"/>
              </a:spcAft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cs typeface="Calibri Light" panose="020F0302020204030204" pitchFamily="34" charset="0"/>
              </a:rPr>
              <a:t>120</a:t>
            </a:r>
          </a:p>
        </p:txBody>
      </p:sp>
    </p:spTree>
    <p:extLst>
      <p:ext uri="{BB962C8B-B14F-4D97-AF65-F5344CB8AC3E}">
        <p14:creationId xmlns:p14="http://schemas.microsoft.com/office/powerpoint/2010/main" val="3125159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C744550-CEDB-48E6-9B9D-1CBCA538B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How to best </a:t>
            </a:r>
            <a:r>
              <a:rPr lang="it-IT" dirty="0" err="1"/>
              <a:t>engage</a:t>
            </a:r>
            <a:r>
              <a:rPr lang="it-IT" dirty="0"/>
              <a:t> HCP?</a:t>
            </a:r>
            <a:br>
              <a:rPr lang="it-IT" dirty="0"/>
            </a:br>
            <a:endParaRPr lang="it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3895FEA-EEE0-4B8E-A600-9F138F0FA0DD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11</a:t>
            </a:fld>
            <a:endParaRPr lang="en-IN" dirty="0"/>
          </a:p>
        </p:txBody>
      </p:sp>
      <p:cxnSp>
        <p:nvCxnSpPr>
          <p:cNvPr id="17" name="Connettore 1 16">
            <a:extLst>
              <a:ext uri="{FF2B5EF4-FFF2-40B4-BE49-F238E27FC236}">
                <a16:creationId xmlns:a16="http://schemas.microsoft.com/office/drawing/2014/main" id="{8F7AD911-E55F-E442-8437-BA31C4BCBA68}"/>
              </a:ext>
            </a:extLst>
          </p:cNvPr>
          <p:cNvCxnSpPr>
            <a:cxnSpLocks/>
          </p:cNvCxnSpPr>
          <p:nvPr/>
        </p:nvCxnSpPr>
        <p:spPr>
          <a:xfrm>
            <a:off x="504051" y="1421604"/>
            <a:ext cx="0" cy="3131103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1 17">
            <a:extLst>
              <a:ext uri="{FF2B5EF4-FFF2-40B4-BE49-F238E27FC236}">
                <a16:creationId xmlns:a16="http://schemas.microsoft.com/office/drawing/2014/main" id="{2297FFD2-601A-A342-9A89-5053C9D5CAF8}"/>
              </a:ext>
            </a:extLst>
          </p:cNvPr>
          <p:cNvCxnSpPr>
            <a:cxnSpLocks/>
          </p:cNvCxnSpPr>
          <p:nvPr/>
        </p:nvCxnSpPr>
        <p:spPr>
          <a:xfrm>
            <a:off x="1241079" y="1421604"/>
            <a:ext cx="0" cy="3131103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1 18">
            <a:extLst>
              <a:ext uri="{FF2B5EF4-FFF2-40B4-BE49-F238E27FC236}">
                <a16:creationId xmlns:a16="http://schemas.microsoft.com/office/drawing/2014/main" id="{CE3E5838-DE43-A040-8B73-F2CC7B8795FC}"/>
              </a:ext>
            </a:extLst>
          </p:cNvPr>
          <p:cNvCxnSpPr>
            <a:cxnSpLocks/>
          </p:cNvCxnSpPr>
          <p:nvPr/>
        </p:nvCxnSpPr>
        <p:spPr>
          <a:xfrm>
            <a:off x="2002150" y="1421604"/>
            <a:ext cx="0" cy="3131103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1 19">
            <a:extLst>
              <a:ext uri="{FF2B5EF4-FFF2-40B4-BE49-F238E27FC236}">
                <a16:creationId xmlns:a16="http://schemas.microsoft.com/office/drawing/2014/main" id="{C60CDFDE-23BB-AA4C-AF34-F9DD31F47D9B}"/>
              </a:ext>
            </a:extLst>
          </p:cNvPr>
          <p:cNvCxnSpPr>
            <a:cxnSpLocks/>
          </p:cNvCxnSpPr>
          <p:nvPr/>
        </p:nvCxnSpPr>
        <p:spPr>
          <a:xfrm>
            <a:off x="2728552" y="1421604"/>
            <a:ext cx="0" cy="3131103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1 21">
            <a:extLst>
              <a:ext uri="{FF2B5EF4-FFF2-40B4-BE49-F238E27FC236}">
                <a16:creationId xmlns:a16="http://schemas.microsoft.com/office/drawing/2014/main" id="{1390A8E9-0294-FC45-A4A0-86E76D257F58}"/>
              </a:ext>
            </a:extLst>
          </p:cNvPr>
          <p:cNvCxnSpPr>
            <a:cxnSpLocks/>
          </p:cNvCxnSpPr>
          <p:nvPr/>
        </p:nvCxnSpPr>
        <p:spPr>
          <a:xfrm>
            <a:off x="3505415" y="1421604"/>
            <a:ext cx="0" cy="3131103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1 22">
            <a:extLst>
              <a:ext uri="{FF2B5EF4-FFF2-40B4-BE49-F238E27FC236}">
                <a16:creationId xmlns:a16="http://schemas.microsoft.com/office/drawing/2014/main" id="{7CFCD854-F160-5141-9D1A-9753289C7F48}"/>
              </a:ext>
            </a:extLst>
          </p:cNvPr>
          <p:cNvCxnSpPr>
            <a:cxnSpLocks/>
          </p:cNvCxnSpPr>
          <p:nvPr/>
        </p:nvCxnSpPr>
        <p:spPr>
          <a:xfrm>
            <a:off x="4220800" y="1421604"/>
            <a:ext cx="0" cy="3131103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1 23">
            <a:extLst>
              <a:ext uri="{FF2B5EF4-FFF2-40B4-BE49-F238E27FC236}">
                <a16:creationId xmlns:a16="http://schemas.microsoft.com/office/drawing/2014/main" id="{BE33D4BE-E0BD-0B4B-8310-6D98785B4F43}"/>
              </a:ext>
            </a:extLst>
          </p:cNvPr>
          <p:cNvCxnSpPr>
            <a:cxnSpLocks/>
          </p:cNvCxnSpPr>
          <p:nvPr/>
        </p:nvCxnSpPr>
        <p:spPr>
          <a:xfrm>
            <a:off x="5017721" y="1421604"/>
            <a:ext cx="0" cy="3131103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3">
            <a:extLst>
              <a:ext uri="{FF2B5EF4-FFF2-40B4-BE49-F238E27FC236}">
                <a16:creationId xmlns:a16="http://schemas.microsoft.com/office/drawing/2014/main" id="{1A0C8EA2-4C37-1349-9F3F-BC0999CAFF9C}"/>
              </a:ext>
            </a:extLst>
          </p:cNvPr>
          <p:cNvSpPr/>
          <p:nvPr/>
        </p:nvSpPr>
        <p:spPr>
          <a:xfrm>
            <a:off x="431398" y="1082985"/>
            <a:ext cx="5654869" cy="693137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algn="just" defTabSz="514325">
              <a:spcAft>
                <a:spcPts val="1350"/>
              </a:spcAft>
            </a:pPr>
            <a:r>
              <a:rPr lang="en-US" sz="1600" dirty="0">
                <a:cs typeface="Calibri Light" panose="020F0302020204030204" pitchFamily="34" charset="0"/>
              </a:rPr>
              <a:t>Main pharmacists’ area of interest</a:t>
            </a:r>
          </a:p>
          <a:p>
            <a:pPr marL="32143" lvl="1" algn="r" defTabSz="514325">
              <a:spcAft>
                <a:spcPts val="1350"/>
              </a:spcAft>
            </a:pPr>
            <a:endParaRPr lang="en-AU" sz="1400" b="1" dirty="0">
              <a:solidFill>
                <a:srgbClr val="00325D"/>
              </a:solidFill>
              <a:latin typeface="Arial" panose="020B0604020202020204"/>
              <a:ea typeface="ITC Avant Garde Std Bk Cn" charset="0"/>
              <a:cs typeface="ITC Avant Garde Std Bk Cn" charset="0"/>
            </a:endParaRPr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A2BB389B-1465-8145-8224-3A46D1ECC7A2}"/>
              </a:ext>
            </a:extLst>
          </p:cNvPr>
          <p:cNvSpPr/>
          <p:nvPr/>
        </p:nvSpPr>
        <p:spPr>
          <a:xfrm>
            <a:off x="504053" y="1429844"/>
            <a:ext cx="4173498" cy="289914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600" dirty="0">
                <a:solidFill>
                  <a:schemeClr val="bg2"/>
                </a:solidFill>
              </a:rPr>
              <a:t>Video-</a:t>
            </a:r>
            <a:r>
              <a:rPr lang="it-IT" sz="1600" dirty="0" err="1">
                <a:solidFill>
                  <a:schemeClr val="bg2"/>
                </a:solidFill>
              </a:rPr>
              <a:t>pills</a:t>
            </a:r>
            <a:endParaRPr lang="it-IT" sz="1600" dirty="0">
              <a:solidFill>
                <a:schemeClr val="bg2"/>
              </a:solidFill>
            </a:endParaRPr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1C5D37F9-B947-A848-9A8D-C95D8D22ADFE}"/>
              </a:ext>
            </a:extLst>
          </p:cNvPr>
          <p:cNvSpPr/>
          <p:nvPr/>
        </p:nvSpPr>
        <p:spPr>
          <a:xfrm>
            <a:off x="504052" y="1840152"/>
            <a:ext cx="5228530" cy="28991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600" dirty="0" err="1">
                <a:solidFill>
                  <a:schemeClr val="bg2"/>
                </a:solidFill>
              </a:rPr>
              <a:t>Webinars</a:t>
            </a:r>
            <a:endParaRPr lang="it-IT" sz="1600" dirty="0">
              <a:solidFill>
                <a:schemeClr val="bg2"/>
              </a:solidFill>
            </a:endParaRPr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1CB181F4-8C9E-0246-B2DE-3F3BB8FD7405}"/>
              </a:ext>
            </a:extLst>
          </p:cNvPr>
          <p:cNvSpPr/>
          <p:nvPr/>
        </p:nvSpPr>
        <p:spPr>
          <a:xfrm>
            <a:off x="504053" y="2273906"/>
            <a:ext cx="1532868" cy="289914"/>
          </a:xfrm>
          <a:prstGeom prst="rect">
            <a:avLst/>
          </a:prstGeom>
          <a:solidFill>
            <a:srgbClr val="00B05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600" dirty="0" err="1">
                <a:solidFill>
                  <a:schemeClr val="bg2"/>
                </a:solidFill>
              </a:rPr>
              <a:t>Articles</a:t>
            </a:r>
            <a:endParaRPr lang="it-IT" sz="1600" dirty="0">
              <a:solidFill>
                <a:schemeClr val="bg2"/>
              </a:solidFill>
            </a:endParaRPr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961B2537-AD86-444A-B95C-DEB85B4FDBFA}"/>
              </a:ext>
            </a:extLst>
          </p:cNvPr>
          <p:cNvSpPr/>
          <p:nvPr/>
        </p:nvSpPr>
        <p:spPr>
          <a:xfrm>
            <a:off x="504053" y="2695937"/>
            <a:ext cx="1310954" cy="289914"/>
          </a:xfrm>
          <a:prstGeom prst="rect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600" dirty="0">
                <a:solidFill>
                  <a:schemeClr val="bg2"/>
                </a:solidFill>
              </a:rPr>
              <a:t>Info </a:t>
            </a:r>
            <a:r>
              <a:rPr lang="it-IT" sz="1600" dirty="0" err="1">
                <a:solidFill>
                  <a:schemeClr val="bg2"/>
                </a:solidFill>
              </a:rPr>
              <a:t>grafics</a:t>
            </a:r>
            <a:endParaRPr lang="it-IT" sz="1600" dirty="0">
              <a:solidFill>
                <a:schemeClr val="bg2"/>
              </a:solidFill>
            </a:endParaRPr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FBAEF4AF-797A-6346-9083-2072E16162F1}"/>
              </a:ext>
            </a:extLst>
          </p:cNvPr>
          <p:cNvSpPr/>
          <p:nvPr/>
        </p:nvSpPr>
        <p:spPr>
          <a:xfrm>
            <a:off x="504052" y="3106245"/>
            <a:ext cx="5310593" cy="289914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600" dirty="0">
                <a:solidFill>
                  <a:schemeClr val="bg2"/>
                </a:solidFill>
              </a:rPr>
              <a:t>Trainings F2F</a:t>
            </a:r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D53AF12A-E6E5-494B-A1EF-6142B0F3A5D9}"/>
              </a:ext>
            </a:extLst>
          </p:cNvPr>
          <p:cNvSpPr/>
          <p:nvPr/>
        </p:nvSpPr>
        <p:spPr>
          <a:xfrm>
            <a:off x="504052" y="3528276"/>
            <a:ext cx="3882637" cy="289914"/>
          </a:xfrm>
          <a:prstGeom prst="rect">
            <a:avLst/>
          </a:prstGeom>
          <a:solidFill>
            <a:srgbClr val="ED9643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600" dirty="0">
                <a:solidFill>
                  <a:schemeClr val="bg2"/>
                </a:solidFill>
              </a:rPr>
              <a:t>Digital Trainings </a:t>
            </a:r>
          </a:p>
        </p:txBody>
      </p:sp>
      <p:sp>
        <p:nvSpPr>
          <p:cNvPr id="41" name="Rettangolo 40">
            <a:extLst>
              <a:ext uri="{FF2B5EF4-FFF2-40B4-BE49-F238E27FC236}">
                <a16:creationId xmlns:a16="http://schemas.microsoft.com/office/drawing/2014/main" id="{AFD42543-D41C-984B-8EBB-CA5BB7A82EDE}"/>
              </a:ext>
            </a:extLst>
          </p:cNvPr>
          <p:cNvSpPr/>
          <p:nvPr/>
        </p:nvSpPr>
        <p:spPr>
          <a:xfrm>
            <a:off x="504051" y="3950307"/>
            <a:ext cx="3470072" cy="289914"/>
          </a:xfrm>
          <a:prstGeom prst="rect">
            <a:avLst/>
          </a:prstGeom>
          <a:solidFill>
            <a:schemeClr val="accent4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600" dirty="0" err="1">
                <a:solidFill>
                  <a:schemeClr val="bg2"/>
                </a:solidFill>
              </a:rPr>
              <a:t>Phygital</a:t>
            </a:r>
            <a:r>
              <a:rPr lang="it-IT" sz="1600" dirty="0">
                <a:solidFill>
                  <a:schemeClr val="bg2"/>
                </a:solidFill>
              </a:rPr>
              <a:t> Trainings </a:t>
            </a:r>
          </a:p>
        </p:txBody>
      </p:sp>
      <p:sp>
        <p:nvSpPr>
          <p:cNvPr id="43" name="Rectangle 23">
            <a:extLst>
              <a:ext uri="{FF2B5EF4-FFF2-40B4-BE49-F238E27FC236}">
                <a16:creationId xmlns:a16="http://schemas.microsoft.com/office/drawing/2014/main" id="{7FE0F703-9362-704E-9657-26E4D585025E}"/>
              </a:ext>
            </a:extLst>
          </p:cNvPr>
          <p:cNvSpPr/>
          <p:nvPr/>
        </p:nvSpPr>
        <p:spPr>
          <a:xfrm>
            <a:off x="454845" y="4415200"/>
            <a:ext cx="609060" cy="205825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algn="just" defTabSz="514325">
              <a:spcAft>
                <a:spcPts val="1350"/>
              </a:spcAft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cs typeface="Calibri Light" panose="020F0302020204030204" pitchFamily="34" charset="0"/>
              </a:rPr>
              <a:t>0</a:t>
            </a:r>
          </a:p>
        </p:txBody>
      </p:sp>
      <p:sp>
        <p:nvSpPr>
          <p:cNvPr id="44" name="Rectangle 23">
            <a:extLst>
              <a:ext uri="{FF2B5EF4-FFF2-40B4-BE49-F238E27FC236}">
                <a16:creationId xmlns:a16="http://schemas.microsoft.com/office/drawing/2014/main" id="{7344B713-5803-EF4B-B158-FA0A8882C5D6}"/>
              </a:ext>
            </a:extLst>
          </p:cNvPr>
          <p:cNvSpPr/>
          <p:nvPr/>
        </p:nvSpPr>
        <p:spPr>
          <a:xfrm>
            <a:off x="1191872" y="4415200"/>
            <a:ext cx="609060" cy="205825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algn="just" defTabSz="514325">
              <a:spcAft>
                <a:spcPts val="1350"/>
              </a:spcAft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cs typeface="Calibri Light" panose="020F0302020204030204" pitchFamily="34" charset="0"/>
              </a:rPr>
              <a:t>10</a:t>
            </a:r>
          </a:p>
        </p:txBody>
      </p:sp>
      <p:sp>
        <p:nvSpPr>
          <p:cNvPr id="45" name="Rectangle 23">
            <a:extLst>
              <a:ext uri="{FF2B5EF4-FFF2-40B4-BE49-F238E27FC236}">
                <a16:creationId xmlns:a16="http://schemas.microsoft.com/office/drawing/2014/main" id="{BD9C6E44-D9F4-3A47-91A6-14D7BF7A4067}"/>
              </a:ext>
            </a:extLst>
          </p:cNvPr>
          <p:cNvSpPr/>
          <p:nvPr/>
        </p:nvSpPr>
        <p:spPr>
          <a:xfrm>
            <a:off x="1964666" y="4415200"/>
            <a:ext cx="609060" cy="205825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algn="just" defTabSz="514325">
              <a:spcAft>
                <a:spcPts val="1350"/>
              </a:spcAft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cs typeface="Calibri Light" panose="020F0302020204030204" pitchFamily="34" charset="0"/>
              </a:rPr>
              <a:t>20</a:t>
            </a:r>
          </a:p>
        </p:txBody>
      </p:sp>
      <p:sp>
        <p:nvSpPr>
          <p:cNvPr id="46" name="Rectangle 23">
            <a:extLst>
              <a:ext uri="{FF2B5EF4-FFF2-40B4-BE49-F238E27FC236}">
                <a16:creationId xmlns:a16="http://schemas.microsoft.com/office/drawing/2014/main" id="{AE72D0BC-6B19-F54C-81E3-97EAE09A1A91}"/>
              </a:ext>
            </a:extLst>
          </p:cNvPr>
          <p:cNvSpPr/>
          <p:nvPr/>
        </p:nvSpPr>
        <p:spPr>
          <a:xfrm>
            <a:off x="2691067" y="4415200"/>
            <a:ext cx="609060" cy="205825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algn="just" defTabSz="514325">
              <a:spcAft>
                <a:spcPts val="1350"/>
              </a:spcAft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cs typeface="Calibri Light" panose="020F0302020204030204" pitchFamily="34" charset="0"/>
              </a:rPr>
              <a:t>30</a:t>
            </a:r>
          </a:p>
        </p:txBody>
      </p:sp>
      <p:sp>
        <p:nvSpPr>
          <p:cNvPr id="47" name="Rectangle 23">
            <a:extLst>
              <a:ext uri="{FF2B5EF4-FFF2-40B4-BE49-F238E27FC236}">
                <a16:creationId xmlns:a16="http://schemas.microsoft.com/office/drawing/2014/main" id="{4EE1A602-9F19-C44F-80C1-30619B4EDBDD}"/>
              </a:ext>
            </a:extLst>
          </p:cNvPr>
          <p:cNvSpPr/>
          <p:nvPr/>
        </p:nvSpPr>
        <p:spPr>
          <a:xfrm>
            <a:off x="3456207" y="4415200"/>
            <a:ext cx="609060" cy="205825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algn="just" defTabSz="514325">
              <a:spcAft>
                <a:spcPts val="1350"/>
              </a:spcAft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cs typeface="Calibri Light" panose="020F0302020204030204" pitchFamily="34" charset="0"/>
              </a:rPr>
              <a:t>40</a:t>
            </a:r>
          </a:p>
        </p:txBody>
      </p:sp>
      <p:sp>
        <p:nvSpPr>
          <p:cNvPr id="48" name="Rectangle 23">
            <a:extLst>
              <a:ext uri="{FF2B5EF4-FFF2-40B4-BE49-F238E27FC236}">
                <a16:creationId xmlns:a16="http://schemas.microsoft.com/office/drawing/2014/main" id="{539B8B19-CD6A-3940-9A37-2E8E709BFB8F}"/>
              </a:ext>
            </a:extLst>
          </p:cNvPr>
          <p:cNvSpPr/>
          <p:nvPr/>
        </p:nvSpPr>
        <p:spPr>
          <a:xfrm>
            <a:off x="4183315" y="4415200"/>
            <a:ext cx="609060" cy="205825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algn="just" defTabSz="514325">
              <a:spcAft>
                <a:spcPts val="1350"/>
              </a:spcAft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cs typeface="Calibri Light" panose="020F0302020204030204" pitchFamily="34" charset="0"/>
              </a:rPr>
              <a:t>50</a:t>
            </a:r>
          </a:p>
        </p:txBody>
      </p:sp>
      <p:sp>
        <p:nvSpPr>
          <p:cNvPr id="49" name="Rectangle 23">
            <a:extLst>
              <a:ext uri="{FF2B5EF4-FFF2-40B4-BE49-F238E27FC236}">
                <a16:creationId xmlns:a16="http://schemas.microsoft.com/office/drawing/2014/main" id="{5E2B80A9-5346-AA4F-A8DB-976CE30818CC}"/>
              </a:ext>
            </a:extLst>
          </p:cNvPr>
          <p:cNvSpPr/>
          <p:nvPr/>
        </p:nvSpPr>
        <p:spPr>
          <a:xfrm>
            <a:off x="4980237" y="4415200"/>
            <a:ext cx="609060" cy="205825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algn="just" defTabSz="514325">
              <a:spcAft>
                <a:spcPts val="1350"/>
              </a:spcAft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cs typeface="Calibri Light" panose="020F0302020204030204" pitchFamily="34" charset="0"/>
              </a:rPr>
              <a:t>60</a:t>
            </a:r>
          </a:p>
        </p:txBody>
      </p:sp>
      <p:cxnSp>
        <p:nvCxnSpPr>
          <p:cNvPr id="50" name="Connettore 1 49">
            <a:extLst>
              <a:ext uri="{FF2B5EF4-FFF2-40B4-BE49-F238E27FC236}">
                <a16:creationId xmlns:a16="http://schemas.microsoft.com/office/drawing/2014/main" id="{4D40E9DD-EB22-E547-9520-974FFD79039C}"/>
              </a:ext>
            </a:extLst>
          </p:cNvPr>
          <p:cNvCxnSpPr>
            <a:cxnSpLocks/>
          </p:cNvCxnSpPr>
          <p:nvPr/>
        </p:nvCxnSpPr>
        <p:spPr>
          <a:xfrm>
            <a:off x="5721106" y="1421604"/>
            <a:ext cx="0" cy="3131103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23">
            <a:extLst>
              <a:ext uri="{FF2B5EF4-FFF2-40B4-BE49-F238E27FC236}">
                <a16:creationId xmlns:a16="http://schemas.microsoft.com/office/drawing/2014/main" id="{A7F34724-78F4-5640-BFE4-ECFC4DC5FA69}"/>
              </a:ext>
            </a:extLst>
          </p:cNvPr>
          <p:cNvSpPr/>
          <p:nvPr/>
        </p:nvSpPr>
        <p:spPr>
          <a:xfrm>
            <a:off x="5683622" y="4415200"/>
            <a:ext cx="609060" cy="205825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algn="just" defTabSz="514325">
              <a:spcAft>
                <a:spcPts val="1350"/>
              </a:spcAft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cs typeface="Calibri Light" panose="020F0302020204030204" pitchFamily="34" charset="0"/>
              </a:rPr>
              <a:t>70</a:t>
            </a:r>
          </a:p>
        </p:txBody>
      </p:sp>
      <p:cxnSp>
        <p:nvCxnSpPr>
          <p:cNvPr id="52" name="Connettore 1 51">
            <a:extLst>
              <a:ext uri="{FF2B5EF4-FFF2-40B4-BE49-F238E27FC236}">
                <a16:creationId xmlns:a16="http://schemas.microsoft.com/office/drawing/2014/main" id="{EA0CCA35-55BF-9043-9343-98D23CFF698B}"/>
              </a:ext>
            </a:extLst>
          </p:cNvPr>
          <p:cNvCxnSpPr>
            <a:cxnSpLocks/>
          </p:cNvCxnSpPr>
          <p:nvPr/>
        </p:nvCxnSpPr>
        <p:spPr>
          <a:xfrm>
            <a:off x="6459660" y="1421604"/>
            <a:ext cx="0" cy="3131103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23">
            <a:extLst>
              <a:ext uri="{FF2B5EF4-FFF2-40B4-BE49-F238E27FC236}">
                <a16:creationId xmlns:a16="http://schemas.microsoft.com/office/drawing/2014/main" id="{FE24F477-2D51-DA43-8C15-ABA2FF65E9F8}"/>
              </a:ext>
            </a:extLst>
          </p:cNvPr>
          <p:cNvSpPr/>
          <p:nvPr/>
        </p:nvSpPr>
        <p:spPr>
          <a:xfrm>
            <a:off x="6422176" y="4415200"/>
            <a:ext cx="609060" cy="205825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algn="just" defTabSz="514325">
              <a:spcAft>
                <a:spcPts val="1350"/>
              </a:spcAft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cs typeface="Calibri Light" panose="020F0302020204030204" pitchFamily="34" charset="0"/>
              </a:rPr>
              <a:t>80</a:t>
            </a:r>
          </a:p>
        </p:txBody>
      </p:sp>
      <p:sp>
        <p:nvSpPr>
          <p:cNvPr id="54" name="CasellaDiTesto 53">
            <a:extLst>
              <a:ext uri="{FF2B5EF4-FFF2-40B4-BE49-F238E27FC236}">
                <a16:creationId xmlns:a16="http://schemas.microsoft.com/office/drawing/2014/main" id="{811E9D8E-CEB8-A244-AD32-BE185302F622}"/>
              </a:ext>
            </a:extLst>
          </p:cNvPr>
          <p:cNvSpPr txBox="1"/>
          <p:nvPr/>
        </p:nvSpPr>
        <p:spPr>
          <a:xfrm>
            <a:off x="410784" y="4835785"/>
            <a:ext cx="56497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spcAft>
                <a:spcPts val="1350"/>
              </a:spcAft>
            </a:pPr>
            <a:r>
              <a:rPr lang="en-US" sz="900" dirty="0"/>
              <a:t>Italy </a:t>
            </a:r>
            <a:r>
              <a:rPr lang="en-US" sz="900" dirty="0" err="1"/>
              <a:t>Enterogermina</a:t>
            </a:r>
            <a:r>
              <a:rPr lang="en-US" sz="900" dirty="0"/>
              <a:t>: ROI detailing 2020: 1.4, ROI newsletters 19</a:t>
            </a:r>
          </a:p>
        </p:txBody>
      </p:sp>
      <p:pic>
        <p:nvPicPr>
          <p:cNvPr id="35" name="Immagine 34" descr="Immagine che contiene testo, uomo, interni, persona&#10;&#10;Descrizione generata automaticamente">
            <a:extLst>
              <a:ext uri="{FF2B5EF4-FFF2-40B4-BE49-F238E27FC236}">
                <a16:creationId xmlns:a16="http://schemas.microsoft.com/office/drawing/2014/main" id="{77031FB7-7083-AC4E-ADB4-45C9E454F7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0696" y="2783750"/>
            <a:ext cx="2303304" cy="1489052"/>
          </a:xfrm>
          <a:prstGeom prst="rect">
            <a:avLst/>
          </a:prstGeom>
        </p:spPr>
      </p:pic>
      <p:pic>
        <p:nvPicPr>
          <p:cNvPr id="36" name="Immagine 35" descr="Immagine che contiene persona, interni&#10;&#10;Descrizione generata automaticamente">
            <a:extLst>
              <a:ext uri="{FF2B5EF4-FFF2-40B4-BE49-F238E27FC236}">
                <a16:creationId xmlns:a16="http://schemas.microsoft.com/office/drawing/2014/main" id="{39AE3031-A24B-A741-98BC-6707B451EE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0695" y="1428527"/>
            <a:ext cx="2303305" cy="1299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99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18">
            <a:extLst>
              <a:ext uri="{FF2B5EF4-FFF2-40B4-BE49-F238E27FC236}">
                <a16:creationId xmlns:a16="http://schemas.microsoft.com/office/drawing/2014/main" id="{A01C3FC3-DE03-3A42-ABAB-B6DC5BE8114C}"/>
              </a:ext>
            </a:extLst>
          </p:cNvPr>
          <p:cNvSpPr/>
          <p:nvPr/>
        </p:nvSpPr>
        <p:spPr>
          <a:xfrm>
            <a:off x="519307" y="3399084"/>
            <a:ext cx="4059838" cy="1465276"/>
          </a:xfrm>
          <a:prstGeom prst="rect">
            <a:avLst/>
          </a:prstGeom>
          <a:solidFill>
            <a:srgbClr val="3B5BA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fr-FR" sz="1350">
              <a:solidFill>
                <a:prstClr val="white"/>
              </a:solidFill>
              <a:latin typeface="Arial" panose="020B0604020202020204"/>
            </a:endParaRPr>
          </a:p>
        </p:txBody>
      </p:sp>
      <p:pic>
        <p:nvPicPr>
          <p:cNvPr id="33" name="Immagine 32" descr="Immagine che contiene persona&#10;&#10;Descrizione generata automaticamente">
            <a:extLst>
              <a:ext uri="{FF2B5EF4-FFF2-40B4-BE49-F238E27FC236}">
                <a16:creationId xmlns:a16="http://schemas.microsoft.com/office/drawing/2014/main" id="{9784DF47-6584-6E4F-AF28-619931CFF2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307" y="810058"/>
            <a:ext cx="4060749" cy="2589026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C66CA1F6-5CB6-46A8-BCF6-9B73974DB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56% of </a:t>
            </a:r>
            <a:r>
              <a:rPr lang="it-IT" dirty="0" err="1"/>
              <a:t>HCPs</a:t>
            </a:r>
            <a:r>
              <a:rPr lang="it-IT" dirty="0"/>
              <a:t> </a:t>
            </a:r>
            <a:r>
              <a:rPr lang="it-IT" dirty="0" err="1"/>
              <a:t>today</a:t>
            </a:r>
            <a:r>
              <a:rPr lang="it-IT" dirty="0"/>
              <a:t> </a:t>
            </a:r>
            <a:r>
              <a:rPr lang="it-IT" dirty="0" err="1"/>
              <a:t>feel</a:t>
            </a:r>
            <a:r>
              <a:rPr lang="it-IT" dirty="0"/>
              <a:t> </a:t>
            </a:r>
            <a:r>
              <a:rPr lang="it-IT" dirty="0" err="1"/>
              <a:t>digitally</a:t>
            </a:r>
            <a:r>
              <a:rPr lang="it-IT" dirty="0"/>
              <a:t> </a:t>
            </a:r>
            <a:r>
              <a:rPr lang="it-IT" dirty="0" err="1"/>
              <a:t>exausted</a:t>
            </a:r>
            <a:r>
              <a:rPr lang="it-IT" dirty="0"/>
              <a:t>  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E71A58C4-C6B7-4E77-A3C0-B9ED696025B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232920" y="4864360"/>
            <a:ext cx="199973" cy="150200"/>
          </a:xfrm>
        </p:spPr>
        <p:txBody>
          <a:bodyPr/>
          <a:lstStyle/>
          <a:p>
            <a:fld id="{A5163908-529D-4A49-892F-D37C4044DFD8}" type="slidenum">
              <a:rPr lang="en-IN" smtClean="0"/>
              <a:pPr/>
              <a:t>12</a:t>
            </a:fld>
            <a:endParaRPr lang="en-IN" dirty="0"/>
          </a:p>
        </p:txBody>
      </p:sp>
      <p:grpSp>
        <p:nvGrpSpPr>
          <p:cNvPr id="20" name="Gruppo 19">
            <a:extLst>
              <a:ext uri="{FF2B5EF4-FFF2-40B4-BE49-F238E27FC236}">
                <a16:creationId xmlns:a16="http://schemas.microsoft.com/office/drawing/2014/main" id="{B4FEEF61-885A-E14E-B063-DF02F54FF907}"/>
              </a:ext>
            </a:extLst>
          </p:cNvPr>
          <p:cNvGrpSpPr/>
          <p:nvPr/>
        </p:nvGrpSpPr>
        <p:grpSpPr>
          <a:xfrm>
            <a:off x="589136" y="886571"/>
            <a:ext cx="8446006" cy="3987227"/>
            <a:chOff x="589136" y="886571"/>
            <a:chExt cx="8446006" cy="3987227"/>
          </a:xfrm>
        </p:grpSpPr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CC68809D-E067-944B-8ACD-DA4179A387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96529" y="3203715"/>
              <a:ext cx="1747434" cy="1670083"/>
            </a:xfrm>
            <a:prstGeom prst="rect">
              <a:avLst/>
            </a:prstGeom>
          </p:spPr>
        </p:pic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6BEA43EA-C5B2-C745-8AE4-0C18E2F6691D}"/>
                </a:ext>
              </a:extLst>
            </p:cNvPr>
            <p:cNvSpPr/>
            <p:nvPr/>
          </p:nvSpPr>
          <p:spPr>
            <a:xfrm>
              <a:off x="6040071" y="2925828"/>
              <a:ext cx="1650336" cy="298158"/>
            </a:xfrm>
            <a:prstGeom prst="rect">
              <a:avLst/>
            </a:prstGeom>
          </p:spPr>
          <p:txBody>
            <a:bodyPr wrap="square" lIns="51433" tIns="25717" rIns="51433" bIns="25717">
              <a:spAutoFit/>
            </a:bodyPr>
            <a:lstStyle/>
            <a:p>
              <a:pPr marL="32143" lvl="1" algn="ctr" defTabSz="514325">
                <a:spcAft>
                  <a:spcPts val="1350"/>
                </a:spcAft>
              </a:pPr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cs typeface="Calibri Light" panose="020F0302020204030204" pitchFamily="34" charset="0"/>
                </a:rPr>
                <a:t>Webinars</a:t>
              </a:r>
              <a:endParaRPr lang="en-AU" sz="1400" b="1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ITC Avant Garde Std Bk Cn" charset="0"/>
                <a:cs typeface="ITC Avant Garde Std Bk Cn" charset="0"/>
              </a:endParaRPr>
            </a:p>
          </p:txBody>
        </p:sp>
        <p:sp>
          <p:nvSpPr>
            <p:cNvPr id="14" name="Rectangle 46">
              <a:extLst>
                <a:ext uri="{FF2B5EF4-FFF2-40B4-BE49-F238E27FC236}">
                  <a16:creationId xmlns:a16="http://schemas.microsoft.com/office/drawing/2014/main" id="{F6A37605-67DB-FE45-BC6C-45CC0B4FABB4}"/>
                </a:ext>
              </a:extLst>
            </p:cNvPr>
            <p:cNvSpPr/>
            <p:nvPr/>
          </p:nvSpPr>
          <p:spPr>
            <a:xfrm>
              <a:off x="7588184" y="3324667"/>
              <a:ext cx="553998" cy="369332"/>
            </a:xfrm>
            <a:prstGeom prst="rect">
              <a:avLst/>
            </a:prstGeom>
            <a:noFill/>
          </p:spPr>
          <p:txBody>
            <a:bodyPr wrap="none" lIns="0">
              <a:spAutoFit/>
            </a:bodyPr>
            <a:lstStyle/>
            <a:p>
              <a:pPr algn="ctr" defTabSz="685800">
                <a:defRPr/>
              </a:pPr>
              <a:r>
                <a:rPr lang="en-US" b="1" dirty="0">
                  <a:solidFill>
                    <a:srgbClr val="C788AF"/>
                  </a:solidFill>
                  <a:latin typeface="Arial" panose="020B0604020202020204"/>
                </a:rPr>
                <a:t>18%</a:t>
              </a:r>
            </a:p>
          </p:txBody>
        </p:sp>
        <p:sp>
          <p:nvSpPr>
            <p:cNvPr id="15" name="Rectangle 46">
              <a:extLst>
                <a:ext uri="{FF2B5EF4-FFF2-40B4-BE49-F238E27FC236}">
                  <a16:creationId xmlns:a16="http://schemas.microsoft.com/office/drawing/2014/main" id="{2B2AF1B4-BCDD-094F-90E1-06E6D7323423}"/>
                </a:ext>
              </a:extLst>
            </p:cNvPr>
            <p:cNvSpPr/>
            <p:nvPr/>
          </p:nvSpPr>
          <p:spPr>
            <a:xfrm>
              <a:off x="7776705" y="4118849"/>
              <a:ext cx="553999" cy="369332"/>
            </a:xfrm>
            <a:prstGeom prst="rect">
              <a:avLst/>
            </a:prstGeom>
            <a:noFill/>
          </p:spPr>
          <p:txBody>
            <a:bodyPr wrap="none" lIns="0">
              <a:spAutoFit/>
            </a:bodyPr>
            <a:lstStyle/>
            <a:p>
              <a:pPr algn="ctr" defTabSz="685800">
                <a:defRPr/>
              </a:pPr>
              <a:r>
                <a:rPr lang="en-US" b="1" dirty="0">
                  <a:solidFill>
                    <a:srgbClr val="0070C0"/>
                  </a:solidFill>
                  <a:latin typeface="Arial" panose="020B0604020202020204"/>
                </a:rPr>
                <a:t>20%</a:t>
              </a:r>
            </a:p>
          </p:txBody>
        </p:sp>
        <p:sp>
          <p:nvSpPr>
            <p:cNvPr id="16" name="Rectangle 46">
              <a:extLst>
                <a:ext uri="{FF2B5EF4-FFF2-40B4-BE49-F238E27FC236}">
                  <a16:creationId xmlns:a16="http://schemas.microsoft.com/office/drawing/2014/main" id="{6A524A09-F04B-884B-AB39-5AE63DBFC18D}"/>
                </a:ext>
              </a:extLst>
            </p:cNvPr>
            <p:cNvSpPr/>
            <p:nvPr/>
          </p:nvSpPr>
          <p:spPr>
            <a:xfrm>
              <a:off x="5513528" y="4023872"/>
              <a:ext cx="553999" cy="369332"/>
            </a:xfrm>
            <a:prstGeom prst="rect">
              <a:avLst/>
            </a:prstGeom>
            <a:noFill/>
          </p:spPr>
          <p:txBody>
            <a:bodyPr wrap="none" lIns="0">
              <a:spAutoFit/>
            </a:bodyPr>
            <a:lstStyle/>
            <a:p>
              <a:pPr algn="ctr" defTabSz="685800">
                <a:defRPr/>
              </a:pPr>
              <a:r>
                <a:rPr lang="en-US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/>
                </a:rPr>
                <a:t>62%</a:t>
              </a:r>
            </a:p>
          </p:txBody>
        </p:sp>
        <p:sp>
          <p:nvSpPr>
            <p:cNvPr id="17" name="Rectangle 23">
              <a:extLst>
                <a:ext uri="{FF2B5EF4-FFF2-40B4-BE49-F238E27FC236}">
                  <a16:creationId xmlns:a16="http://schemas.microsoft.com/office/drawing/2014/main" id="{AEBE7F90-F7F4-0E47-9644-3F53D50D461D}"/>
                </a:ext>
              </a:extLst>
            </p:cNvPr>
            <p:cNvSpPr/>
            <p:nvPr/>
          </p:nvSpPr>
          <p:spPr>
            <a:xfrm>
              <a:off x="7517023" y="3206803"/>
              <a:ext cx="915777" cy="221213"/>
            </a:xfrm>
            <a:prstGeom prst="rect">
              <a:avLst/>
            </a:prstGeom>
          </p:spPr>
          <p:txBody>
            <a:bodyPr wrap="square" lIns="51433" tIns="25717" rIns="51433" bIns="25717">
              <a:spAutoFit/>
            </a:bodyPr>
            <a:lstStyle/>
            <a:p>
              <a:pPr marL="32143" lvl="1" defTabSz="514325">
                <a:spcAft>
                  <a:spcPts val="1350"/>
                </a:spcAft>
              </a:pPr>
              <a:r>
                <a:rPr lang="en-US" sz="1100" dirty="0">
                  <a:solidFill>
                    <a:srgbClr val="C788AF"/>
                  </a:solidFill>
                  <a:cs typeface="Calibri Light" panose="020F0302020204030204" pitchFamily="34" charset="0"/>
                </a:rPr>
                <a:t>Attend live:</a:t>
              </a:r>
              <a:endParaRPr lang="en-AU" sz="1050" b="1" dirty="0">
                <a:solidFill>
                  <a:srgbClr val="C788AF"/>
                </a:solidFill>
                <a:latin typeface="Arial" panose="020B0604020202020204"/>
                <a:ea typeface="ITC Avant Garde Std Bk Cn" charset="0"/>
                <a:cs typeface="ITC Avant Garde Std Bk Cn" charset="0"/>
              </a:endParaRPr>
            </a:p>
          </p:txBody>
        </p:sp>
        <p:sp>
          <p:nvSpPr>
            <p:cNvPr id="18" name="Rectangle 23">
              <a:extLst>
                <a:ext uri="{FF2B5EF4-FFF2-40B4-BE49-F238E27FC236}">
                  <a16:creationId xmlns:a16="http://schemas.microsoft.com/office/drawing/2014/main" id="{3F80CCFA-8C1C-CC4F-AF01-4B0BFEE8B8C8}"/>
                </a:ext>
              </a:extLst>
            </p:cNvPr>
            <p:cNvSpPr/>
            <p:nvPr/>
          </p:nvSpPr>
          <p:spPr>
            <a:xfrm>
              <a:off x="7705707" y="3852866"/>
              <a:ext cx="1329435" cy="359713"/>
            </a:xfrm>
            <a:prstGeom prst="rect">
              <a:avLst/>
            </a:prstGeom>
          </p:spPr>
          <p:txBody>
            <a:bodyPr wrap="square" lIns="51433" tIns="25717" rIns="51433" bIns="25717">
              <a:spAutoFit/>
            </a:bodyPr>
            <a:lstStyle/>
            <a:p>
              <a:pPr marL="32143" lvl="1" defTabSz="514325">
                <a:lnSpc>
                  <a:spcPts val="1200"/>
                </a:lnSpc>
              </a:pPr>
              <a:r>
                <a:rPr lang="en-US" sz="1100" dirty="0">
                  <a:solidFill>
                    <a:srgbClr val="0070C0"/>
                  </a:solidFill>
                  <a:cs typeface="Calibri Light" panose="020F0302020204030204" pitchFamily="34" charset="0"/>
                </a:rPr>
                <a:t>Watch </a:t>
              </a:r>
            </a:p>
            <a:p>
              <a:pPr marL="32143" lvl="1" defTabSz="514325">
                <a:lnSpc>
                  <a:spcPts val="1200"/>
                </a:lnSpc>
              </a:pPr>
              <a:r>
                <a:rPr lang="en-US" sz="1100" dirty="0">
                  <a:solidFill>
                    <a:srgbClr val="0070C0"/>
                  </a:solidFill>
                  <a:cs typeface="Calibri Light" panose="020F0302020204030204" pitchFamily="34" charset="0"/>
                </a:rPr>
                <a:t>as recording:</a:t>
              </a:r>
              <a:endParaRPr lang="en-AU" sz="1050" b="1" dirty="0">
                <a:solidFill>
                  <a:srgbClr val="0070C0"/>
                </a:solidFill>
                <a:latin typeface="Arial" panose="020B0604020202020204"/>
                <a:ea typeface="ITC Avant Garde Std Bk Cn" charset="0"/>
                <a:cs typeface="ITC Avant Garde Std Bk Cn" charset="0"/>
              </a:endParaRPr>
            </a:p>
          </p:txBody>
        </p:sp>
        <p:sp>
          <p:nvSpPr>
            <p:cNvPr id="19" name="Rectangle 23">
              <a:extLst>
                <a:ext uri="{FF2B5EF4-FFF2-40B4-BE49-F238E27FC236}">
                  <a16:creationId xmlns:a16="http://schemas.microsoft.com/office/drawing/2014/main" id="{8CE06DF1-23DE-C841-BD85-0ECBA4500B52}"/>
                </a:ext>
              </a:extLst>
            </p:cNvPr>
            <p:cNvSpPr/>
            <p:nvPr/>
          </p:nvSpPr>
          <p:spPr>
            <a:xfrm>
              <a:off x="4665510" y="3722237"/>
              <a:ext cx="1329435" cy="359713"/>
            </a:xfrm>
            <a:prstGeom prst="rect">
              <a:avLst/>
            </a:prstGeom>
          </p:spPr>
          <p:txBody>
            <a:bodyPr wrap="square" lIns="51433" tIns="25717" rIns="51433" bIns="25717">
              <a:spAutoFit/>
            </a:bodyPr>
            <a:lstStyle/>
            <a:p>
              <a:pPr marL="32143" lvl="1" algn="r" defTabSz="514325">
                <a:lnSpc>
                  <a:spcPts val="1200"/>
                </a:lnSpc>
              </a:pPr>
              <a:r>
                <a:rPr lang="en-US" sz="1100" dirty="0">
                  <a:solidFill>
                    <a:schemeClr val="bg1">
                      <a:lumMod val="65000"/>
                    </a:schemeClr>
                  </a:solidFill>
                  <a:cs typeface="Calibri Light" panose="020F0302020204030204" pitchFamily="34" charset="0"/>
                </a:rPr>
                <a:t>Do not </a:t>
              </a:r>
              <a:r>
                <a:rPr lang="en-US" sz="1100" dirty="0" err="1">
                  <a:solidFill>
                    <a:schemeClr val="bg1">
                      <a:lumMod val="65000"/>
                    </a:schemeClr>
                  </a:solidFill>
                  <a:cs typeface="Calibri Light" panose="020F0302020204030204" pitchFamily="34" charset="0"/>
                </a:rPr>
                <a:t>atend</a:t>
              </a:r>
              <a:r>
                <a:rPr lang="en-US" sz="1100" dirty="0">
                  <a:solidFill>
                    <a:schemeClr val="bg1">
                      <a:lumMod val="65000"/>
                    </a:schemeClr>
                  </a:solidFill>
                  <a:cs typeface="Calibri Light" panose="020F0302020204030204" pitchFamily="34" charset="0"/>
                </a:rPr>
                <a:t> </a:t>
              </a:r>
              <a:br>
                <a:rPr lang="en-US" sz="1100" dirty="0">
                  <a:solidFill>
                    <a:schemeClr val="bg1">
                      <a:lumMod val="65000"/>
                    </a:schemeClr>
                  </a:solidFill>
                  <a:cs typeface="Calibri Light" panose="020F0302020204030204" pitchFamily="34" charset="0"/>
                </a:rPr>
              </a:br>
              <a:r>
                <a:rPr lang="en-US" sz="1100" dirty="0">
                  <a:solidFill>
                    <a:schemeClr val="bg1">
                      <a:lumMod val="65000"/>
                    </a:schemeClr>
                  </a:solidFill>
                  <a:cs typeface="Calibri Light" panose="020F0302020204030204" pitchFamily="34" charset="0"/>
                </a:rPr>
                <a:t>or watch recording:</a:t>
              </a:r>
              <a:endParaRPr lang="en-AU" sz="1050" b="1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ITC Avant Garde Std Bk Cn" charset="0"/>
                <a:cs typeface="ITC Avant Garde Std Bk Cn" charset="0"/>
              </a:endParaRPr>
            </a:p>
          </p:txBody>
        </p:sp>
        <p:sp>
          <p:nvSpPr>
            <p:cNvPr id="25" name="Rectangle 23">
              <a:extLst>
                <a:ext uri="{FF2B5EF4-FFF2-40B4-BE49-F238E27FC236}">
                  <a16:creationId xmlns:a16="http://schemas.microsoft.com/office/drawing/2014/main" id="{A76B0273-9E85-2443-B36D-E9B9E39C57FA}"/>
                </a:ext>
              </a:extLst>
            </p:cNvPr>
            <p:cNvSpPr/>
            <p:nvPr/>
          </p:nvSpPr>
          <p:spPr>
            <a:xfrm>
              <a:off x="6040071" y="886571"/>
              <a:ext cx="1650336" cy="298158"/>
            </a:xfrm>
            <a:prstGeom prst="rect">
              <a:avLst/>
            </a:prstGeom>
          </p:spPr>
          <p:txBody>
            <a:bodyPr wrap="square" lIns="51433" tIns="25717" rIns="51433" bIns="25717">
              <a:spAutoFit/>
            </a:bodyPr>
            <a:lstStyle/>
            <a:p>
              <a:pPr marL="32143" lvl="1" algn="ctr" defTabSz="514325">
                <a:spcAft>
                  <a:spcPts val="1350"/>
                </a:spcAft>
              </a:pPr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cs typeface="Calibri Light" panose="020F0302020204030204" pitchFamily="34" charset="0"/>
                </a:rPr>
                <a:t>Emails</a:t>
              </a:r>
              <a:endParaRPr lang="en-AU" sz="1400" b="1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ITC Avant Garde Std Bk Cn" charset="0"/>
                <a:cs typeface="ITC Avant Garde Std Bk Cn" charset="0"/>
              </a:endParaRPr>
            </a:p>
          </p:txBody>
        </p:sp>
        <p:sp>
          <p:nvSpPr>
            <p:cNvPr id="26" name="Rectangle 46">
              <a:extLst>
                <a:ext uri="{FF2B5EF4-FFF2-40B4-BE49-F238E27FC236}">
                  <a16:creationId xmlns:a16="http://schemas.microsoft.com/office/drawing/2014/main" id="{336EF981-CE7E-FF4F-8547-D1554110AF3D}"/>
                </a:ext>
              </a:extLst>
            </p:cNvPr>
            <p:cNvSpPr/>
            <p:nvPr/>
          </p:nvSpPr>
          <p:spPr>
            <a:xfrm>
              <a:off x="7799633" y="1350724"/>
              <a:ext cx="348814" cy="369332"/>
            </a:xfrm>
            <a:prstGeom prst="rect">
              <a:avLst/>
            </a:prstGeom>
            <a:noFill/>
          </p:spPr>
          <p:txBody>
            <a:bodyPr wrap="none" lIns="0">
              <a:spAutoFit/>
            </a:bodyPr>
            <a:lstStyle/>
            <a:p>
              <a:pPr algn="ctr" defTabSz="685800">
                <a:defRPr/>
              </a:pPr>
              <a:r>
                <a:rPr lang="en-US" b="1" dirty="0">
                  <a:solidFill>
                    <a:srgbClr val="ED9643"/>
                  </a:solidFill>
                  <a:latin typeface="Arial" panose="020B0604020202020204"/>
                </a:rPr>
                <a:t>15</a:t>
              </a:r>
            </a:p>
          </p:txBody>
        </p:sp>
        <p:sp>
          <p:nvSpPr>
            <p:cNvPr id="27" name="Rectangle 46">
              <a:extLst>
                <a:ext uri="{FF2B5EF4-FFF2-40B4-BE49-F238E27FC236}">
                  <a16:creationId xmlns:a16="http://schemas.microsoft.com/office/drawing/2014/main" id="{CD569666-A0B5-4A41-84A7-A581C4E886ED}"/>
                </a:ext>
              </a:extLst>
            </p:cNvPr>
            <p:cNvSpPr/>
            <p:nvPr/>
          </p:nvSpPr>
          <p:spPr>
            <a:xfrm>
              <a:off x="7210611" y="2105467"/>
              <a:ext cx="220573" cy="369332"/>
            </a:xfrm>
            <a:prstGeom prst="rect">
              <a:avLst/>
            </a:prstGeom>
            <a:noFill/>
          </p:spPr>
          <p:txBody>
            <a:bodyPr wrap="none" lIns="0">
              <a:spAutoFit/>
            </a:bodyPr>
            <a:lstStyle/>
            <a:p>
              <a:pPr algn="ctr" defTabSz="685800">
                <a:defRPr/>
              </a:pPr>
              <a:r>
                <a:rPr lang="en-US" b="1" dirty="0">
                  <a:solidFill>
                    <a:srgbClr val="ED9643"/>
                  </a:solidFill>
                  <a:latin typeface="Arial" panose="020B0604020202020204"/>
                </a:rPr>
                <a:t>4</a:t>
              </a:r>
            </a:p>
          </p:txBody>
        </p:sp>
        <p:sp>
          <p:nvSpPr>
            <p:cNvPr id="28" name="Rectangle 23">
              <a:extLst>
                <a:ext uri="{FF2B5EF4-FFF2-40B4-BE49-F238E27FC236}">
                  <a16:creationId xmlns:a16="http://schemas.microsoft.com/office/drawing/2014/main" id="{257E3178-664E-CA4C-8096-C31CA7C7E3B8}"/>
                </a:ext>
              </a:extLst>
            </p:cNvPr>
            <p:cNvSpPr/>
            <p:nvPr/>
          </p:nvSpPr>
          <p:spPr>
            <a:xfrm>
              <a:off x="5492825" y="1462616"/>
              <a:ext cx="1329435" cy="205825"/>
            </a:xfrm>
            <a:prstGeom prst="rect">
              <a:avLst/>
            </a:prstGeom>
          </p:spPr>
          <p:txBody>
            <a:bodyPr wrap="square" lIns="51433" tIns="25717" rIns="51433" bIns="25717">
              <a:spAutoFit/>
            </a:bodyPr>
            <a:lstStyle/>
            <a:p>
              <a:pPr marL="32143" lvl="1" algn="r" defTabSz="514325">
                <a:lnSpc>
                  <a:spcPts val="1200"/>
                </a:lnSpc>
              </a:pPr>
              <a:r>
                <a:rPr lang="en-US" sz="1100" dirty="0">
                  <a:solidFill>
                    <a:schemeClr val="bg1">
                      <a:lumMod val="65000"/>
                    </a:schemeClr>
                  </a:solidFill>
                  <a:cs typeface="Calibri Light" panose="020F0302020204030204" pitchFamily="34" charset="0"/>
                </a:rPr>
                <a:t>Emails received</a:t>
              </a:r>
              <a:endParaRPr lang="en-AU" sz="1050" b="1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ITC Avant Garde Std Bk Cn" charset="0"/>
                <a:cs typeface="ITC Avant Garde Std Bk Cn" charset="0"/>
              </a:endParaRPr>
            </a:p>
          </p:txBody>
        </p:sp>
        <p:sp>
          <p:nvSpPr>
            <p:cNvPr id="29" name="Rectangle 23">
              <a:extLst>
                <a:ext uri="{FF2B5EF4-FFF2-40B4-BE49-F238E27FC236}">
                  <a16:creationId xmlns:a16="http://schemas.microsoft.com/office/drawing/2014/main" id="{9F2A4678-EEF6-9F41-BB49-86393D6D54C6}"/>
                </a:ext>
              </a:extLst>
            </p:cNvPr>
            <p:cNvSpPr/>
            <p:nvPr/>
          </p:nvSpPr>
          <p:spPr>
            <a:xfrm>
              <a:off x="5492825" y="2202273"/>
              <a:ext cx="1329435" cy="205825"/>
            </a:xfrm>
            <a:prstGeom prst="rect">
              <a:avLst/>
            </a:prstGeom>
          </p:spPr>
          <p:txBody>
            <a:bodyPr wrap="square" lIns="51433" tIns="25717" rIns="51433" bIns="25717">
              <a:spAutoFit/>
            </a:bodyPr>
            <a:lstStyle/>
            <a:p>
              <a:pPr marL="32143" lvl="1" algn="r" defTabSz="514325">
                <a:lnSpc>
                  <a:spcPts val="1200"/>
                </a:lnSpc>
              </a:pPr>
              <a:r>
                <a:rPr lang="en-US" sz="1100" dirty="0">
                  <a:solidFill>
                    <a:schemeClr val="bg1">
                      <a:lumMod val="65000"/>
                    </a:schemeClr>
                  </a:solidFill>
                  <a:cs typeface="Calibri Light" panose="020F0302020204030204" pitchFamily="34" charset="0"/>
                </a:rPr>
                <a:t>Emails opened</a:t>
              </a:r>
              <a:endParaRPr lang="en-AU" sz="1050" b="1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ITC Avant Garde Std Bk Cn" charset="0"/>
                <a:cs typeface="ITC Avant Garde Std Bk Cn" charset="0"/>
              </a:endParaRPr>
            </a:p>
          </p:txBody>
        </p:sp>
        <p:sp>
          <p:nvSpPr>
            <p:cNvPr id="31" name="Rectangle 23">
              <a:extLst>
                <a:ext uri="{FF2B5EF4-FFF2-40B4-BE49-F238E27FC236}">
                  <a16:creationId xmlns:a16="http://schemas.microsoft.com/office/drawing/2014/main" id="{181FC3F2-7815-DF45-A010-E46CB9D24561}"/>
                </a:ext>
              </a:extLst>
            </p:cNvPr>
            <p:cNvSpPr/>
            <p:nvPr/>
          </p:nvSpPr>
          <p:spPr>
            <a:xfrm>
              <a:off x="589136" y="3590755"/>
              <a:ext cx="4219954" cy="1283043"/>
            </a:xfrm>
            <a:prstGeom prst="rect">
              <a:avLst/>
            </a:prstGeom>
          </p:spPr>
          <p:txBody>
            <a:bodyPr wrap="square" lIns="51433" tIns="25717" rIns="51433" bIns="25717">
              <a:spAutoFit/>
            </a:bodyPr>
            <a:lstStyle/>
            <a:p>
              <a:pPr marL="32143" lvl="1" defTabSz="514325">
                <a:lnSpc>
                  <a:spcPts val="1200"/>
                </a:lnSpc>
              </a:pPr>
              <a:r>
                <a:rPr lang="en-US" sz="1100" dirty="0">
                  <a:solidFill>
                    <a:schemeClr val="bg1"/>
                  </a:solidFill>
                  <a:cs typeface="Calibri Light" panose="020F0302020204030204" pitchFamily="34" charset="0"/>
                </a:rPr>
                <a:t>From </a:t>
              </a:r>
              <a:r>
                <a:rPr lang="en-US" sz="2400" b="1" dirty="0">
                  <a:solidFill>
                    <a:schemeClr val="bg1"/>
                  </a:solidFill>
                  <a:cs typeface="Calibri Light" panose="020F0302020204030204" pitchFamily="34" charset="0"/>
                </a:rPr>
                <a:t>23%</a:t>
              </a:r>
              <a:r>
                <a:rPr lang="en-US" sz="1100" dirty="0">
                  <a:solidFill>
                    <a:schemeClr val="bg1"/>
                  </a:solidFill>
                  <a:cs typeface="Calibri Light" panose="020F0302020204030204" pitchFamily="34" charset="0"/>
                </a:rPr>
                <a:t> to almost </a:t>
              </a:r>
              <a:r>
                <a:rPr lang="en-US" sz="2400" b="1" dirty="0">
                  <a:solidFill>
                    <a:schemeClr val="bg1"/>
                  </a:solidFill>
                  <a:cs typeface="Calibri Light" panose="020F0302020204030204" pitchFamily="34" charset="0"/>
                </a:rPr>
                <a:t>50%</a:t>
              </a:r>
              <a:r>
                <a:rPr lang="en-US" sz="1100" dirty="0">
                  <a:solidFill>
                    <a:schemeClr val="bg1"/>
                  </a:solidFill>
                  <a:cs typeface="Calibri Light" panose="020F0302020204030204" pitchFamily="34" charset="0"/>
                </a:rPr>
                <a:t> of physicians were </a:t>
              </a:r>
              <a:r>
                <a:rPr lang="en-US" sz="1100" b="1" dirty="0">
                  <a:solidFill>
                    <a:schemeClr val="bg1"/>
                  </a:solidFill>
                  <a:cs typeface="Calibri Light" panose="020F0302020204030204" pitchFamily="34" charset="0"/>
                </a:rPr>
                <a:t>dissatisfied</a:t>
              </a:r>
            </a:p>
            <a:p>
              <a:pPr marL="32143" lvl="1" defTabSz="514325">
                <a:lnSpc>
                  <a:spcPts val="1200"/>
                </a:lnSpc>
              </a:pPr>
              <a:endParaRPr lang="en-US" sz="1100" b="1" dirty="0">
                <a:solidFill>
                  <a:schemeClr val="bg1"/>
                </a:solidFill>
                <a:latin typeface="Arial" panose="020B0604020202020204"/>
                <a:ea typeface="ITC Avant Garde Std Bk Cn" charset="0"/>
                <a:cs typeface="Calibri Light" panose="020F0302020204030204" pitchFamily="34" charset="0"/>
              </a:endParaRPr>
            </a:p>
            <a:p>
              <a:pPr marL="32143" lvl="1" defTabSz="514325">
                <a:lnSpc>
                  <a:spcPts val="1200"/>
                </a:lnSpc>
              </a:pPr>
              <a:r>
                <a:rPr lang="en-US" sz="2400" b="1" dirty="0">
                  <a:solidFill>
                    <a:schemeClr val="bg1"/>
                  </a:solidFill>
                  <a:cs typeface="Calibri Light" panose="020F0302020204030204" pitchFamily="34" charset="0"/>
                </a:rPr>
                <a:t>46% </a:t>
              </a:r>
              <a:r>
                <a:rPr lang="en-US" sz="1100" dirty="0">
                  <a:solidFill>
                    <a:schemeClr val="bg1"/>
                  </a:solidFill>
                  <a:cs typeface="Calibri Light" panose="020F0302020204030204" pitchFamily="34" charset="0"/>
                </a:rPr>
                <a:t>disappointed in email marketing</a:t>
              </a:r>
            </a:p>
            <a:p>
              <a:pPr marL="32143" lvl="1" defTabSz="514325">
                <a:lnSpc>
                  <a:spcPts val="1200"/>
                </a:lnSpc>
              </a:pPr>
              <a:endParaRPr lang="en-US" sz="1100" b="1" dirty="0">
                <a:solidFill>
                  <a:schemeClr val="bg1"/>
                </a:solidFill>
                <a:latin typeface="Arial" panose="020B0604020202020204"/>
                <a:ea typeface="ITC Avant Garde Std Bk Cn" charset="0"/>
                <a:cs typeface="Calibri Light" panose="020F0302020204030204" pitchFamily="34" charset="0"/>
              </a:endParaRPr>
            </a:p>
            <a:p>
              <a:pPr marL="32143" lvl="1" defTabSz="514325">
                <a:lnSpc>
                  <a:spcPts val="1200"/>
                </a:lnSpc>
              </a:pPr>
              <a:r>
                <a:rPr lang="en-US" sz="2400" b="1" dirty="0">
                  <a:solidFill>
                    <a:schemeClr val="bg1"/>
                  </a:solidFill>
                  <a:cs typeface="Calibri Light" panose="020F0302020204030204" pitchFamily="34" charset="0"/>
                </a:rPr>
                <a:t>42% </a:t>
              </a:r>
              <a:r>
                <a:rPr lang="en-US" sz="1100" dirty="0">
                  <a:solidFill>
                    <a:schemeClr val="bg1"/>
                  </a:solidFill>
                  <a:cs typeface="Calibri Light" panose="020F0302020204030204" pitchFamily="34" charset="0"/>
                </a:rPr>
                <a:t>disappointed in sales calls</a:t>
              </a:r>
            </a:p>
            <a:p>
              <a:pPr marL="32143" lvl="1" defTabSz="514325">
                <a:lnSpc>
                  <a:spcPts val="1200"/>
                </a:lnSpc>
              </a:pPr>
              <a:endParaRPr lang="en-US" sz="1100" dirty="0">
                <a:solidFill>
                  <a:schemeClr val="bg1"/>
                </a:solidFill>
                <a:cs typeface="Calibri Light" panose="020F0302020204030204" pitchFamily="34" charset="0"/>
              </a:endParaRPr>
            </a:p>
            <a:p>
              <a:pPr marL="32143" lvl="1" defTabSz="514325">
                <a:lnSpc>
                  <a:spcPts val="1200"/>
                </a:lnSpc>
              </a:pPr>
              <a:r>
                <a:rPr lang="en-US" sz="2400" b="1" dirty="0">
                  <a:solidFill>
                    <a:schemeClr val="bg1"/>
                  </a:solidFill>
                  <a:cs typeface="Calibri Light" panose="020F0302020204030204" pitchFamily="34" charset="0"/>
                </a:rPr>
                <a:t>39% </a:t>
              </a:r>
              <a:r>
                <a:rPr lang="en-US" sz="1100" dirty="0">
                  <a:solidFill>
                    <a:schemeClr val="bg1"/>
                  </a:solidFill>
                  <a:cs typeface="Calibri Light" panose="020F0302020204030204" pitchFamily="34" charset="0"/>
                </a:rPr>
                <a:t>disappointed in webinars and websites</a:t>
              </a:r>
            </a:p>
            <a:p>
              <a:pPr marL="32143" lvl="1" defTabSz="514325">
                <a:lnSpc>
                  <a:spcPts val="1200"/>
                </a:lnSpc>
              </a:pPr>
              <a:endParaRPr lang="en-US" sz="1100" dirty="0">
                <a:solidFill>
                  <a:schemeClr val="bg1"/>
                </a:solidFill>
                <a:cs typeface="Calibri Light" panose="020F0302020204030204" pitchFamily="34" charset="0"/>
              </a:endParaRPr>
            </a:p>
          </p:txBody>
        </p:sp>
      </p:grpSp>
      <p:sp>
        <p:nvSpPr>
          <p:cNvPr id="21" name="Rettangolo 20">
            <a:extLst>
              <a:ext uri="{FF2B5EF4-FFF2-40B4-BE49-F238E27FC236}">
                <a16:creationId xmlns:a16="http://schemas.microsoft.com/office/drawing/2014/main" id="{F8F48F3F-1780-D54A-8D49-03FF98EC70A2}"/>
              </a:ext>
            </a:extLst>
          </p:cNvPr>
          <p:cNvSpPr/>
          <p:nvPr/>
        </p:nvSpPr>
        <p:spPr>
          <a:xfrm>
            <a:off x="6886439" y="1357086"/>
            <a:ext cx="740818" cy="377371"/>
          </a:xfrm>
          <a:prstGeom prst="rect">
            <a:avLst/>
          </a:prstGeom>
          <a:solidFill>
            <a:srgbClr val="ED9643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Rettangolo 21">
            <a:extLst>
              <a:ext uri="{FF2B5EF4-FFF2-40B4-BE49-F238E27FC236}">
                <a16:creationId xmlns:a16="http://schemas.microsoft.com/office/drawing/2014/main" id="{EB1DE9B1-EBEB-414F-9853-1764900E8B7D}"/>
              </a:ext>
            </a:extLst>
          </p:cNvPr>
          <p:cNvSpPr/>
          <p:nvPr/>
        </p:nvSpPr>
        <p:spPr>
          <a:xfrm>
            <a:off x="6886439" y="2104571"/>
            <a:ext cx="211047" cy="377371"/>
          </a:xfrm>
          <a:prstGeom prst="rect">
            <a:avLst/>
          </a:prstGeom>
          <a:solidFill>
            <a:srgbClr val="ED9643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3" name="Connettore 1 22">
            <a:extLst>
              <a:ext uri="{FF2B5EF4-FFF2-40B4-BE49-F238E27FC236}">
                <a16:creationId xmlns:a16="http://schemas.microsoft.com/office/drawing/2014/main" id="{E27B398A-4B07-E143-96F3-A762AF565CA1}"/>
              </a:ext>
            </a:extLst>
          </p:cNvPr>
          <p:cNvCxnSpPr>
            <a:cxnSpLocks/>
          </p:cNvCxnSpPr>
          <p:nvPr/>
        </p:nvCxnSpPr>
        <p:spPr>
          <a:xfrm>
            <a:off x="6885244" y="1221831"/>
            <a:ext cx="0" cy="144154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216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con angoli arrotondati 7">
            <a:extLst>
              <a:ext uri="{FF2B5EF4-FFF2-40B4-BE49-F238E27FC236}">
                <a16:creationId xmlns:a16="http://schemas.microsoft.com/office/drawing/2014/main" id="{3EA591FF-DC08-DE47-B0F2-360E7EDEF248}"/>
              </a:ext>
            </a:extLst>
          </p:cNvPr>
          <p:cNvSpPr/>
          <p:nvPr/>
        </p:nvSpPr>
        <p:spPr>
          <a:xfrm>
            <a:off x="397872" y="831078"/>
            <a:ext cx="3138112" cy="3988792"/>
          </a:xfrm>
          <a:prstGeom prst="roundRect">
            <a:avLst>
              <a:gd name="adj" fmla="val 7096"/>
            </a:avLst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721736">
              <a:defRPr/>
            </a:pPr>
            <a:endParaRPr lang="it-IT" b="1" kern="0" dirty="0">
              <a:solidFill>
                <a:srgbClr val="333333"/>
              </a:solidFill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EE81E65D-8FE9-41DE-9FD3-81BB129CC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51" y="160338"/>
            <a:ext cx="7523937" cy="719137"/>
          </a:xfrm>
        </p:spPr>
        <p:txBody>
          <a:bodyPr/>
          <a:lstStyle/>
          <a:p>
            <a:r>
              <a:rPr lang="it-IT" dirty="0"/>
              <a:t>HCP </a:t>
            </a:r>
            <a:r>
              <a:rPr lang="it-IT" dirty="0" err="1"/>
              <a:t>today</a:t>
            </a:r>
            <a:r>
              <a:rPr lang="it-IT" dirty="0"/>
              <a:t> are </a:t>
            </a:r>
            <a:r>
              <a:rPr lang="it-IT" dirty="0" err="1"/>
              <a:t>overwhelmed</a:t>
            </a:r>
            <a:r>
              <a:rPr lang="it-IT" dirty="0"/>
              <a:t> </a:t>
            </a:r>
            <a:r>
              <a:rPr lang="it-IT" dirty="0" err="1"/>
              <a:t>not</a:t>
            </a:r>
            <a:r>
              <a:rPr lang="it-IT" dirty="0"/>
              <a:t> </a:t>
            </a:r>
            <a:r>
              <a:rPr lang="it-IT" dirty="0" err="1"/>
              <a:t>only</a:t>
            </a:r>
            <a:r>
              <a:rPr lang="it-IT" dirty="0"/>
              <a:t> </a:t>
            </a:r>
            <a:r>
              <a:rPr lang="it-IT" dirty="0" err="1"/>
              <a:t>digitally</a:t>
            </a:r>
            <a:endParaRPr lang="it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8677DE2-D808-47E7-9F45-DBB37A30EBF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13</a:t>
            </a:fld>
            <a:endParaRPr lang="en-IN" dirty="0"/>
          </a:p>
        </p:txBody>
      </p:sp>
      <p:sp>
        <p:nvSpPr>
          <p:cNvPr id="9" name="Rectangle 23">
            <a:extLst>
              <a:ext uri="{FF2B5EF4-FFF2-40B4-BE49-F238E27FC236}">
                <a16:creationId xmlns:a16="http://schemas.microsoft.com/office/drawing/2014/main" id="{008CFFA7-20A8-DF4A-8289-533552C4530A}"/>
              </a:ext>
            </a:extLst>
          </p:cNvPr>
          <p:cNvSpPr/>
          <p:nvPr/>
        </p:nvSpPr>
        <p:spPr>
          <a:xfrm>
            <a:off x="615587" y="942621"/>
            <a:ext cx="3138112" cy="421268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defTabSz="514325">
              <a:spcAft>
                <a:spcPts val="1350"/>
              </a:spcAft>
            </a:pPr>
            <a:r>
              <a:rPr lang="en-US" sz="2400" b="1" dirty="0">
                <a:solidFill>
                  <a:srgbClr val="00325D"/>
                </a:solidFill>
                <a:cs typeface="Calibri Light" panose="020F0302020204030204" pitchFamily="34" charset="0"/>
              </a:rPr>
              <a:t>DOCTORS</a:t>
            </a:r>
          </a:p>
        </p:txBody>
      </p:sp>
      <p:sp>
        <p:nvSpPr>
          <p:cNvPr id="11" name="Rectangle 23">
            <a:extLst>
              <a:ext uri="{FF2B5EF4-FFF2-40B4-BE49-F238E27FC236}">
                <a16:creationId xmlns:a16="http://schemas.microsoft.com/office/drawing/2014/main" id="{0E0EBAD8-21AB-4743-A882-D586BA9D702A}"/>
              </a:ext>
            </a:extLst>
          </p:cNvPr>
          <p:cNvSpPr/>
          <p:nvPr/>
        </p:nvSpPr>
        <p:spPr>
          <a:xfrm>
            <a:off x="615587" y="1555476"/>
            <a:ext cx="3138112" cy="298158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defTabSz="514325">
              <a:spcAft>
                <a:spcPts val="1350"/>
              </a:spcAft>
            </a:pPr>
            <a:r>
              <a:rPr lang="en-US" sz="1600" b="1" dirty="0">
                <a:solidFill>
                  <a:srgbClr val="00325D"/>
                </a:solidFill>
                <a:cs typeface="Calibri Light" panose="020F0302020204030204" pitchFamily="34" charset="0"/>
              </a:rPr>
              <a:t>Frustration #1 word</a:t>
            </a:r>
          </a:p>
        </p:txBody>
      </p:sp>
      <p:sp>
        <p:nvSpPr>
          <p:cNvPr id="12" name="Rectangle 23">
            <a:extLst>
              <a:ext uri="{FF2B5EF4-FFF2-40B4-BE49-F238E27FC236}">
                <a16:creationId xmlns:a16="http://schemas.microsoft.com/office/drawing/2014/main" id="{9A994279-97FE-8446-B130-929F8D109F83}"/>
              </a:ext>
            </a:extLst>
          </p:cNvPr>
          <p:cNvSpPr/>
          <p:nvPr/>
        </p:nvSpPr>
        <p:spPr>
          <a:xfrm>
            <a:off x="601073" y="2019550"/>
            <a:ext cx="3138112" cy="605934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defTabSz="514325">
              <a:spcAft>
                <a:spcPts val="1350"/>
              </a:spcAft>
            </a:pPr>
            <a:r>
              <a:rPr lang="en-US" sz="3600" b="1" dirty="0">
                <a:solidFill>
                  <a:srgbClr val="00325D"/>
                </a:solidFill>
                <a:cs typeface="Calibri Light" panose="020F0302020204030204" pitchFamily="34" charset="0"/>
              </a:rPr>
              <a:t>67% </a:t>
            </a:r>
            <a:r>
              <a:rPr lang="en-US" sz="1600" dirty="0">
                <a:solidFill>
                  <a:srgbClr val="00325D"/>
                </a:solidFill>
                <a:cs typeface="Calibri Light" panose="020F0302020204030204" pitchFamily="34" charset="0"/>
              </a:rPr>
              <a:t>Burnout</a:t>
            </a:r>
          </a:p>
        </p:txBody>
      </p:sp>
      <p:sp>
        <p:nvSpPr>
          <p:cNvPr id="13" name="Rectangle 23">
            <a:extLst>
              <a:ext uri="{FF2B5EF4-FFF2-40B4-BE49-F238E27FC236}">
                <a16:creationId xmlns:a16="http://schemas.microsoft.com/office/drawing/2014/main" id="{B521397F-B755-D040-841C-AD854311EAF6}"/>
              </a:ext>
            </a:extLst>
          </p:cNvPr>
          <p:cNvSpPr/>
          <p:nvPr/>
        </p:nvSpPr>
        <p:spPr>
          <a:xfrm>
            <a:off x="615587" y="2798558"/>
            <a:ext cx="3138112" cy="442684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defTabSz="514325">
              <a:lnSpc>
                <a:spcPts val="1500"/>
              </a:lnSpc>
            </a:pPr>
            <a:r>
              <a:rPr lang="en-US" sz="1600" dirty="0">
                <a:solidFill>
                  <a:srgbClr val="00325D"/>
                </a:solidFill>
                <a:cs typeface="Calibri Light" panose="020F0302020204030204" pitchFamily="34" charset="0"/>
              </a:rPr>
              <a:t>Trouble </a:t>
            </a:r>
          </a:p>
          <a:p>
            <a:pPr marL="32143" lvl="1" defTabSz="514325">
              <a:lnSpc>
                <a:spcPts val="1500"/>
              </a:lnSpc>
            </a:pPr>
            <a:r>
              <a:rPr lang="en-US" sz="1600" dirty="0">
                <a:solidFill>
                  <a:srgbClr val="00325D"/>
                </a:solidFill>
                <a:cs typeface="Calibri Light" panose="020F0302020204030204" pitchFamily="34" charset="0"/>
              </a:rPr>
              <a:t>sleeping</a:t>
            </a:r>
          </a:p>
        </p:txBody>
      </p:sp>
      <p:sp>
        <p:nvSpPr>
          <p:cNvPr id="14" name="Rectangle 23">
            <a:extLst>
              <a:ext uri="{FF2B5EF4-FFF2-40B4-BE49-F238E27FC236}">
                <a16:creationId xmlns:a16="http://schemas.microsoft.com/office/drawing/2014/main" id="{0C4A724C-0291-AE49-90F3-458B28370F34}"/>
              </a:ext>
            </a:extLst>
          </p:cNvPr>
          <p:cNvSpPr/>
          <p:nvPr/>
        </p:nvSpPr>
        <p:spPr>
          <a:xfrm>
            <a:off x="1429334" y="2689252"/>
            <a:ext cx="1333744" cy="605934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defTabSz="514325">
              <a:spcAft>
                <a:spcPts val="1350"/>
              </a:spcAft>
            </a:pPr>
            <a:r>
              <a:rPr lang="en-US" sz="3600" b="1" dirty="0">
                <a:solidFill>
                  <a:srgbClr val="00325D"/>
                </a:solidFill>
                <a:cs typeface="Calibri Light" panose="020F0302020204030204" pitchFamily="34" charset="0"/>
              </a:rPr>
              <a:t>66%</a:t>
            </a:r>
            <a:endParaRPr lang="en-US" sz="1600" dirty="0">
              <a:solidFill>
                <a:srgbClr val="00325D"/>
              </a:solidFill>
              <a:cs typeface="Calibri Light" panose="020F0302020204030204" pitchFamily="34" charset="0"/>
            </a:endParaRPr>
          </a:p>
        </p:txBody>
      </p:sp>
      <p:sp>
        <p:nvSpPr>
          <p:cNvPr id="15" name="Rectangle 23">
            <a:extLst>
              <a:ext uri="{FF2B5EF4-FFF2-40B4-BE49-F238E27FC236}">
                <a16:creationId xmlns:a16="http://schemas.microsoft.com/office/drawing/2014/main" id="{D9BF8F12-3CC8-CA4E-8488-52E4012296FF}"/>
              </a:ext>
            </a:extLst>
          </p:cNvPr>
          <p:cNvSpPr/>
          <p:nvPr/>
        </p:nvSpPr>
        <p:spPr>
          <a:xfrm>
            <a:off x="1522375" y="3464993"/>
            <a:ext cx="3138112" cy="442684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defTabSz="514325">
              <a:lnSpc>
                <a:spcPts val="1500"/>
              </a:lnSpc>
            </a:pPr>
            <a:r>
              <a:rPr lang="en-US" sz="1600" dirty="0">
                <a:solidFill>
                  <a:srgbClr val="00325D"/>
                </a:solidFill>
                <a:cs typeface="Calibri Light" panose="020F0302020204030204" pitchFamily="34" charset="0"/>
              </a:rPr>
              <a:t>Marital</a:t>
            </a:r>
          </a:p>
          <a:p>
            <a:pPr marL="32143" lvl="1" defTabSz="514325">
              <a:lnSpc>
                <a:spcPts val="1500"/>
              </a:lnSpc>
            </a:pPr>
            <a:r>
              <a:rPr lang="en-US" sz="1600" dirty="0">
                <a:solidFill>
                  <a:srgbClr val="00325D"/>
                </a:solidFill>
                <a:cs typeface="Calibri Light" panose="020F0302020204030204" pitchFamily="34" charset="0"/>
              </a:rPr>
              <a:t>problems</a:t>
            </a:r>
          </a:p>
        </p:txBody>
      </p:sp>
      <p:sp>
        <p:nvSpPr>
          <p:cNvPr id="16" name="Rectangle 23">
            <a:extLst>
              <a:ext uri="{FF2B5EF4-FFF2-40B4-BE49-F238E27FC236}">
                <a16:creationId xmlns:a16="http://schemas.microsoft.com/office/drawing/2014/main" id="{2F781D1C-4C44-DE49-9977-9970A8091269}"/>
              </a:ext>
            </a:extLst>
          </p:cNvPr>
          <p:cNvSpPr/>
          <p:nvPr/>
        </p:nvSpPr>
        <p:spPr>
          <a:xfrm>
            <a:off x="592408" y="3355687"/>
            <a:ext cx="1333744" cy="605934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defTabSz="514325">
              <a:spcAft>
                <a:spcPts val="1350"/>
              </a:spcAft>
            </a:pPr>
            <a:r>
              <a:rPr lang="en-US" sz="3600" b="1" dirty="0">
                <a:solidFill>
                  <a:srgbClr val="00325D"/>
                </a:solidFill>
                <a:cs typeface="Calibri Light" panose="020F0302020204030204" pitchFamily="34" charset="0"/>
              </a:rPr>
              <a:t>58%</a:t>
            </a:r>
            <a:endParaRPr lang="en-US" sz="1600" dirty="0">
              <a:solidFill>
                <a:srgbClr val="00325D"/>
              </a:solidFill>
              <a:cs typeface="Calibri Light" panose="020F0302020204030204" pitchFamily="34" charset="0"/>
            </a:endParaRPr>
          </a:p>
        </p:txBody>
      </p:sp>
      <p:sp>
        <p:nvSpPr>
          <p:cNvPr id="17" name="Rectangle 23">
            <a:extLst>
              <a:ext uri="{FF2B5EF4-FFF2-40B4-BE49-F238E27FC236}">
                <a16:creationId xmlns:a16="http://schemas.microsoft.com/office/drawing/2014/main" id="{0ED6B1AE-7137-B949-8466-3244A8C6E943}"/>
              </a:ext>
            </a:extLst>
          </p:cNvPr>
          <p:cNvSpPr/>
          <p:nvPr/>
        </p:nvSpPr>
        <p:spPr>
          <a:xfrm>
            <a:off x="615587" y="4200879"/>
            <a:ext cx="3138112" cy="250324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defTabSz="514325">
              <a:lnSpc>
                <a:spcPts val="1500"/>
              </a:lnSpc>
            </a:pPr>
            <a:r>
              <a:rPr lang="en-US" sz="1600" dirty="0">
                <a:solidFill>
                  <a:srgbClr val="00325D"/>
                </a:solidFill>
                <a:cs typeface="Calibri Light" panose="020F0302020204030204" pitchFamily="34" charset="0"/>
              </a:rPr>
              <a:t>Suicide rate</a:t>
            </a:r>
          </a:p>
        </p:txBody>
      </p:sp>
      <p:sp>
        <p:nvSpPr>
          <p:cNvPr id="18" name="Rectangle 23">
            <a:extLst>
              <a:ext uri="{FF2B5EF4-FFF2-40B4-BE49-F238E27FC236}">
                <a16:creationId xmlns:a16="http://schemas.microsoft.com/office/drawing/2014/main" id="{0AD78435-EA2C-9440-B338-EFCDAB2845E9}"/>
              </a:ext>
            </a:extLst>
          </p:cNvPr>
          <p:cNvSpPr/>
          <p:nvPr/>
        </p:nvSpPr>
        <p:spPr>
          <a:xfrm>
            <a:off x="1601474" y="3994207"/>
            <a:ext cx="1333744" cy="605934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defTabSz="514325">
              <a:spcAft>
                <a:spcPts val="1350"/>
              </a:spcAft>
            </a:pPr>
            <a:r>
              <a:rPr lang="en-US" sz="3600" b="1" dirty="0">
                <a:solidFill>
                  <a:srgbClr val="00325D"/>
                </a:solidFill>
                <a:cs typeface="Calibri Light" panose="020F0302020204030204" pitchFamily="34" charset="0"/>
              </a:rPr>
              <a:t>2x</a:t>
            </a:r>
            <a:endParaRPr lang="en-US" sz="1600" dirty="0">
              <a:solidFill>
                <a:srgbClr val="00325D"/>
              </a:solidFill>
              <a:cs typeface="Calibri Light" panose="020F0302020204030204" pitchFamily="34" charset="0"/>
            </a:endParaRPr>
          </a:p>
        </p:txBody>
      </p:sp>
      <p:cxnSp>
        <p:nvCxnSpPr>
          <p:cNvPr id="19" name="Connettore 1 18">
            <a:extLst>
              <a:ext uri="{FF2B5EF4-FFF2-40B4-BE49-F238E27FC236}">
                <a16:creationId xmlns:a16="http://schemas.microsoft.com/office/drawing/2014/main" id="{90D6B83A-8F0C-DF44-97DC-977FA6054A9B}"/>
              </a:ext>
            </a:extLst>
          </p:cNvPr>
          <p:cNvCxnSpPr>
            <a:cxnSpLocks/>
          </p:cNvCxnSpPr>
          <p:nvPr/>
        </p:nvCxnSpPr>
        <p:spPr>
          <a:xfrm flipV="1">
            <a:off x="725178" y="1386959"/>
            <a:ext cx="2366253" cy="2601"/>
          </a:xfrm>
          <a:prstGeom prst="line">
            <a:avLst/>
          </a:prstGeom>
          <a:ln>
            <a:solidFill>
              <a:srgbClr val="00325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1 19">
            <a:extLst>
              <a:ext uri="{FF2B5EF4-FFF2-40B4-BE49-F238E27FC236}">
                <a16:creationId xmlns:a16="http://schemas.microsoft.com/office/drawing/2014/main" id="{82D55152-8765-6D48-9DE6-0388BE4982BD}"/>
              </a:ext>
            </a:extLst>
          </p:cNvPr>
          <p:cNvCxnSpPr>
            <a:cxnSpLocks/>
          </p:cNvCxnSpPr>
          <p:nvPr/>
        </p:nvCxnSpPr>
        <p:spPr>
          <a:xfrm flipV="1">
            <a:off x="725178" y="2032340"/>
            <a:ext cx="2366253" cy="2601"/>
          </a:xfrm>
          <a:prstGeom prst="line">
            <a:avLst/>
          </a:prstGeom>
          <a:ln>
            <a:solidFill>
              <a:srgbClr val="00325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1 20">
            <a:extLst>
              <a:ext uri="{FF2B5EF4-FFF2-40B4-BE49-F238E27FC236}">
                <a16:creationId xmlns:a16="http://schemas.microsoft.com/office/drawing/2014/main" id="{5C1A4474-416B-F045-AFDE-C53625CEC234}"/>
              </a:ext>
            </a:extLst>
          </p:cNvPr>
          <p:cNvCxnSpPr>
            <a:cxnSpLocks/>
          </p:cNvCxnSpPr>
          <p:nvPr/>
        </p:nvCxnSpPr>
        <p:spPr>
          <a:xfrm flipV="1">
            <a:off x="725178" y="2677721"/>
            <a:ext cx="2366253" cy="2601"/>
          </a:xfrm>
          <a:prstGeom prst="line">
            <a:avLst/>
          </a:prstGeom>
          <a:ln>
            <a:solidFill>
              <a:srgbClr val="00325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1 21">
            <a:extLst>
              <a:ext uri="{FF2B5EF4-FFF2-40B4-BE49-F238E27FC236}">
                <a16:creationId xmlns:a16="http://schemas.microsoft.com/office/drawing/2014/main" id="{0B19AD22-FFF3-484F-AE36-E547EC171348}"/>
              </a:ext>
            </a:extLst>
          </p:cNvPr>
          <p:cNvCxnSpPr>
            <a:cxnSpLocks/>
          </p:cNvCxnSpPr>
          <p:nvPr/>
        </p:nvCxnSpPr>
        <p:spPr>
          <a:xfrm flipV="1">
            <a:off x="725178" y="3323102"/>
            <a:ext cx="2366253" cy="2601"/>
          </a:xfrm>
          <a:prstGeom prst="line">
            <a:avLst/>
          </a:prstGeom>
          <a:ln>
            <a:solidFill>
              <a:srgbClr val="00325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1 22">
            <a:extLst>
              <a:ext uri="{FF2B5EF4-FFF2-40B4-BE49-F238E27FC236}">
                <a16:creationId xmlns:a16="http://schemas.microsoft.com/office/drawing/2014/main" id="{4A3B43A3-A815-F14F-A695-0B057D98A729}"/>
              </a:ext>
            </a:extLst>
          </p:cNvPr>
          <p:cNvCxnSpPr>
            <a:cxnSpLocks/>
          </p:cNvCxnSpPr>
          <p:nvPr/>
        </p:nvCxnSpPr>
        <p:spPr>
          <a:xfrm flipV="1">
            <a:off x="725178" y="3968483"/>
            <a:ext cx="2366253" cy="2601"/>
          </a:xfrm>
          <a:prstGeom prst="line">
            <a:avLst/>
          </a:prstGeom>
          <a:ln>
            <a:solidFill>
              <a:srgbClr val="00325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1 23">
            <a:extLst>
              <a:ext uri="{FF2B5EF4-FFF2-40B4-BE49-F238E27FC236}">
                <a16:creationId xmlns:a16="http://schemas.microsoft.com/office/drawing/2014/main" id="{D6CE995A-3911-094D-9D1B-A92CC273AB66}"/>
              </a:ext>
            </a:extLst>
          </p:cNvPr>
          <p:cNvCxnSpPr>
            <a:cxnSpLocks/>
          </p:cNvCxnSpPr>
          <p:nvPr/>
        </p:nvCxnSpPr>
        <p:spPr>
          <a:xfrm flipV="1">
            <a:off x="725178" y="4613865"/>
            <a:ext cx="2366253" cy="2601"/>
          </a:xfrm>
          <a:prstGeom prst="line">
            <a:avLst/>
          </a:prstGeom>
          <a:ln>
            <a:solidFill>
              <a:srgbClr val="00325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ttangolo con angoli arrotondati 24">
            <a:extLst>
              <a:ext uri="{FF2B5EF4-FFF2-40B4-BE49-F238E27FC236}">
                <a16:creationId xmlns:a16="http://schemas.microsoft.com/office/drawing/2014/main" id="{7D374166-F5E3-A445-9F4A-79A7A4962F28}"/>
              </a:ext>
            </a:extLst>
          </p:cNvPr>
          <p:cNvSpPr/>
          <p:nvPr/>
        </p:nvSpPr>
        <p:spPr>
          <a:xfrm>
            <a:off x="5321055" y="831078"/>
            <a:ext cx="3138112" cy="3988792"/>
          </a:xfrm>
          <a:prstGeom prst="roundRect">
            <a:avLst>
              <a:gd name="adj" fmla="val 7096"/>
            </a:avLst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721736">
              <a:defRPr/>
            </a:pPr>
            <a:endParaRPr lang="it-IT" b="1" kern="0" dirty="0">
              <a:solidFill>
                <a:srgbClr val="333333"/>
              </a:solidFill>
            </a:endParaRPr>
          </a:p>
        </p:txBody>
      </p:sp>
      <p:sp>
        <p:nvSpPr>
          <p:cNvPr id="26" name="Rectangle 23">
            <a:extLst>
              <a:ext uri="{FF2B5EF4-FFF2-40B4-BE49-F238E27FC236}">
                <a16:creationId xmlns:a16="http://schemas.microsoft.com/office/drawing/2014/main" id="{927D141F-F104-FB41-9182-78DF8FF0A6F1}"/>
              </a:ext>
            </a:extLst>
          </p:cNvPr>
          <p:cNvSpPr/>
          <p:nvPr/>
        </p:nvSpPr>
        <p:spPr>
          <a:xfrm>
            <a:off x="5538770" y="942621"/>
            <a:ext cx="3138112" cy="421268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defTabSz="514325">
              <a:spcAft>
                <a:spcPts val="1350"/>
              </a:spcAft>
            </a:pPr>
            <a:r>
              <a:rPr lang="en-US" sz="2400" b="1" dirty="0">
                <a:solidFill>
                  <a:srgbClr val="00325D"/>
                </a:solidFill>
                <a:cs typeface="Calibri Light" panose="020F0302020204030204" pitchFamily="34" charset="0"/>
              </a:rPr>
              <a:t>PHARMACISTS</a:t>
            </a:r>
          </a:p>
        </p:txBody>
      </p:sp>
      <p:sp>
        <p:nvSpPr>
          <p:cNvPr id="28" name="Rectangle 23">
            <a:extLst>
              <a:ext uri="{FF2B5EF4-FFF2-40B4-BE49-F238E27FC236}">
                <a16:creationId xmlns:a16="http://schemas.microsoft.com/office/drawing/2014/main" id="{BF0817D7-4D7D-F340-AECF-CA67D6D1EB05}"/>
              </a:ext>
            </a:extLst>
          </p:cNvPr>
          <p:cNvSpPr/>
          <p:nvPr/>
        </p:nvSpPr>
        <p:spPr>
          <a:xfrm>
            <a:off x="5524256" y="1497226"/>
            <a:ext cx="3138112" cy="605934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defTabSz="514325">
              <a:spcAft>
                <a:spcPts val="1350"/>
              </a:spcAft>
            </a:pPr>
            <a:r>
              <a:rPr lang="en-US" sz="3600" b="1" dirty="0">
                <a:solidFill>
                  <a:srgbClr val="00325D"/>
                </a:solidFill>
                <a:cs typeface="Calibri Light" panose="020F0302020204030204" pitchFamily="34" charset="0"/>
              </a:rPr>
              <a:t>90% </a:t>
            </a:r>
            <a:r>
              <a:rPr lang="en-US" sz="1600" dirty="0">
                <a:solidFill>
                  <a:srgbClr val="00325D"/>
                </a:solidFill>
                <a:cs typeface="Calibri Light" panose="020F0302020204030204" pitchFamily="34" charset="0"/>
              </a:rPr>
              <a:t>At risk of burnout</a:t>
            </a:r>
          </a:p>
        </p:txBody>
      </p:sp>
      <p:sp>
        <p:nvSpPr>
          <p:cNvPr id="29" name="Rectangle 23">
            <a:extLst>
              <a:ext uri="{FF2B5EF4-FFF2-40B4-BE49-F238E27FC236}">
                <a16:creationId xmlns:a16="http://schemas.microsoft.com/office/drawing/2014/main" id="{BABDCF98-8D07-CD45-A48B-447EE585BCD7}"/>
              </a:ext>
            </a:extLst>
          </p:cNvPr>
          <p:cNvSpPr/>
          <p:nvPr/>
        </p:nvSpPr>
        <p:spPr>
          <a:xfrm>
            <a:off x="5727124" y="2416037"/>
            <a:ext cx="3138112" cy="635045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defTabSz="514325">
              <a:lnSpc>
                <a:spcPts val="1500"/>
              </a:lnSpc>
            </a:pPr>
            <a:r>
              <a:rPr lang="en-US" sz="1600" dirty="0">
                <a:solidFill>
                  <a:srgbClr val="00325D"/>
                </a:solidFill>
                <a:cs typeface="Calibri Light" panose="020F0302020204030204" pitchFamily="34" charset="0"/>
              </a:rPr>
              <a:t>Work has </a:t>
            </a:r>
          </a:p>
          <a:p>
            <a:pPr marL="32143" lvl="1" defTabSz="514325">
              <a:lnSpc>
                <a:spcPts val="1500"/>
              </a:lnSpc>
            </a:pPr>
            <a:r>
              <a:rPr lang="en-US" sz="1600" dirty="0">
                <a:solidFill>
                  <a:srgbClr val="00325D"/>
                </a:solidFill>
                <a:cs typeface="Calibri Light" panose="020F0302020204030204" pitchFamily="34" charset="0"/>
              </a:rPr>
              <a:t>negative in </a:t>
            </a:r>
          </a:p>
          <a:p>
            <a:pPr marL="32143" lvl="1" defTabSz="514325">
              <a:lnSpc>
                <a:spcPts val="1500"/>
              </a:lnSpc>
            </a:pPr>
            <a:r>
              <a:rPr lang="en-US" sz="1600" dirty="0">
                <a:solidFill>
                  <a:srgbClr val="00325D"/>
                </a:solidFill>
                <a:cs typeface="Calibri Light" panose="020F0302020204030204" pitchFamily="34" charset="0"/>
              </a:rPr>
              <a:t>mental health</a:t>
            </a:r>
          </a:p>
        </p:txBody>
      </p:sp>
      <p:sp>
        <p:nvSpPr>
          <p:cNvPr id="30" name="Rectangle 23">
            <a:extLst>
              <a:ext uri="{FF2B5EF4-FFF2-40B4-BE49-F238E27FC236}">
                <a16:creationId xmlns:a16="http://schemas.microsoft.com/office/drawing/2014/main" id="{ABEE2C88-2BF5-0A42-B2ED-FD6B9EE148DF}"/>
              </a:ext>
            </a:extLst>
          </p:cNvPr>
          <p:cNvSpPr/>
          <p:nvPr/>
        </p:nvSpPr>
        <p:spPr>
          <a:xfrm>
            <a:off x="6920136" y="2384377"/>
            <a:ext cx="1333744" cy="605934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defTabSz="514325">
              <a:spcAft>
                <a:spcPts val="1350"/>
              </a:spcAft>
            </a:pPr>
            <a:r>
              <a:rPr lang="en-US" sz="3600" b="1" dirty="0">
                <a:solidFill>
                  <a:srgbClr val="00325D"/>
                </a:solidFill>
                <a:cs typeface="Calibri Light" panose="020F0302020204030204" pitchFamily="34" charset="0"/>
              </a:rPr>
              <a:t>73%</a:t>
            </a:r>
            <a:endParaRPr lang="en-US" sz="1600" dirty="0">
              <a:solidFill>
                <a:srgbClr val="00325D"/>
              </a:solidFill>
              <a:cs typeface="Calibri Light" panose="020F0302020204030204" pitchFamily="34" charset="0"/>
            </a:endParaRPr>
          </a:p>
        </p:txBody>
      </p:sp>
      <p:sp>
        <p:nvSpPr>
          <p:cNvPr id="31" name="Rectangle 23">
            <a:extLst>
              <a:ext uri="{FF2B5EF4-FFF2-40B4-BE49-F238E27FC236}">
                <a16:creationId xmlns:a16="http://schemas.microsoft.com/office/drawing/2014/main" id="{57541FBD-CCF6-9D4B-A647-7E079175B6FF}"/>
              </a:ext>
            </a:extLst>
          </p:cNvPr>
          <p:cNvSpPr/>
          <p:nvPr/>
        </p:nvSpPr>
        <p:spPr>
          <a:xfrm>
            <a:off x="5515591" y="3238813"/>
            <a:ext cx="1333744" cy="605934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defTabSz="514325">
              <a:spcAft>
                <a:spcPts val="1350"/>
              </a:spcAft>
            </a:pPr>
            <a:r>
              <a:rPr lang="en-US" sz="3600" b="1" dirty="0">
                <a:solidFill>
                  <a:srgbClr val="00325D"/>
                </a:solidFill>
                <a:cs typeface="Calibri Light" panose="020F0302020204030204" pitchFamily="34" charset="0"/>
              </a:rPr>
              <a:t>20%</a:t>
            </a:r>
            <a:endParaRPr lang="en-US" sz="1600" dirty="0">
              <a:solidFill>
                <a:srgbClr val="00325D"/>
              </a:solidFill>
              <a:cs typeface="Calibri Light" panose="020F0302020204030204" pitchFamily="34" charset="0"/>
            </a:endParaRPr>
          </a:p>
        </p:txBody>
      </p:sp>
      <p:sp>
        <p:nvSpPr>
          <p:cNvPr id="32" name="Rectangle 23">
            <a:extLst>
              <a:ext uri="{FF2B5EF4-FFF2-40B4-BE49-F238E27FC236}">
                <a16:creationId xmlns:a16="http://schemas.microsoft.com/office/drawing/2014/main" id="{A8203543-69B3-4B49-A5C9-D34B0319A349}"/>
              </a:ext>
            </a:extLst>
          </p:cNvPr>
          <p:cNvSpPr/>
          <p:nvPr/>
        </p:nvSpPr>
        <p:spPr>
          <a:xfrm>
            <a:off x="5538770" y="4200879"/>
            <a:ext cx="3138112" cy="250324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defTabSz="514325">
              <a:lnSpc>
                <a:spcPts val="1500"/>
              </a:lnSpc>
            </a:pPr>
            <a:r>
              <a:rPr lang="en-US" sz="1600" dirty="0">
                <a:solidFill>
                  <a:srgbClr val="00325D"/>
                </a:solidFill>
                <a:cs typeface="Calibri Light" panose="020F0302020204030204" pitchFamily="34" charset="0"/>
              </a:rPr>
              <a:t>Suicide rate</a:t>
            </a:r>
          </a:p>
        </p:txBody>
      </p:sp>
      <p:sp>
        <p:nvSpPr>
          <p:cNvPr id="33" name="Rectangle 23">
            <a:extLst>
              <a:ext uri="{FF2B5EF4-FFF2-40B4-BE49-F238E27FC236}">
                <a16:creationId xmlns:a16="http://schemas.microsoft.com/office/drawing/2014/main" id="{BA5ABEBB-2E55-8641-809E-3FB820CAC70A}"/>
              </a:ext>
            </a:extLst>
          </p:cNvPr>
          <p:cNvSpPr/>
          <p:nvPr/>
        </p:nvSpPr>
        <p:spPr>
          <a:xfrm>
            <a:off x="6524657" y="3994207"/>
            <a:ext cx="1333744" cy="605934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defTabSz="514325">
              <a:spcAft>
                <a:spcPts val="1350"/>
              </a:spcAft>
            </a:pPr>
            <a:r>
              <a:rPr lang="en-US" sz="3600" b="1" dirty="0">
                <a:solidFill>
                  <a:srgbClr val="00325D"/>
                </a:solidFill>
                <a:cs typeface="Calibri Light" panose="020F0302020204030204" pitchFamily="34" charset="0"/>
              </a:rPr>
              <a:t>1.2x</a:t>
            </a:r>
            <a:endParaRPr lang="en-US" sz="1600" dirty="0">
              <a:solidFill>
                <a:srgbClr val="00325D"/>
              </a:solidFill>
              <a:cs typeface="Calibri Light" panose="020F0302020204030204" pitchFamily="34" charset="0"/>
            </a:endParaRPr>
          </a:p>
        </p:txBody>
      </p:sp>
      <p:cxnSp>
        <p:nvCxnSpPr>
          <p:cNvPr id="34" name="Connettore 1 33">
            <a:extLst>
              <a:ext uri="{FF2B5EF4-FFF2-40B4-BE49-F238E27FC236}">
                <a16:creationId xmlns:a16="http://schemas.microsoft.com/office/drawing/2014/main" id="{1562FF84-1D7B-9543-841F-62F5C5AF1043}"/>
              </a:ext>
            </a:extLst>
          </p:cNvPr>
          <p:cNvCxnSpPr>
            <a:cxnSpLocks/>
          </p:cNvCxnSpPr>
          <p:nvPr/>
        </p:nvCxnSpPr>
        <p:spPr>
          <a:xfrm flipV="1">
            <a:off x="5648361" y="1386959"/>
            <a:ext cx="2366253" cy="2601"/>
          </a:xfrm>
          <a:prstGeom prst="line">
            <a:avLst/>
          </a:prstGeom>
          <a:ln>
            <a:solidFill>
              <a:srgbClr val="00325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1 35">
            <a:extLst>
              <a:ext uri="{FF2B5EF4-FFF2-40B4-BE49-F238E27FC236}">
                <a16:creationId xmlns:a16="http://schemas.microsoft.com/office/drawing/2014/main" id="{4E488E4F-1C66-9E40-841E-D86D76E1FD60}"/>
              </a:ext>
            </a:extLst>
          </p:cNvPr>
          <p:cNvCxnSpPr>
            <a:cxnSpLocks/>
          </p:cNvCxnSpPr>
          <p:nvPr/>
        </p:nvCxnSpPr>
        <p:spPr>
          <a:xfrm flipV="1">
            <a:off x="5648361" y="2247467"/>
            <a:ext cx="2366253" cy="2601"/>
          </a:xfrm>
          <a:prstGeom prst="line">
            <a:avLst/>
          </a:prstGeom>
          <a:ln>
            <a:solidFill>
              <a:srgbClr val="00325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1 36">
            <a:extLst>
              <a:ext uri="{FF2B5EF4-FFF2-40B4-BE49-F238E27FC236}">
                <a16:creationId xmlns:a16="http://schemas.microsoft.com/office/drawing/2014/main" id="{D5A1DF86-09C6-BB41-8E01-121FED37AC7F}"/>
              </a:ext>
            </a:extLst>
          </p:cNvPr>
          <p:cNvCxnSpPr>
            <a:cxnSpLocks/>
          </p:cNvCxnSpPr>
          <p:nvPr/>
        </p:nvCxnSpPr>
        <p:spPr>
          <a:xfrm flipV="1">
            <a:off x="5648361" y="3107975"/>
            <a:ext cx="2366253" cy="2601"/>
          </a:xfrm>
          <a:prstGeom prst="line">
            <a:avLst/>
          </a:prstGeom>
          <a:ln>
            <a:solidFill>
              <a:srgbClr val="00325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1 37">
            <a:extLst>
              <a:ext uri="{FF2B5EF4-FFF2-40B4-BE49-F238E27FC236}">
                <a16:creationId xmlns:a16="http://schemas.microsoft.com/office/drawing/2014/main" id="{A4A3ADEB-57D1-BF4B-A972-E546AFD2D333}"/>
              </a:ext>
            </a:extLst>
          </p:cNvPr>
          <p:cNvCxnSpPr>
            <a:cxnSpLocks/>
          </p:cNvCxnSpPr>
          <p:nvPr/>
        </p:nvCxnSpPr>
        <p:spPr>
          <a:xfrm flipV="1">
            <a:off x="5648361" y="3968483"/>
            <a:ext cx="2366253" cy="2601"/>
          </a:xfrm>
          <a:prstGeom prst="line">
            <a:avLst/>
          </a:prstGeom>
          <a:ln>
            <a:solidFill>
              <a:srgbClr val="00325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ttore 1 38">
            <a:extLst>
              <a:ext uri="{FF2B5EF4-FFF2-40B4-BE49-F238E27FC236}">
                <a16:creationId xmlns:a16="http://schemas.microsoft.com/office/drawing/2014/main" id="{036BD2C6-C112-B341-A8E2-405DB6BE98D7}"/>
              </a:ext>
            </a:extLst>
          </p:cNvPr>
          <p:cNvCxnSpPr>
            <a:cxnSpLocks/>
          </p:cNvCxnSpPr>
          <p:nvPr/>
        </p:nvCxnSpPr>
        <p:spPr>
          <a:xfrm flipV="1">
            <a:off x="5648361" y="4613865"/>
            <a:ext cx="2366253" cy="2601"/>
          </a:xfrm>
          <a:prstGeom prst="line">
            <a:avLst/>
          </a:prstGeom>
          <a:ln>
            <a:solidFill>
              <a:srgbClr val="00325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magine 3" descr="Immagine che contiene giocattolo, bambola, decorato&#10;&#10;Descrizione generata automaticamente">
            <a:extLst>
              <a:ext uri="{FF2B5EF4-FFF2-40B4-BE49-F238E27FC236}">
                <a16:creationId xmlns:a16="http://schemas.microsoft.com/office/drawing/2014/main" id="{BDA53C88-3381-ED4B-850E-6B8CE6A97A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507448"/>
            <a:ext cx="3694793" cy="4636052"/>
          </a:xfrm>
          <a:prstGeom prst="rect">
            <a:avLst/>
          </a:prstGeom>
        </p:spPr>
      </p:pic>
      <p:sp>
        <p:nvSpPr>
          <p:cNvPr id="40" name="Rectangle 23">
            <a:extLst>
              <a:ext uri="{FF2B5EF4-FFF2-40B4-BE49-F238E27FC236}">
                <a16:creationId xmlns:a16="http://schemas.microsoft.com/office/drawing/2014/main" id="{2BDBA103-3091-4344-81AE-EBE773A6E460}"/>
              </a:ext>
            </a:extLst>
          </p:cNvPr>
          <p:cNvSpPr/>
          <p:nvPr/>
        </p:nvSpPr>
        <p:spPr>
          <a:xfrm>
            <a:off x="6474942" y="3348119"/>
            <a:ext cx="3138112" cy="442684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defTabSz="514325">
              <a:lnSpc>
                <a:spcPts val="1500"/>
              </a:lnSpc>
            </a:pPr>
            <a:r>
              <a:rPr lang="en-US" sz="1600" dirty="0">
                <a:solidFill>
                  <a:srgbClr val="00325D"/>
                </a:solidFill>
                <a:cs typeface="Calibri Light" panose="020F0302020204030204" pitchFamily="34" charset="0"/>
              </a:rPr>
              <a:t>Higher </a:t>
            </a:r>
          </a:p>
          <a:p>
            <a:pPr marL="32143" lvl="1" defTabSz="514325">
              <a:lnSpc>
                <a:spcPts val="1500"/>
              </a:lnSpc>
            </a:pPr>
            <a:r>
              <a:rPr lang="en-US" sz="1600" dirty="0">
                <a:solidFill>
                  <a:srgbClr val="00325D"/>
                </a:solidFill>
                <a:cs typeface="Calibri Light" panose="020F0302020204030204" pitchFamily="34" charset="0"/>
              </a:rPr>
              <a:t>substance abuse</a:t>
            </a:r>
          </a:p>
        </p:txBody>
      </p:sp>
    </p:spTree>
    <p:extLst>
      <p:ext uri="{BB962C8B-B14F-4D97-AF65-F5344CB8AC3E}">
        <p14:creationId xmlns:p14="http://schemas.microsoft.com/office/powerpoint/2010/main" val="372344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36E6861-34AB-4131-ABDA-8EB538A58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We</a:t>
            </a:r>
            <a:r>
              <a:rPr lang="it-IT" dirty="0"/>
              <a:t> </a:t>
            </a:r>
            <a:r>
              <a:rPr lang="it-IT" dirty="0" err="1"/>
              <a:t>need</a:t>
            </a:r>
            <a:r>
              <a:rPr lang="it-IT" dirty="0"/>
              <a:t> to </a:t>
            </a:r>
            <a:r>
              <a:rPr lang="it-IT" dirty="0" err="1"/>
              <a:t>segment</a:t>
            </a:r>
            <a:r>
              <a:rPr lang="it-IT" dirty="0"/>
              <a:t> </a:t>
            </a:r>
            <a:r>
              <a:rPr lang="it-IT" dirty="0" err="1"/>
              <a:t>HPCs</a:t>
            </a:r>
            <a:r>
              <a:rPr lang="it-IT" dirty="0"/>
              <a:t> </a:t>
            </a:r>
            <a:r>
              <a:rPr lang="it-IT" dirty="0" err="1"/>
              <a:t>not</a:t>
            </a:r>
            <a:r>
              <a:rPr lang="it-IT" dirty="0"/>
              <a:t> </a:t>
            </a:r>
            <a:r>
              <a:rPr lang="it-IT" dirty="0" err="1"/>
              <a:t>only</a:t>
            </a:r>
            <a:r>
              <a:rPr lang="it-IT" dirty="0"/>
              <a:t> </a:t>
            </a:r>
            <a:r>
              <a:rPr lang="it-IT" dirty="0" err="1"/>
              <a:t>based</a:t>
            </a:r>
            <a:r>
              <a:rPr lang="it-IT" dirty="0"/>
              <a:t> on </a:t>
            </a:r>
            <a:r>
              <a:rPr lang="it-IT" dirty="0" err="1"/>
              <a:t>potential</a:t>
            </a:r>
            <a:r>
              <a:rPr lang="it-IT" dirty="0"/>
              <a:t> and </a:t>
            </a:r>
            <a:r>
              <a:rPr lang="it-IT" dirty="0" err="1"/>
              <a:t>motivations</a:t>
            </a:r>
            <a:r>
              <a:rPr lang="it-IT" dirty="0"/>
              <a:t>, </a:t>
            </a:r>
            <a:r>
              <a:rPr lang="it-IT" dirty="0" err="1"/>
              <a:t>but</a:t>
            </a:r>
            <a:r>
              <a:rPr lang="it-IT" dirty="0"/>
              <a:t> </a:t>
            </a:r>
            <a:r>
              <a:rPr lang="it-IT" dirty="0" err="1"/>
              <a:t>also</a:t>
            </a:r>
            <a:r>
              <a:rPr lang="it-IT" dirty="0"/>
              <a:t> </a:t>
            </a:r>
            <a:r>
              <a:rPr lang="it-IT" dirty="0" err="1"/>
              <a:t>based</a:t>
            </a:r>
            <a:r>
              <a:rPr lang="it-IT" dirty="0"/>
              <a:t> on media mix </a:t>
            </a:r>
            <a:r>
              <a:rPr lang="it-IT" dirty="0" err="1"/>
              <a:t>preference</a:t>
            </a:r>
            <a:r>
              <a:rPr lang="it-IT" dirty="0"/>
              <a:t> 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68CDE05-BF0E-460C-8911-605738078F3D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14</a:t>
            </a:fld>
            <a:endParaRPr lang="en-IN" dirty="0"/>
          </a:p>
        </p:txBody>
      </p:sp>
      <p:sp>
        <p:nvSpPr>
          <p:cNvPr id="10" name="Segnaposto testo 5">
            <a:extLst>
              <a:ext uri="{FF2B5EF4-FFF2-40B4-BE49-F238E27FC236}">
                <a16:creationId xmlns:a16="http://schemas.microsoft.com/office/drawing/2014/main" id="{477DF96C-309F-428F-9D35-DD581BE8EEF1}"/>
              </a:ext>
            </a:extLst>
          </p:cNvPr>
          <p:cNvSpPr txBox="1">
            <a:spLocks/>
          </p:cNvSpPr>
          <p:nvPr/>
        </p:nvSpPr>
        <p:spPr>
          <a:xfrm>
            <a:off x="4982309" y="3594493"/>
            <a:ext cx="3118177" cy="3484800"/>
          </a:xfrm>
          <a:prstGeom prst="rect">
            <a:avLst/>
          </a:prstGeom>
        </p:spPr>
        <p:txBody>
          <a:bodyPr vert="horz" lIns="0" tIns="0" rIns="0" bIns="0" numCol="1" spcCol="270000" rtlCol="0">
            <a:noAutofit/>
          </a:bodyPr>
          <a:lstStyle>
            <a:lvl1pPr marL="144000" indent="-14400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 lang="en-US" sz="140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1pPr>
            <a:lvl2pPr marL="320040" indent="-13716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–"/>
              <a:defRPr lang="en-US" sz="120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2pPr>
            <a:lvl3pPr marL="429768" indent="-10795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•"/>
              <a:defRPr lang="en-US" sz="105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3pPr>
            <a:lvl4pPr marL="594360" indent="-13716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–"/>
              <a:defRPr lang="en-US" sz="100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4pPr>
            <a:lvl5pPr marL="701675" indent="-10795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•"/>
              <a:defRPr lang="en-IN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it-IT" dirty="0"/>
          </a:p>
        </p:txBody>
      </p:sp>
      <p:grpSp>
        <p:nvGrpSpPr>
          <p:cNvPr id="22" name="Gruppo 21">
            <a:extLst>
              <a:ext uri="{FF2B5EF4-FFF2-40B4-BE49-F238E27FC236}">
                <a16:creationId xmlns:a16="http://schemas.microsoft.com/office/drawing/2014/main" id="{FD4582C9-11BB-0A40-B35B-6B6DAC1D548B}"/>
              </a:ext>
            </a:extLst>
          </p:cNvPr>
          <p:cNvGrpSpPr/>
          <p:nvPr/>
        </p:nvGrpSpPr>
        <p:grpSpPr>
          <a:xfrm>
            <a:off x="282106" y="1903846"/>
            <a:ext cx="4060551" cy="2863416"/>
            <a:chOff x="230095" y="1768636"/>
            <a:chExt cx="4060551" cy="2863416"/>
          </a:xfrm>
        </p:grpSpPr>
        <p:sp>
          <p:nvSpPr>
            <p:cNvPr id="9" name="Rettangolo 8">
              <a:extLst>
                <a:ext uri="{FF2B5EF4-FFF2-40B4-BE49-F238E27FC236}">
                  <a16:creationId xmlns:a16="http://schemas.microsoft.com/office/drawing/2014/main" id="{418105D1-A40E-294A-B06F-B01E2423094B}"/>
                </a:ext>
              </a:extLst>
            </p:cNvPr>
            <p:cNvSpPr/>
            <p:nvPr/>
          </p:nvSpPr>
          <p:spPr>
            <a:xfrm rot="16200000">
              <a:off x="-237111" y="2508983"/>
              <a:ext cx="2442843" cy="96214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t-IT" sz="1600" dirty="0">
                <a:solidFill>
                  <a:schemeClr val="bg2"/>
                </a:solidFill>
              </a:endParaRPr>
            </a:p>
          </p:txBody>
        </p:sp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77920607-5F33-8F43-9833-51D5B82BFF33}"/>
                </a:ext>
              </a:extLst>
            </p:cNvPr>
            <p:cNvSpPr/>
            <p:nvPr/>
          </p:nvSpPr>
          <p:spPr>
            <a:xfrm rot="16200000">
              <a:off x="1270079" y="2668018"/>
              <a:ext cx="2124771" cy="96214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t-IT" sz="1600" dirty="0">
                <a:solidFill>
                  <a:schemeClr val="bg2"/>
                </a:solidFill>
              </a:endParaRPr>
            </a:p>
          </p:txBody>
        </p: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34B68042-3EC4-1E4E-950C-6209BF201FE6}"/>
                </a:ext>
              </a:extLst>
            </p:cNvPr>
            <p:cNvSpPr/>
            <p:nvPr/>
          </p:nvSpPr>
          <p:spPr>
            <a:xfrm rot="16200000">
              <a:off x="3268864" y="3318648"/>
              <a:ext cx="823509" cy="962149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t-IT" sz="1600" dirty="0">
                <a:solidFill>
                  <a:schemeClr val="bg2"/>
                </a:solidFill>
              </a:endParaRPr>
            </a:p>
          </p:txBody>
        </p:sp>
        <p:sp>
          <p:nvSpPr>
            <p:cNvPr id="14" name="Rectangle 46">
              <a:extLst>
                <a:ext uri="{FF2B5EF4-FFF2-40B4-BE49-F238E27FC236}">
                  <a16:creationId xmlns:a16="http://schemas.microsoft.com/office/drawing/2014/main" id="{0268E460-5314-B04C-BFFA-3806355F0570}"/>
                </a:ext>
              </a:extLst>
            </p:cNvPr>
            <p:cNvSpPr/>
            <p:nvPr/>
          </p:nvSpPr>
          <p:spPr>
            <a:xfrm>
              <a:off x="605213" y="1809707"/>
              <a:ext cx="860172" cy="553998"/>
            </a:xfrm>
            <a:prstGeom prst="rect">
              <a:avLst/>
            </a:prstGeom>
            <a:noFill/>
          </p:spPr>
          <p:txBody>
            <a:bodyPr wrap="none" lIns="0">
              <a:spAutoFit/>
            </a:bodyPr>
            <a:lstStyle/>
            <a:p>
              <a:pPr algn="ctr" defTabSz="685800">
                <a:defRPr/>
              </a:pPr>
              <a:r>
                <a:rPr lang="en-US" sz="3000" b="1" dirty="0">
                  <a:solidFill>
                    <a:schemeClr val="bg1"/>
                  </a:solidFill>
                  <a:latin typeface="Arial" panose="020B0604020202020204"/>
                </a:rPr>
                <a:t>46%</a:t>
              </a:r>
            </a:p>
          </p:txBody>
        </p:sp>
        <p:sp>
          <p:nvSpPr>
            <p:cNvPr id="15" name="Rectangle 46">
              <a:extLst>
                <a:ext uri="{FF2B5EF4-FFF2-40B4-BE49-F238E27FC236}">
                  <a16:creationId xmlns:a16="http://schemas.microsoft.com/office/drawing/2014/main" id="{86A2D7CE-4F97-D847-A1C1-3873FDB86B26}"/>
                </a:ext>
              </a:extLst>
            </p:cNvPr>
            <p:cNvSpPr/>
            <p:nvPr/>
          </p:nvSpPr>
          <p:spPr>
            <a:xfrm>
              <a:off x="1929921" y="2208291"/>
              <a:ext cx="860172" cy="553998"/>
            </a:xfrm>
            <a:prstGeom prst="rect">
              <a:avLst/>
            </a:prstGeom>
            <a:noFill/>
          </p:spPr>
          <p:txBody>
            <a:bodyPr wrap="none" lIns="0">
              <a:spAutoFit/>
            </a:bodyPr>
            <a:lstStyle/>
            <a:p>
              <a:pPr algn="ctr" defTabSz="685800">
                <a:defRPr/>
              </a:pPr>
              <a:r>
                <a:rPr lang="en-US" sz="3000" b="1" dirty="0">
                  <a:solidFill>
                    <a:schemeClr val="bg1"/>
                  </a:solidFill>
                  <a:latin typeface="Arial" panose="020B0604020202020204"/>
                </a:rPr>
                <a:t>39%</a:t>
              </a:r>
            </a:p>
          </p:txBody>
        </p:sp>
        <p:sp>
          <p:nvSpPr>
            <p:cNvPr id="16" name="Rectangle 46">
              <a:extLst>
                <a:ext uri="{FF2B5EF4-FFF2-40B4-BE49-F238E27FC236}">
                  <a16:creationId xmlns:a16="http://schemas.microsoft.com/office/drawing/2014/main" id="{1C5B5DA3-4718-BC4B-9EAF-98F98F18C494}"/>
                </a:ext>
              </a:extLst>
            </p:cNvPr>
            <p:cNvSpPr/>
            <p:nvPr/>
          </p:nvSpPr>
          <p:spPr>
            <a:xfrm>
              <a:off x="3278075" y="3462660"/>
              <a:ext cx="860172" cy="553998"/>
            </a:xfrm>
            <a:prstGeom prst="rect">
              <a:avLst/>
            </a:prstGeom>
            <a:noFill/>
          </p:spPr>
          <p:txBody>
            <a:bodyPr wrap="none" lIns="0">
              <a:spAutoFit/>
            </a:bodyPr>
            <a:lstStyle/>
            <a:p>
              <a:pPr algn="ctr" defTabSz="685800">
                <a:defRPr/>
              </a:pPr>
              <a:r>
                <a:rPr lang="en-US" sz="3000" b="1" dirty="0">
                  <a:solidFill>
                    <a:schemeClr val="bg1"/>
                  </a:solidFill>
                  <a:latin typeface="Arial" panose="020B0604020202020204"/>
                </a:rPr>
                <a:t>15%</a:t>
              </a:r>
            </a:p>
          </p:txBody>
        </p:sp>
        <p:cxnSp>
          <p:nvCxnSpPr>
            <p:cNvPr id="17" name="Connettore 1 16">
              <a:extLst>
                <a:ext uri="{FF2B5EF4-FFF2-40B4-BE49-F238E27FC236}">
                  <a16:creationId xmlns:a16="http://schemas.microsoft.com/office/drawing/2014/main" id="{FD14BCB2-C71F-9F49-AF5F-10438F45DB6A}"/>
                </a:ext>
              </a:extLst>
            </p:cNvPr>
            <p:cNvCxnSpPr>
              <a:cxnSpLocks/>
            </p:cNvCxnSpPr>
            <p:nvPr/>
          </p:nvCxnSpPr>
          <p:spPr>
            <a:xfrm>
              <a:off x="230095" y="4258369"/>
              <a:ext cx="4060551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899B3434-0E1F-A34C-B265-FC8D2F78D450}"/>
                </a:ext>
              </a:extLst>
            </p:cNvPr>
            <p:cNvSpPr/>
            <p:nvPr/>
          </p:nvSpPr>
          <p:spPr>
            <a:xfrm>
              <a:off x="410309" y="4262720"/>
              <a:ext cx="105507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it-IT" dirty="0" err="1">
                  <a:solidFill>
                    <a:schemeClr val="accent1">
                      <a:lumMod val="50000"/>
                    </a:schemeClr>
                  </a:solidFill>
                </a:rPr>
                <a:t>Hybrid</a:t>
              </a:r>
              <a:endParaRPr lang="it-IT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F208BF6A-7D54-264F-85D4-0AD625E3DA64}"/>
                </a:ext>
              </a:extLst>
            </p:cNvPr>
            <p:cNvSpPr/>
            <p:nvPr/>
          </p:nvSpPr>
          <p:spPr>
            <a:xfrm>
              <a:off x="1770186" y="4262720"/>
              <a:ext cx="105507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it-IT" dirty="0">
                  <a:solidFill>
                    <a:srgbClr val="00325D"/>
                  </a:solidFill>
                </a:rPr>
                <a:t>Remote</a:t>
              </a:r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F05A5142-F0A4-F94F-9841-151F5804ECF5}"/>
                </a:ext>
              </a:extLst>
            </p:cNvPr>
            <p:cNvSpPr/>
            <p:nvPr/>
          </p:nvSpPr>
          <p:spPr>
            <a:xfrm>
              <a:off x="3153509" y="4262720"/>
              <a:ext cx="105507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it-IT" dirty="0">
                  <a:solidFill>
                    <a:srgbClr val="00325D"/>
                  </a:solidFill>
                </a:rPr>
                <a:t>F2F</a:t>
              </a:r>
            </a:p>
          </p:txBody>
        </p:sp>
      </p:grpSp>
      <p:sp>
        <p:nvSpPr>
          <p:cNvPr id="28" name="Segnaposto testo 5">
            <a:extLst>
              <a:ext uri="{FF2B5EF4-FFF2-40B4-BE49-F238E27FC236}">
                <a16:creationId xmlns:a16="http://schemas.microsoft.com/office/drawing/2014/main" id="{27886FDE-5E04-DB41-B1A2-F7322165D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1363663"/>
            <a:ext cx="8135939" cy="3484800"/>
          </a:xfrm>
        </p:spPr>
        <p:txBody>
          <a:bodyPr/>
          <a:lstStyle/>
          <a:p>
            <a:pPr marL="0" indent="0">
              <a:buNone/>
            </a:pPr>
            <a:r>
              <a:rPr lang="it-IT" dirty="0"/>
              <a:t>Doctors’ </a:t>
            </a:r>
            <a:r>
              <a:rPr lang="it-IT" dirty="0" err="1"/>
              <a:t>preference</a:t>
            </a:r>
            <a:r>
              <a:rPr lang="it-IT" dirty="0"/>
              <a:t> to </a:t>
            </a:r>
            <a:r>
              <a:rPr lang="it-IT" dirty="0" err="1"/>
              <a:t>engage</a:t>
            </a:r>
            <a:r>
              <a:rPr lang="it-IT" dirty="0"/>
              <a:t> with </a:t>
            </a:r>
            <a:r>
              <a:rPr lang="it-IT" dirty="0" err="1"/>
              <a:t>representative</a:t>
            </a:r>
            <a:endParaRPr lang="it-IT" dirty="0"/>
          </a:p>
        </p:txBody>
      </p:sp>
      <p:sp>
        <p:nvSpPr>
          <p:cNvPr id="29" name="Segnaposto testo 5">
            <a:extLst>
              <a:ext uri="{FF2B5EF4-FFF2-40B4-BE49-F238E27FC236}">
                <a16:creationId xmlns:a16="http://schemas.microsoft.com/office/drawing/2014/main" id="{560E4F70-2FB1-C04F-A97F-E28556BC6D7A}"/>
              </a:ext>
            </a:extLst>
          </p:cNvPr>
          <p:cNvSpPr txBox="1">
            <a:spLocks/>
          </p:cNvSpPr>
          <p:nvPr/>
        </p:nvSpPr>
        <p:spPr>
          <a:xfrm>
            <a:off x="4646600" y="3994948"/>
            <a:ext cx="3118177" cy="3484800"/>
          </a:xfrm>
          <a:prstGeom prst="rect">
            <a:avLst/>
          </a:prstGeom>
        </p:spPr>
        <p:txBody>
          <a:bodyPr vert="horz" lIns="0" tIns="0" rIns="0" bIns="0" numCol="1" spcCol="270000" rtlCol="0">
            <a:noAutofit/>
          </a:bodyPr>
          <a:lstStyle>
            <a:lvl1pPr marL="144000" indent="-14400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 lang="en-US" sz="140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1pPr>
            <a:lvl2pPr marL="320040" indent="-13716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–"/>
              <a:defRPr lang="en-US" sz="120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2pPr>
            <a:lvl3pPr marL="429768" indent="-10795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•"/>
              <a:defRPr lang="en-US" sz="105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3pPr>
            <a:lvl4pPr marL="594360" indent="-13716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–"/>
              <a:defRPr lang="en-US" sz="100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4pPr>
            <a:lvl5pPr marL="701675" indent="-10795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•"/>
              <a:defRPr lang="en-IN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it-IT" dirty="0"/>
              <a:t>Digital </a:t>
            </a:r>
            <a:r>
              <a:rPr lang="it-IT" dirty="0" err="1"/>
              <a:t>does</a:t>
            </a:r>
            <a:r>
              <a:rPr lang="it-IT" dirty="0"/>
              <a:t> </a:t>
            </a:r>
            <a:r>
              <a:rPr lang="it-IT" dirty="0" err="1"/>
              <a:t>not</a:t>
            </a:r>
            <a:r>
              <a:rPr lang="it-IT" dirty="0"/>
              <a:t> work for </a:t>
            </a:r>
            <a:r>
              <a:rPr lang="it-IT" dirty="0" err="1"/>
              <a:t>everybody</a:t>
            </a:r>
            <a:r>
              <a:rPr lang="it-IT" dirty="0"/>
              <a:t> and </a:t>
            </a:r>
            <a:r>
              <a:rPr lang="it-IT" dirty="0" err="1"/>
              <a:t>does</a:t>
            </a:r>
            <a:r>
              <a:rPr lang="it-IT" dirty="0"/>
              <a:t> </a:t>
            </a:r>
            <a:r>
              <a:rPr lang="it-IT" dirty="0" err="1"/>
              <a:t>not</a:t>
            </a:r>
            <a:r>
              <a:rPr lang="it-IT" dirty="0"/>
              <a:t> work in </a:t>
            </a:r>
            <a:r>
              <a:rPr lang="it-IT" dirty="0" err="1"/>
              <a:t>all</a:t>
            </a:r>
            <a:r>
              <a:rPr lang="it-IT" dirty="0"/>
              <a:t> stages of HCP </a:t>
            </a:r>
            <a:r>
              <a:rPr lang="it-IT" dirty="0" err="1"/>
              <a:t>Journey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3083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4E065AC-53DB-4225-A1AB-5FE502B308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Best </a:t>
            </a:r>
            <a:r>
              <a:rPr lang="it-IT" dirty="0" err="1"/>
              <a:t>integrated</a:t>
            </a:r>
            <a:r>
              <a:rPr lang="it-IT" dirty="0"/>
              <a:t> </a:t>
            </a:r>
            <a:r>
              <a:rPr lang="it-IT" dirty="0" err="1"/>
              <a:t>approach</a:t>
            </a:r>
            <a:r>
              <a:rPr lang="it-IT" dirty="0"/>
              <a:t>: consumer advertising, in store promotion and </a:t>
            </a:r>
            <a:r>
              <a:rPr lang="it-IT" dirty="0" err="1"/>
              <a:t>pharmacists</a:t>
            </a:r>
            <a:r>
              <a:rPr lang="it-IT" dirty="0"/>
              <a:t> </a:t>
            </a:r>
            <a:r>
              <a:rPr lang="it-IT" dirty="0" err="1"/>
              <a:t>engagment</a:t>
            </a:r>
            <a:endParaRPr lang="it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D6B6F8DA-DF1E-4C5D-B0D6-55BD5968381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15</a:t>
            </a:fld>
            <a:endParaRPr lang="en-IN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A6127CF0-543C-475A-8224-5FBE30C90AD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23" t="14099" r="8400" b="14231"/>
          <a:stretch/>
        </p:blipFill>
        <p:spPr>
          <a:xfrm>
            <a:off x="2179579" y="3923555"/>
            <a:ext cx="1520066" cy="773577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CC057D88-DA74-4AE5-A8F5-B6A6376EB4F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423" t="13839" r="7032" b="14231"/>
          <a:stretch/>
        </p:blipFill>
        <p:spPr>
          <a:xfrm>
            <a:off x="579436" y="3758249"/>
            <a:ext cx="1565988" cy="786277"/>
          </a:xfrm>
          <a:prstGeom prst="rect">
            <a:avLst/>
          </a:prstGeom>
          <a:ln>
            <a:noFill/>
          </a:ln>
          <a:effectLst/>
        </p:spPr>
      </p:pic>
      <p:sp>
        <p:nvSpPr>
          <p:cNvPr id="13" name="Segnaposto testo 5">
            <a:extLst>
              <a:ext uri="{FF2B5EF4-FFF2-40B4-BE49-F238E27FC236}">
                <a16:creationId xmlns:a16="http://schemas.microsoft.com/office/drawing/2014/main" id="{EE280A8D-2994-470D-845D-114583FA7F3E}"/>
              </a:ext>
            </a:extLst>
          </p:cNvPr>
          <p:cNvSpPr txBox="1">
            <a:spLocks/>
          </p:cNvSpPr>
          <p:nvPr/>
        </p:nvSpPr>
        <p:spPr>
          <a:xfrm>
            <a:off x="-883142" y="2678448"/>
            <a:ext cx="3841561" cy="216604"/>
          </a:xfrm>
          <a:prstGeom prst="rect">
            <a:avLst/>
          </a:prstGeom>
        </p:spPr>
        <p:txBody>
          <a:bodyPr vert="horz" lIns="0" tIns="0" rIns="0" bIns="0" numCol="1" spcCol="270000" rtlCol="0">
            <a:noAutofit/>
          </a:bodyPr>
          <a:lstStyle>
            <a:lvl1pPr marL="144000" indent="-14400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 lang="en-US" sz="140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1pPr>
            <a:lvl2pPr marL="320040" indent="-13716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–"/>
              <a:defRPr lang="en-US" sz="120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2pPr>
            <a:lvl3pPr marL="429768" indent="-10795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•"/>
              <a:defRPr lang="en-US" sz="105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3pPr>
            <a:lvl4pPr marL="594360" indent="-13716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–"/>
              <a:defRPr lang="en-US" sz="100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4pPr>
            <a:lvl5pPr marL="701675" indent="-10795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•"/>
              <a:defRPr lang="en-IN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it-IT" sz="1200" dirty="0">
              <a:solidFill>
                <a:prstClr val="white"/>
              </a:solidFill>
              <a:cs typeface="+mn-cs"/>
            </a:endParaRPr>
          </a:p>
        </p:txBody>
      </p:sp>
      <p:pic>
        <p:nvPicPr>
          <p:cNvPr id="15" name="19451E00-AC64-4D6F-9DA1-2BE3799FF369">
            <a:extLst>
              <a:ext uri="{FF2B5EF4-FFF2-40B4-BE49-F238E27FC236}">
                <a16:creationId xmlns:a16="http://schemas.microsoft.com/office/drawing/2014/main" id="{F47F40BF-1B39-4B17-AAE2-B8BC7C4BF0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1" r="4378"/>
          <a:stretch/>
        </p:blipFill>
        <p:spPr bwMode="auto">
          <a:xfrm>
            <a:off x="3965575" y="3131834"/>
            <a:ext cx="2256059" cy="1537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1F8F400C-D997-4B28-926E-7DE7EE50B7E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26" b="13246"/>
          <a:stretch/>
        </p:blipFill>
        <p:spPr>
          <a:xfrm>
            <a:off x="3959413" y="1528902"/>
            <a:ext cx="2262221" cy="1554344"/>
          </a:xfrm>
          <a:prstGeom prst="rect">
            <a:avLst/>
          </a:prstGeom>
          <a:ln>
            <a:noFill/>
          </a:ln>
          <a:effectLst/>
        </p:spPr>
      </p:pic>
      <p:sp>
        <p:nvSpPr>
          <p:cNvPr id="17" name="Segnaposto testo 5">
            <a:extLst>
              <a:ext uri="{FF2B5EF4-FFF2-40B4-BE49-F238E27FC236}">
                <a16:creationId xmlns:a16="http://schemas.microsoft.com/office/drawing/2014/main" id="{E02BA1F7-389D-4979-A3D7-E4224FD8019D}"/>
              </a:ext>
            </a:extLst>
          </p:cNvPr>
          <p:cNvSpPr txBox="1">
            <a:spLocks/>
          </p:cNvSpPr>
          <p:nvPr/>
        </p:nvSpPr>
        <p:spPr>
          <a:xfrm>
            <a:off x="4060825" y="1388934"/>
            <a:ext cx="2111598" cy="182888"/>
          </a:xfrm>
          <a:prstGeom prst="rect">
            <a:avLst/>
          </a:prstGeom>
        </p:spPr>
        <p:txBody>
          <a:bodyPr vert="horz" lIns="0" tIns="0" rIns="0" bIns="0" numCol="1" spcCol="270000" rtlCol="0">
            <a:noAutofit/>
          </a:bodyPr>
          <a:lstStyle>
            <a:lvl1pPr marL="144000" indent="-14400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 lang="en-US" sz="140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1pPr>
            <a:lvl2pPr marL="320040" indent="-13716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–"/>
              <a:defRPr lang="en-US" sz="120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2pPr>
            <a:lvl3pPr marL="429768" indent="-10795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•"/>
              <a:defRPr lang="en-US" sz="105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3pPr>
            <a:lvl4pPr marL="594360" indent="-13716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–"/>
              <a:defRPr lang="en-US" sz="100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4pPr>
            <a:lvl5pPr marL="701675" indent="-10795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•"/>
              <a:defRPr lang="en-IN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it-IT" sz="1500" dirty="0">
              <a:solidFill>
                <a:prstClr val="white"/>
              </a:solidFill>
              <a:cs typeface="+mn-cs"/>
            </a:endParaRPr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FE71DF3F-EF8A-4FC4-BAE8-09393802B3E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6334" t="53481" r="35916" b="10519"/>
          <a:stretch/>
        </p:blipFill>
        <p:spPr>
          <a:xfrm>
            <a:off x="6486520" y="1596939"/>
            <a:ext cx="2275114" cy="1540894"/>
          </a:xfrm>
          <a:prstGeom prst="rect">
            <a:avLst/>
          </a:prstGeom>
          <a:ln>
            <a:noFill/>
          </a:ln>
          <a:effectLst/>
        </p:spPr>
      </p:pic>
      <p:sp>
        <p:nvSpPr>
          <p:cNvPr id="20" name="Segnaposto testo 5">
            <a:extLst>
              <a:ext uri="{FF2B5EF4-FFF2-40B4-BE49-F238E27FC236}">
                <a16:creationId xmlns:a16="http://schemas.microsoft.com/office/drawing/2014/main" id="{751B8011-8083-4335-B033-09482B529DC6}"/>
              </a:ext>
            </a:extLst>
          </p:cNvPr>
          <p:cNvSpPr txBox="1">
            <a:spLocks/>
          </p:cNvSpPr>
          <p:nvPr/>
        </p:nvSpPr>
        <p:spPr>
          <a:xfrm>
            <a:off x="6461125" y="1388934"/>
            <a:ext cx="2425700" cy="252428"/>
          </a:xfrm>
          <a:prstGeom prst="rect">
            <a:avLst/>
          </a:prstGeom>
        </p:spPr>
        <p:txBody>
          <a:bodyPr vert="horz" lIns="0" tIns="0" rIns="0" bIns="0" numCol="1" spcCol="270000" rtlCol="0">
            <a:noAutofit/>
          </a:bodyPr>
          <a:lstStyle>
            <a:lvl1pPr marL="144000" indent="-14400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 lang="en-US" sz="140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1pPr>
            <a:lvl2pPr marL="320040" indent="-13716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–"/>
              <a:defRPr lang="en-US" sz="120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2pPr>
            <a:lvl3pPr marL="429768" indent="-10795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•"/>
              <a:defRPr lang="en-US" sz="105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3pPr>
            <a:lvl4pPr marL="594360" indent="-13716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–"/>
              <a:defRPr lang="en-US" sz="100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4pPr>
            <a:lvl5pPr marL="701675" indent="-10795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•"/>
              <a:defRPr lang="en-IN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721736">
              <a:buFont typeface="Arial" panose="020B0604020202020204" pitchFamily="34" charset="0"/>
              <a:buNone/>
              <a:defRPr/>
            </a:pPr>
            <a:endParaRPr lang="it-IT" sz="1200" dirty="0">
              <a:solidFill>
                <a:prstClr val="white"/>
              </a:solidFill>
              <a:cs typeface="+mn-cs"/>
            </a:endParaRPr>
          </a:p>
        </p:txBody>
      </p:sp>
      <p:sp>
        <p:nvSpPr>
          <p:cNvPr id="21" name="Segnaposto testo 5">
            <a:extLst>
              <a:ext uri="{FF2B5EF4-FFF2-40B4-BE49-F238E27FC236}">
                <a16:creationId xmlns:a16="http://schemas.microsoft.com/office/drawing/2014/main" id="{A3840AAE-3F44-4F48-97F0-BC63E23F5B45}"/>
              </a:ext>
            </a:extLst>
          </p:cNvPr>
          <p:cNvSpPr txBox="1">
            <a:spLocks/>
          </p:cNvSpPr>
          <p:nvPr/>
        </p:nvSpPr>
        <p:spPr>
          <a:xfrm>
            <a:off x="6548436" y="3718073"/>
            <a:ext cx="2425700" cy="252428"/>
          </a:xfrm>
          <a:prstGeom prst="rect">
            <a:avLst/>
          </a:prstGeom>
        </p:spPr>
        <p:txBody>
          <a:bodyPr vert="horz" lIns="0" tIns="0" rIns="0" bIns="0" numCol="1" spcCol="270000" rtlCol="0">
            <a:noAutofit/>
          </a:bodyPr>
          <a:lstStyle>
            <a:lvl1pPr marL="144000" indent="-14400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 lang="en-US" sz="140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1pPr>
            <a:lvl2pPr marL="320040" indent="-13716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–"/>
              <a:defRPr lang="en-US" sz="120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2pPr>
            <a:lvl3pPr marL="429768" indent="-10795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•"/>
              <a:defRPr lang="en-US" sz="105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3pPr>
            <a:lvl4pPr marL="594360" indent="-13716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–"/>
              <a:defRPr lang="en-US" sz="100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4pPr>
            <a:lvl5pPr marL="701675" indent="-10795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•"/>
              <a:defRPr lang="en-IN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it-IT" sz="1200" dirty="0" err="1">
                <a:solidFill>
                  <a:srgbClr val="00325D"/>
                </a:solidFill>
              </a:rPr>
              <a:t>Detailing</a:t>
            </a:r>
            <a:r>
              <a:rPr lang="it-IT" sz="1200" dirty="0">
                <a:solidFill>
                  <a:srgbClr val="00325D"/>
                </a:solidFill>
              </a:rPr>
              <a:t> </a:t>
            </a:r>
          </a:p>
          <a:p>
            <a:pPr>
              <a:buFontTx/>
              <a:buChar char="-"/>
            </a:pPr>
            <a:r>
              <a:rPr lang="it-IT" sz="1200" dirty="0">
                <a:solidFill>
                  <a:srgbClr val="00325D"/>
                </a:solidFill>
              </a:rPr>
              <a:t>Merchandisers</a:t>
            </a:r>
          </a:p>
          <a:p>
            <a:pPr>
              <a:buFontTx/>
              <a:buChar char="-"/>
            </a:pPr>
            <a:r>
              <a:rPr lang="it-IT" sz="1200" dirty="0">
                <a:solidFill>
                  <a:srgbClr val="00325D"/>
                </a:solidFill>
              </a:rPr>
              <a:t>Sell-out promoter with incentive 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A33C9CB4-6DF4-8B48-9D4E-3FDAEA6D3504}"/>
              </a:ext>
            </a:extLst>
          </p:cNvPr>
          <p:cNvSpPr/>
          <p:nvPr/>
        </p:nvSpPr>
        <p:spPr>
          <a:xfrm>
            <a:off x="503236" y="1208824"/>
            <a:ext cx="3230564" cy="2105876"/>
          </a:xfrm>
          <a:prstGeom prst="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6DCEF891-2B96-0E4E-97B5-A0FD85E7E472}"/>
              </a:ext>
            </a:extLst>
          </p:cNvPr>
          <p:cNvSpPr/>
          <p:nvPr/>
        </p:nvSpPr>
        <p:spPr>
          <a:xfrm>
            <a:off x="503236" y="3414472"/>
            <a:ext cx="3230564" cy="1352789"/>
          </a:xfrm>
          <a:prstGeom prst="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38F1DFE9-CA13-EA4A-82EE-FA1D1D1F6E4D}"/>
              </a:ext>
            </a:extLst>
          </p:cNvPr>
          <p:cNvSpPr/>
          <p:nvPr/>
        </p:nvSpPr>
        <p:spPr>
          <a:xfrm>
            <a:off x="3868736" y="1208823"/>
            <a:ext cx="2425700" cy="3558437"/>
          </a:xfrm>
          <a:prstGeom prst="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12AB389C-AAE9-C64C-99E7-5B4AC67D3892}"/>
              </a:ext>
            </a:extLst>
          </p:cNvPr>
          <p:cNvSpPr/>
          <p:nvPr/>
        </p:nvSpPr>
        <p:spPr>
          <a:xfrm>
            <a:off x="6415086" y="1208823"/>
            <a:ext cx="2425700" cy="2036027"/>
          </a:xfrm>
          <a:prstGeom prst="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9A76152A-8F00-4A40-AD32-DAE0FA1D9A23}"/>
              </a:ext>
            </a:extLst>
          </p:cNvPr>
          <p:cNvSpPr/>
          <p:nvPr/>
        </p:nvSpPr>
        <p:spPr>
          <a:xfrm>
            <a:off x="6415086" y="3345838"/>
            <a:ext cx="2425700" cy="1421422"/>
          </a:xfrm>
          <a:prstGeom prst="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id="{51D092A5-9519-0847-AD79-354B1722641C}"/>
              </a:ext>
            </a:extLst>
          </p:cNvPr>
          <p:cNvGrpSpPr/>
          <p:nvPr/>
        </p:nvGrpSpPr>
        <p:grpSpPr>
          <a:xfrm>
            <a:off x="487171" y="1261517"/>
            <a:ext cx="3338019" cy="2223120"/>
            <a:chOff x="425881" y="1067945"/>
            <a:chExt cx="3175000" cy="2114550"/>
          </a:xfrm>
        </p:grpSpPr>
        <p:pic>
          <p:nvPicPr>
            <p:cNvPr id="4" name="Immagine 3" descr="Immagine che contiene testo, monitor, televisione, elettronico&#10;&#10;Descrizione generata automaticamente">
              <a:extLst>
                <a:ext uri="{FF2B5EF4-FFF2-40B4-BE49-F238E27FC236}">
                  <a16:creationId xmlns:a16="http://schemas.microsoft.com/office/drawing/2014/main" id="{D0BE1569-742B-7D43-843D-37F2DAAF2F6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25881" y="1067945"/>
              <a:ext cx="3175000" cy="2114550"/>
            </a:xfrm>
            <a:prstGeom prst="rect">
              <a:avLst/>
            </a:prstGeom>
          </p:spPr>
        </p:pic>
        <p:pic>
          <p:nvPicPr>
            <p:cNvPr id="11" name="Picture 2">
              <a:extLst>
                <a:ext uri="{FF2B5EF4-FFF2-40B4-BE49-F238E27FC236}">
                  <a16:creationId xmlns:a16="http://schemas.microsoft.com/office/drawing/2014/main" id="{0076BDB8-D48B-468C-9287-7FECEA6DB7D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49"/>
            <a:stretch/>
          </p:blipFill>
          <p:spPr bwMode="auto">
            <a:xfrm>
              <a:off x="875164" y="1409216"/>
              <a:ext cx="2210935" cy="1219683"/>
            </a:xfrm>
            <a:prstGeom prst="rect">
              <a:avLst/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Rettangolo con angoli arrotondati 26">
            <a:extLst>
              <a:ext uri="{FF2B5EF4-FFF2-40B4-BE49-F238E27FC236}">
                <a16:creationId xmlns:a16="http://schemas.microsoft.com/office/drawing/2014/main" id="{E7DCDD9E-06A0-3C45-A81F-2126E4037AB2}"/>
              </a:ext>
            </a:extLst>
          </p:cNvPr>
          <p:cNvSpPr/>
          <p:nvPr/>
        </p:nvSpPr>
        <p:spPr>
          <a:xfrm>
            <a:off x="568571" y="1265958"/>
            <a:ext cx="3108076" cy="188210"/>
          </a:xfrm>
          <a:prstGeom prst="roundRect">
            <a:avLst>
              <a:gd name="adj" fmla="val 0"/>
            </a:avLst>
          </a:prstGeom>
          <a:solidFill>
            <a:srgbClr val="00325D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721736">
              <a:defRPr/>
            </a:pPr>
            <a:r>
              <a:rPr lang="it-IT" sz="1200" dirty="0">
                <a:solidFill>
                  <a:prstClr val="white"/>
                </a:solidFill>
              </a:rPr>
              <a:t>TV</a:t>
            </a:r>
          </a:p>
        </p:txBody>
      </p:sp>
      <p:sp>
        <p:nvSpPr>
          <p:cNvPr id="28" name="Rettangolo con angoli arrotondati 27">
            <a:extLst>
              <a:ext uri="{FF2B5EF4-FFF2-40B4-BE49-F238E27FC236}">
                <a16:creationId xmlns:a16="http://schemas.microsoft.com/office/drawing/2014/main" id="{C5EDDC7D-32A9-9A43-8309-26B8694540B7}"/>
              </a:ext>
            </a:extLst>
          </p:cNvPr>
          <p:cNvSpPr/>
          <p:nvPr/>
        </p:nvSpPr>
        <p:spPr>
          <a:xfrm>
            <a:off x="3952870" y="1270535"/>
            <a:ext cx="2275114" cy="188210"/>
          </a:xfrm>
          <a:prstGeom prst="roundRect">
            <a:avLst>
              <a:gd name="adj" fmla="val 0"/>
            </a:avLst>
          </a:prstGeom>
          <a:solidFill>
            <a:srgbClr val="00325D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21736">
              <a:defRPr/>
            </a:pPr>
            <a:r>
              <a:rPr lang="it-IT" sz="1200" dirty="0">
                <a:solidFill>
                  <a:prstClr val="white"/>
                </a:solidFill>
              </a:rPr>
              <a:t>In </a:t>
            </a:r>
            <a:r>
              <a:rPr lang="it-IT" sz="1200" dirty="0" err="1">
                <a:solidFill>
                  <a:prstClr val="white"/>
                </a:solidFill>
              </a:rPr>
              <a:t>store</a:t>
            </a:r>
            <a:r>
              <a:rPr lang="it-IT" sz="1200" dirty="0">
                <a:solidFill>
                  <a:prstClr val="white"/>
                </a:solidFill>
              </a:rPr>
              <a:t> </a:t>
            </a:r>
            <a:r>
              <a:rPr lang="it-IT" sz="1200" dirty="0" err="1">
                <a:solidFill>
                  <a:prstClr val="white"/>
                </a:solidFill>
              </a:rPr>
              <a:t>visibility</a:t>
            </a:r>
            <a:r>
              <a:rPr lang="it-IT" sz="1200" dirty="0">
                <a:solidFill>
                  <a:prstClr val="white"/>
                </a:solidFill>
              </a:rPr>
              <a:t> (off &amp; on) </a:t>
            </a:r>
          </a:p>
        </p:txBody>
      </p:sp>
      <p:sp>
        <p:nvSpPr>
          <p:cNvPr id="30" name="Rettangolo con angoli arrotondati 29">
            <a:extLst>
              <a:ext uri="{FF2B5EF4-FFF2-40B4-BE49-F238E27FC236}">
                <a16:creationId xmlns:a16="http://schemas.microsoft.com/office/drawing/2014/main" id="{0628B88B-D29B-034E-9F82-702503E6A911}"/>
              </a:ext>
            </a:extLst>
          </p:cNvPr>
          <p:cNvSpPr/>
          <p:nvPr/>
        </p:nvSpPr>
        <p:spPr>
          <a:xfrm>
            <a:off x="600071" y="3474131"/>
            <a:ext cx="3076576" cy="188210"/>
          </a:xfrm>
          <a:prstGeom prst="roundRect">
            <a:avLst>
              <a:gd name="adj" fmla="val 0"/>
            </a:avLst>
          </a:prstGeom>
          <a:solidFill>
            <a:srgbClr val="00325D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21736">
              <a:defRPr/>
            </a:pPr>
            <a:r>
              <a:rPr lang="it-IT" sz="1200" dirty="0">
                <a:solidFill>
                  <a:prstClr val="white"/>
                </a:solidFill>
              </a:rPr>
              <a:t>Precision Marketing with </a:t>
            </a:r>
            <a:r>
              <a:rPr lang="it-IT" sz="1200" dirty="0" err="1">
                <a:solidFill>
                  <a:prstClr val="white"/>
                </a:solidFill>
              </a:rPr>
              <a:t>dynamic</a:t>
            </a:r>
            <a:r>
              <a:rPr lang="it-IT" sz="1200" dirty="0">
                <a:solidFill>
                  <a:prstClr val="white"/>
                </a:solidFill>
              </a:rPr>
              <a:t> </a:t>
            </a:r>
            <a:r>
              <a:rPr lang="it-IT" sz="1200" dirty="0" err="1">
                <a:solidFill>
                  <a:prstClr val="white"/>
                </a:solidFill>
              </a:rPr>
              <a:t>audiences</a:t>
            </a:r>
            <a:r>
              <a:rPr lang="it-IT" sz="1200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1" name="Rettangolo con angoli arrotondati 30">
            <a:extLst>
              <a:ext uri="{FF2B5EF4-FFF2-40B4-BE49-F238E27FC236}">
                <a16:creationId xmlns:a16="http://schemas.microsoft.com/office/drawing/2014/main" id="{4C9A9721-5E73-8545-A77D-57BDC188798B}"/>
              </a:ext>
            </a:extLst>
          </p:cNvPr>
          <p:cNvSpPr/>
          <p:nvPr/>
        </p:nvSpPr>
        <p:spPr>
          <a:xfrm>
            <a:off x="6486520" y="1270535"/>
            <a:ext cx="2275114" cy="188210"/>
          </a:xfrm>
          <a:prstGeom prst="roundRect">
            <a:avLst>
              <a:gd name="adj" fmla="val 0"/>
            </a:avLst>
          </a:prstGeom>
          <a:solidFill>
            <a:srgbClr val="00325D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21736">
              <a:defRPr/>
            </a:pPr>
            <a:r>
              <a:rPr lang="it-IT" sz="1200" dirty="0" err="1">
                <a:solidFill>
                  <a:prstClr val="white"/>
                </a:solidFill>
              </a:rPr>
              <a:t>Pharmacists</a:t>
            </a:r>
            <a:r>
              <a:rPr lang="it-IT" sz="1200" dirty="0">
                <a:solidFill>
                  <a:prstClr val="white"/>
                </a:solidFill>
              </a:rPr>
              <a:t> </a:t>
            </a:r>
            <a:r>
              <a:rPr lang="it-IT" sz="1200" dirty="0" err="1">
                <a:solidFill>
                  <a:prstClr val="white"/>
                </a:solidFill>
              </a:rPr>
              <a:t>engagment</a:t>
            </a:r>
            <a:r>
              <a:rPr lang="it-IT" sz="1200" dirty="0">
                <a:solidFill>
                  <a:prstClr val="white"/>
                </a:solidFill>
              </a:rPr>
              <a:t> </a:t>
            </a:r>
          </a:p>
        </p:txBody>
      </p:sp>
      <p:pic>
        <p:nvPicPr>
          <p:cNvPr id="19" name="9C615F26-5313-4F0A-B6D6-E0B932A54750">
            <a:extLst>
              <a:ext uri="{FF2B5EF4-FFF2-40B4-BE49-F238E27FC236}">
                <a16:creationId xmlns:a16="http://schemas.microsoft.com/office/drawing/2014/main" id="{26C110BD-426B-4A11-81BC-565850781C7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7976" y="2397241"/>
            <a:ext cx="1698065" cy="985803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2" name="Rettangolo con angoli arrotondati 31">
            <a:extLst>
              <a:ext uri="{FF2B5EF4-FFF2-40B4-BE49-F238E27FC236}">
                <a16:creationId xmlns:a16="http://schemas.microsoft.com/office/drawing/2014/main" id="{183420EF-A099-F342-9C68-EDBAB7B706CC}"/>
              </a:ext>
            </a:extLst>
          </p:cNvPr>
          <p:cNvSpPr/>
          <p:nvPr/>
        </p:nvSpPr>
        <p:spPr>
          <a:xfrm>
            <a:off x="6486520" y="3404135"/>
            <a:ext cx="2275114" cy="188210"/>
          </a:xfrm>
          <a:prstGeom prst="roundRect">
            <a:avLst>
              <a:gd name="adj" fmla="val 0"/>
            </a:avLst>
          </a:prstGeom>
          <a:solidFill>
            <a:srgbClr val="00325D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21736">
              <a:defRPr/>
            </a:pPr>
            <a:r>
              <a:rPr lang="it-IT" sz="1200" dirty="0" err="1">
                <a:solidFill>
                  <a:prstClr val="white"/>
                </a:solidFill>
              </a:rPr>
              <a:t>Dedicated</a:t>
            </a:r>
            <a:r>
              <a:rPr lang="it-IT" sz="1200" dirty="0">
                <a:solidFill>
                  <a:prstClr val="white"/>
                </a:solidFill>
              </a:rPr>
              <a:t> «People in Action»</a:t>
            </a:r>
          </a:p>
        </p:txBody>
      </p:sp>
    </p:spTree>
    <p:extLst>
      <p:ext uri="{BB962C8B-B14F-4D97-AF65-F5344CB8AC3E}">
        <p14:creationId xmlns:p14="http://schemas.microsoft.com/office/powerpoint/2010/main" val="221638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6F07BF8-607F-41CB-A747-D9FECE8DD19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16</a:t>
            </a:fld>
            <a:endParaRPr lang="en-IN" dirty="0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CE56D73E-7EF3-4743-B14E-FA55FE142E92}"/>
              </a:ext>
            </a:extLst>
          </p:cNvPr>
          <p:cNvSpPr txBox="1">
            <a:spLocks/>
          </p:cNvSpPr>
          <p:nvPr/>
        </p:nvSpPr>
        <p:spPr>
          <a:xfrm>
            <a:off x="504825" y="397930"/>
            <a:ext cx="7523937" cy="71913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377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kern="1200">
                <a:solidFill>
                  <a:srgbClr val="00629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/>
              <a:t>The </a:t>
            </a:r>
            <a:r>
              <a:rPr lang="it-IT" dirty="0" err="1"/>
              <a:t>Enterogermina</a:t>
            </a:r>
            <a:r>
              <a:rPr lang="it-IT" dirty="0"/>
              <a:t> </a:t>
            </a:r>
            <a:r>
              <a:rPr lang="it-IT" dirty="0" err="1"/>
              <a:t>results</a:t>
            </a:r>
            <a:r>
              <a:rPr lang="it-IT" dirty="0"/>
              <a:t> </a:t>
            </a:r>
          </a:p>
        </p:txBody>
      </p:sp>
      <p:sp>
        <p:nvSpPr>
          <p:cNvPr id="12" name="Rettangolo con angoli arrotondati 11">
            <a:extLst>
              <a:ext uri="{FF2B5EF4-FFF2-40B4-BE49-F238E27FC236}">
                <a16:creationId xmlns:a16="http://schemas.microsoft.com/office/drawing/2014/main" id="{2423F1BC-0EB7-214F-8803-6CDE2ABD4D26}"/>
              </a:ext>
            </a:extLst>
          </p:cNvPr>
          <p:cNvSpPr/>
          <p:nvPr/>
        </p:nvSpPr>
        <p:spPr>
          <a:xfrm>
            <a:off x="477836" y="1678270"/>
            <a:ext cx="2658217" cy="694520"/>
          </a:xfrm>
          <a:prstGeom prst="roundRect">
            <a:avLst>
              <a:gd name="adj" fmla="val 50000"/>
            </a:avLst>
          </a:prstGeom>
          <a:solidFill>
            <a:srgbClr val="00325D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err="1"/>
              <a:t>Pharmacies</a:t>
            </a:r>
            <a:r>
              <a:rPr lang="it-IT" dirty="0"/>
              <a:t> </a:t>
            </a:r>
          </a:p>
        </p:txBody>
      </p:sp>
      <p:sp>
        <p:nvSpPr>
          <p:cNvPr id="13" name="Rettangolo con angoli arrotondati 12">
            <a:extLst>
              <a:ext uri="{FF2B5EF4-FFF2-40B4-BE49-F238E27FC236}">
                <a16:creationId xmlns:a16="http://schemas.microsoft.com/office/drawing/2014/main" id="{8BB583E2-CAA6-9143-9E6F-DC14178AF344}"/>
              </a:ext>
            </a:extLst>
          </p:cNvPr>
          <p:cNvSpPr/>
          <p:nvPr/>
        </p:nvSpPr>
        <p:spPr>
          <a:xfrm>
            <a:off x="477836" y="2579970"/>
            <a:ext cx="2658217" cy="694520"/>
          </a:xfrm>
          <a:prstGeom prst="roundRect">
            <a:avLst>
              <a:gd name="adj" fmla="val 50000"/>
            </a:avLst>
          </a:prstGeom>
          <a:solidFill>
            <a:srgbClr val="00325D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err="1"/>
              <a:t>Pharmacies</a:t>
            </a:r>
            <a:r>
              <a:rPr lang="it-IT" dirty="0"/>
              <a:t> </a:t>
            </a:r>
          </a:p>
          <a:p>
            <a:pPr algn="ctr"/>
            <a:r>
              <a:rPr lang="it-IT" dirty="0"/>
              <a:t>with brand </a:t>
            </a:r>
            <a:r>
              <a:rPr lang="it-IT" dirty="0" err="1"/>
              <a:t>visibility</a:t>
            </a:r>
            <a:endParaRPr lang="it-IT" dirty="0"/>
          </a:p>
        </p:txBody>
      </p:sp>
      <p:sp>
        <p:nvSpPr>
          <p:cNvPr id="15" name="Rettangolo con angoli arrotondati 14">
            <a:extLst>
              <a:ext uri="{FF2B5EF4-FFF2-40B4-BE49-F238E27FC236}">
                <a16:creationId xmlns:a16="http://schemas.microsoft.com/office/drawing/2014/main" id="{C3BA5C1B-04CF-6649-A081-FEB227017D03}"/>
              </a:ext>
            </a:extLst>
          </p:cNvPr>
          <p:cNvSpPr/>
          <p:nvPr/>
        </p:nvSpPr>
        <p:spPr>
          <a:xfrm>
            <a:off x="477836" y="3481670"/>
            <a:ext cx="2658217" cy="694520"/>
          </a:xfrm>
          <a:prstGeom prst="roundRect">
            <a:avLst>
              <a:gd name="adj" fmla="val 50000"/>
            </a:avLst>
          </a:prstGeom>
          <a:solidFill>
            <a:srgbClr val="00325D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err="1"/>
              <a:t>Pharmacies</a:t>
            </a:r>
            <a:r>
              <a:rPr lang="it-IT" dirty="0"/>
              <a:t> </a:t>
            </a:r>
          </a:p>
          <a:p>
            <a:pPr algn="ctr"/>
            <a:r>
              <a:rPr lang="it-IT" dirty="0"/>
              <a:t>with People in Action </a:t>
            </a:r>
          </a:p>
        </p:txBody>
      </p:sp>
      <p:sp>
        <p:nvSpPr>
          <p:cNvPr id="16" name="Rettangolo con angoli arrotondati 15">
            <a:extLst>
              <a:ext uri="{FF2B5EF4-FFF2-40B4-BE49-F238E27FC236}">
                <a16:creationId xmlns:a16="http://schemas.microsoft.com/office/drawing/2014/main" id="{83309480-4BAA-5D46-BC1D-21386BC90EC2}"/>
              </a:ext>
            </a:extLst>
          </p:cNvPr>
          <p:cNvSpPr/>
          <p:nvPr/>
        </p:nvSpPr>
        <p:spPr>
          <a:xfrm>
            <a:off x="3411536" y="1678270"/>
            <a:ext cx="2658217" cy="694520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200" b="1" dirty="0"/>
              <a:t>+0.2</a:t>
            </a:r>
          </a:p>
        </p:txBody>
      </p:sp>
      <p:sp>
        <p:nvSpPr>
          <p:cNvPr id="19" name="Rettangolo con angoli arrotondati 18">
            <a:extLst>
              <a:ext uri="{FF2B5EF4-FFF2-40B4-BE49-F238E27FC236}">
                <a16:creationId xmlns:a16="http://schemas.microsoft.com/office/drawing/2014/main" id="{70AFDF34-E68A-3B47-B957-1661D7C46513}"/>
              </a:ext>
            </a:extLst>
          </p:cNvPr>
          <p:cNvSpPr/>
          <p:nvPr/>
        </p:nvSpPr>
        <p:spPr>
          <a:xfrm>
            <a:off x="3411536" y="2579970"/>
            <a:ext cx="2658217" cy="694520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200" b="1" dirty="0"/>
              <a:t>+1.3</a:t>
            </a:r>
          </a:p>
        </p:txBody>
      </p:sp>
      <p:sp>
        <p:nvSpPr>
          <p:cNvPr id="20" name="Rettangolo con angoli arrotondati 19">
            <a:extLst>
              <a:ext uri="{FF2B5EF4-FFF2-40B4-BE49-F238E27FC236}">
                <a16:creationId xmlns:a16="http://schemas.microsoft.com/office/drawing/2014/main" id="{63C24B4F-6951-0D46-82AE-AEE15278CDAB}"/>
              </a:ext>
            </a:extLst>
          </p:cNvPr>
          <p:cNvSpPr/>
          <p:nvPr/>
        </p:nvSpPr>
        <p:spPr>
          <a:xfrm>
            <a:off x="3411536" y="3481670"/>
            <a:ext cx="2658217" cy="694520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200" b="1" dirty="0"/>
              <a:t>+4.7</a:t>
            </a:r>
          </a:p>
        </p:txBody>
      </p:sp>
      <p:cxnSp>
        <p:nvCxnSpPr>
          <p:cNvPr id="21" name="Connettore 1 20">
            <a:extLst>
              <a:ext uri="{FF2B5EF4-FFF2-40B4-BE49-F238E27FC236}">
                <a16:creationId xmlns:a16="http://schemas.microsoft.com/office/drawing/2014/main" id="{83397B32-9062-1942-BE22-026BDB84E0C5}"/>
              </a:ext>
            </a:extLst>
          </p:cNvPr>
          <p:cNvCxnSpPr>
            <a:cxnSpLocks/>
          </p:cNvCxnSpPr>
          <p:nvPr/>
        </p:nvCxnSpPr>
        <p:spPr>
          <a:xfrm flipV="1">
            <a:off x="504825" y="2472720"/>
            <a:ext cx="5564928" cy="1"/>
          </a:xfrm>
          <a:prstGeom prst="line">
            <a:avLst/>
          </a:prstGeom>
          <a:ln>
            <a:solidFill>
              <a:srgbClr val="00325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1 21">
            <a:extLst>
              <a:ext uri="{FF2B5EF4-FFF2-40B4-BE49-F238E27FC236}">
                <a16:creationId xmlns:a16="http://schemas.microsoft.com/office/drawing/2014/main" id="{B1188BED-0AF8-3141-B6F0-CDED58859E47}"/>
              </a:ext>
            </a:extLst>
          </p:cNvPr>
          <p:cNvCxnSpPr>
            <a:cxnSpLocks/>
          </p:cNvCxnSpPr>
          <p:nvPr/>
        </p:nvCxnSpPr>
        <p:spPr>
          <a:xfrm flipV="1">
            <a:off x="504825" y="3380770"/>
            <a:ext cx="5564928" cy="1"/>
          </a:xfrm>
          <a:prstGeom prst="line">
            <a:avLst/>
          </a:prstGeom>
          <a:ln>
            <a:solidFill>
              <a:srgbClr val="00325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1 22">
            <a:extLst>
              <a:ext uri="{FF2B5EF4-FFF2-40B4-BE49-F238E27FC236}">
                <a16:creationId xmlns:a16="http://schemas.microsoft.com/office/drawing/2014/main" id="{D3FCA575-A52A-7A45-845E-3A7869300748}"/>
              </a:ext>
            </a:extLst>
          </p:cNvPr>
          <p:cNvCxnSpPr>
            <a:cxnSpLocks/>
          </p:cNvCxnSpPr>
          <p:nvPr/>
        </p:nvCxnSpPr>
        <p:spPr>
          <a:xfrm flipV="1">
            <a:off x="504825" y="4269770"/>
            <a:ext cx="5564928" cy="1"/>
          </a:xfrm>
          <a:prstGeom prst="line">
            <a:avLst/>
          </a:prstGeom>
          <a:ln>
            <a:solidFill>
              <a:srgbClr val="00325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1 26">
            <a:extLst>
              <a:ext uri="{FF2B5EF4-FFF2-40B4-BE49-F238E27FC236}">
                <a16:creationId xmlns:a16="http://schemas.microsoft.com/office/drawing/2014/main" id="{8E5879A8-67F5-6349-8CF8-F0E11E119EC2}"/>
              </a:ext>
            </a:extLst>
          </p:cNvPr>
          <p:cNvCxnSpPr>
            <a:cxnSpLocks/>
          </p:cNvCxnSpPr>
          <p:nvPr/>
        </p:nvCxnSpPr>
        <p:spPr>
          <a:xfrm flipV="1">
            <a:off x="504825" y="1571020"/>
            <a:ext cx="5564928" cy="1"/>
          </a:xfrm>
          <a:prstGeom prst="line">
            <a:avLst/>
          </a:prstGeom>
          <a:ln>
            <a:solidFill>
              <a:srgbClr val="00325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ttangolo 2">
            <a:extLst>
              <a:ext uri="{FF2B5EF4-FFF2-40B4-BE49-F238E27FC236}">
                <a16:creationId xmlns:a16="http://schemas.microsoft.com/office/drawing/2014/main" id="{78693657-F1BE-9E47-86A9-A0FDFB5DF4CE}"/>
              </a:ext>
            </a:extLst>
          </p:cNvPr>
          <p:cNvSpPr/>
          <p:nvPr/>
        </p:nvSpPr>
        <p:spPr>
          <a:xfrm>
            <a:off x="3347053" y="1144567"/>
            <a:ext cx="27226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dirty="0"/>
              <a:t>Swing</a:t>
            </a:r>
          </a:p>
        </p:txBody>
      </p:sp>
    </p:spTree>
    <p:extLst>
      <p:ext uri="{BB962C8B-B14F-4D97-AF65-F5344CB8AC3E}">
        <p14:creationId xmlns:p14="http://schemas.microsoft.com/office/powerpoint/2010/main" val="279323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0541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9" name="C8AFE311-A97C-4AD8-B063-B6D66099B4D9">
            <a:extLst>
              <a:ext uri="{FF2B5EF4-FFF2-40B4-BE49-F238E27FC236}">
                <a16:creationId xmlns:a16="http://schemas.microsoft.com/office/drawing/2014/main" id="{19AD40D1-CFC8-41BB-AD30-9BAE96244B1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3" t="17378" r="127" b="2668"/>
          <a:stretch/>
        </p:blipFill>
        <p:spPr bwMode="auto">
          <a:xfrm>
            <a:off x="0" y="244051"/>
            <a:ext cx="9139295" cy="4922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Graphic 2">
            <a:extLst>
              <a:ext uri="{FF2B5EF4-FFF2-40B4-BE49-F238E27FC236}">
                <a16:creationId xmlns:a16="http://schemas.microsoft.com/office/drawing/2014/main" id="{004F9728-D5FC-4FD7-9BC6-1FED22E38D03}"/>
              </a:ext>
            </a:extLst>
          </p:cNvPr>
          <p:cNvSpPr/>
          <p:nvPr/>
        </p:nvSpPr>
        <p:spPr>
          <a:xfrm rot="16200000">
            <a:off x="-357746" y="1105301"/>
            <a:ext cx="1965556" cy="243055"/>
          </a:xfrm>
          <a:prstGeom prst="chevron">
            <a:avLst/>
          </a:prstGeom>
          <a:solidFill>
            <a:srgbClr val="773988"/>
          </a:solidFill>
          <a:ln w="9525" cap="flat">
            <a:noFill/>
            <a:prstDash val="solid"/>
            <a:miter/>
          </a:ln>
        </p:spPr>
        <p:txBody>
          <a:bodyPr lIns="0" tIns="0" rIns="0" bIns="27000" rtlCol="0" anchor="ctr"/>
          <a:lstStyle/>
          <a:p>
            <a:pPr algn="ctr" defTabSz="342875">
              <a:defRPr/>
            </a:pPr>
            <a:r>
              <a:rPr lang="en-GB" sz="1050" b="1" kern="0">
                <a:solidFill>
                  <a:srgbClr val="FFFFFF"/>
                </a:solidFill>
                <a:latin typeface="Arial"/>
              </a:rPr>
              <a:t>   PURCHASE</a:t>
            </a:r>
          </a:p>
        </p:txBody>
      </p:sp>
      <p:sp>
        <p:nvSpPr>
          <p:cNvPr id="60" name="Graphic 2">
            <a:extLst>
              <a:ext uri="{FF2B5EF4-FFF2-40B4-BE49-F238E27FC236}">
                <a16:creationId xmlns:a16="http://schemas.microsoft.com/office/drawing/2014/main" id="{84DE8C70-4657-4D21-8547-71EE74FDB251}"/>
              </a:ext>
            </a:extLst>
          </p:cNvPr>
          <p:cNvSpPr/>
          <p:nvPr/>
        </p:nvSpPr>
        <p:spPr>
          <a:xfrm rot="16200000">
            <a:off x="-204381" y="2923791"/>
            <a:ext cx="1647509" cy="254590"/>
          </a:xfrm>
          <a:prstGeom prst="chevron">
            <a:avLst/>
          </a:prstGeom>
          <a:solidFill>
            <a:srgbClr val="223D76"/>
          </a:solidFill>
          <a:ln w="9525" cap="flat">
            <a:noFill/>
            <a:prstDash val="solid"/>
            <a:miter/>
          </a:ln>
        </p:spPr>
        <p:txBody>
          <a:bodyPr lIns="0" tIns="0" rIns="0" bIns="27000" rtlCol="0" anchor="ctr"/>
          <a:lstStyle/>
          <a:p>
            <a:pPr algn="ctr" defTabSz="342875">
              <a:defRPr/>
            </a:pPr>
            <a:r>
              <a:rPr lang="en-GB" sz="1050" b="1">
                <a:solidFill>
                  <a:srgbClr val="FFFFFF"/>
                </a:solidFill>
              </a:rPr>
              <a:t>SYMPTOMS ARRIVE </a:t>
            </a:r>
          </a:p>
        </p:txBody>
      </p:sp>
      <p:sp>
        <p:nvSpPr>
          <p:cNvPr id="61" name="Graphic 2">
            <a:extLst>
              <a:ext uri="{FF2B5EF4-FFF2-40B4-BE49-F238E27FC236}">
                <a16:creationId xmlns:a16="http://schemas.microsoft.com/office/drawing/2014/main" id="{85A2D3E4-F1A1-4D84-A92E-EF7E2CC8CAB6}"/>
              </a:ext>
            </a:extLst>
          </p:cNvPr>
          <p:cNvSpPr/>
          <p:nvPr/>
        </p:nvSpPr>
        <p:spPr>
          <a:xfrm rot="16200000">
            <a:off x="-7891" y="4366885"/>
            <a:ext cx="1246495" cy="262406"/>
          </a:xfrm>
          <a:prstGeom prst="chevron">
            <a:avLst/>
          </a:prstGeom>
          <a:solidFill>
            <a:srgbClr val="C2CE2E"/>
          </a:solidFill>
          <a:ln w="9525" cap="flat">
            <a:noFill/>
            <a:prstDash val="solid"/>
            <a:miter/>
          </a:ln>
        </p:spPr>
        <p:txBody>
          <a:bodyPr lIns="0" tIns="0" rIns="0" bIns="27000" rtlCol="0" anchor="ctr"/>
          <a:lstStyle/>
          <a:p>
            <a:pPr algn="ctr" defTabSz="342875">
              <a:defRPr/>
            </a:pPr>
            <a:r>
              <a:rPr lang="en-GB" sz="1050" b="1">
                <a:solidFill>
                  <a:srgbClr val="FFFFFF"/>
                </a:solidFill>
                <a:latin typeface="Arial"/>
              </a:rPr>
              <a:t>AWARENESS AGGRAVATOR</a:t>
            </a:r>
          </a:p>
        </p:txBody>
      </p:sp>
      <p:cxnSp>
        <p:nvCxnSpPr>
          <p:cNvPr id="4" name="Connettore diritto 3">
            <a:extLst>
              <a:ext uri="{FF2B5EF4-FFF2-40B4-BE49-F238E27FC236}">
                <a16:creationId xmlns:a16="http://schemas.microsoft.com/office/drawing/2014/main" id="{EBDDA777-D70B-4E91-99EF-C0B76F1F3800}"/>
              </a:ext>
            </a:extLst>
          </p:cNvPr>
          <p:cNvCxnSpPr>
            <a:cxnSpLocks/>
          </p:cNvCxnSpPr>
          <p:nvPr/>
        </p:nvCxnSpPr>
        <p:spPr>
          <a:xfrm>
            <a:off x="166256" y="2202873"/>
            <a:ext cx="987114" cy="0"/>
          </a:xfrm>
          <a:prstGeom prst="line">
            <a:avLst/>
          </a:prstGeom>
          <a:ln w="28575">
            <a:solidFill>
              <a:srgbClr val="4E9CD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nettore 1 35">
            <a:extLst>
              <a:ext uri="{FF2B5EF4-FFF2-40B4-BE49-F238E27FC236}">
                <a16:creationId xmlns:a16="http://schemas.microsoft.com/office/drawing/2014/main" id="{33170FCB-0964-4E31-BBFF-95323A877CD9}"/>
              </a:ext>
            </a:extLst>
          </p:cNvPr>
          <p:cNvCxnSpPr>
            <a:cxnSpLocks/>
          </p:cNvCxnSpPr>
          <p:nvPr/>
        </p:nvCxnSpPr>
        <p:spPr>
          <a:xfrm flipV="1">
            <a:off x="6536215" y="717893"/>
            <a:ext cx="0" cy="533099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BFC72CCB-DB6B-47EE-8FE2-80162F881824}"/>
              </a:ext>
            </a:extLst>
          </p:cNvPr>
          <p:cNvGrpSpPr/>
          <p:nvPr/>
        </p:nvGrpSpPr>
        <p:grpSpPr>
          <a:xfrm>
            <a:off x="786544" y="2889191"/>
            <a:ext cx="3070511" cy="2048040"/>
            <a:chOff x="1048726" y="3852252"/>
            <a:chExt cx="4094014" cy="2730720"/>
          </a:xfrm>
        </p:grpSpPr>
        <p:cxnSp>
          <p:nvCxnSpPr>
            <p:cNvPr id="14" name="Connettore 1 13">
              <a:extLst>
                <a:ext uri="{FF2B5EF4-FFF2-40B4-BE49-F238E27FC236}">
                  <a16:creationId xmlns:a16="http://schemas.microsoft.com/office/drawing/2014/main" id="{C5F42BBC-A6F8-B547-BC83-67DEAF45310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32866" y="5392482"/>
              <a:ext cx="0" cy="1140116"/>
            </a:xfrm>
            <a:prstGeom prst="line">
              <a:avLst/>
            </a:prstGeom>
            <a:ln>
              <a:solidFill>
                <a:srgbClr val="C2CE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BB8F506E-F35B-1948-9D12-43627EDD9DBC}"/>
                </a:ext>
              </a:extLst>
            </p:cNvPr>
            <p:cNvSpPr txBox="1"/>
            <p:nvPr/>
          </p:nvSpPr>
          <p:spPr>
            <a:xfrm>
              <a:off x="1048726" y="5498362"/>
              <a:ext cx="2199456" cy="1046440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128270" indent="-128270" defTabSz="685783">
                <a:buFont typeface="Wingdings" panose="05000000000000000000" pitchFamily="2" charset="2"/>
                <a:buChar char="ü"/>
              </a:pPr>
              <a:r>
                <a:rPr lang="en-BZ" sz="900" b="1">
                  <a:solidFill>
                    <a:srgbClr val="002060"/>
                  </a:solidFill>
                  <a:latin typeface="Arial"/>
                  <a:cs typeface="Arial"/>
                </a:rPr>
                <a:t>Longer formats to support tagging strategy</a:t>
              </a:r>
            </a:p>
            <a:p>
              <a:pPr marL="128270" indent="-128270" defTabSz="685783">
                <a:buFont typeface="Wingdings" panose="05000000000000000000" pitchFamily="2" charset="2"/>
                <a:buChar char="ü"/>
              </a:pPr>
              <a:r>
                <a:rPr lang="en-BZ" sz="900" b="1">
                  <a:solidFill>
                    <a:srgbClr val="002060"/>
                  </a:solidFill>
                  <a:latin typeface="Arial"/>
                  <a:cs typeface="Arial"/>
                </a:rPr>
                <a:t>Summer and Christmas higher pressures</a:t>
              </a:r>
              <a:endParaRPr lang="en-BZ" sz="9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CasellaDiTesto 27">
              <a:extLst>
                <a:ext uri="{FF2B5EF4-FFF2-40B4-BE49-F238E27FC236}">
                  <a16:creationId xmlns:a16="http://schemas.microsoft.com/office/drawing/2014/main" id="{C6BC2022-269C-6E47-92BF-2112A830D4D2}"/>
                </a:ext>
              </a:extLst>
            </p:cNvPr>
            <p:cNvSpPr txBox="1"/>
            <p:nvPr/>
          </p:nvSpPr>
          <p:spPr>
            <a:xfrm>
              <a:off x="1644533" y="5051800"/>
              <a:ext cx="142880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/>
              <a:r>
                <a:rPr lang="it-IT" sz="825" b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TV</a:t>
              </a:r>
            </a:p>
          </p:txBody>
        </p:sp>
        <p:sp>
          <p:nvSpPr>
            <p:cNvPr id="29" name="CasellaDiTesto 28">
              <a:extLst>
                <a:ext uri="{FF2B5EF4-FFF2-40B4-BE49-F238E27FC236}">
                  <a16:creationId xmlns:a16="http://schemas.microsoft.com/office/drawing/2014/main" id="{FF4C3F8D-9B96-5745-9A6B-61D8A824FB6E}"/>
                </a:ext>
              </a:extLst>
            </p:cNvPr>
            <p:cNvSpPr txBox="1"/>
            <p:nvPr/>
          </p:nvSpPr>
          <p:spPr>
            <a:xfrm>
              <a:off x="3612222" y="5064633"/>
              <a:ext cx="149787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/>
              <a:r>
                <a:rPr lang="it-IT" sz="825" b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PRECISION MKTG</a:t>
              </a:r>
            </a:p>
          </p:txBody>
        </p:sp>
        <p:cxnSp>
          <p:nvCxnSpPr>
            <p:cNvPr id="38" name="Connettore 1 35">
              <a:extLst>
                <a:ext uri="{FF2B5EF4-FFF2-40B4-BE49-F238E27FC236}">
                  <a16:creationId xmlns:a16="http://schemas.microsoft.com/office/drawing/2014/main" id="{CB516FC1-C01C-499E-B7DE-4694C61DB22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80150" y="5413435"/>
              <a:ext cx="0" cy="1113268"/>
            </a:xfrm>
            <a:prstGeom prst="line">
              <a:avLst/>
            </a:prstGeom>
            <a:ln>
              <a:solidFill>
                <a:srgbClr val="C2CE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ettangolo con angoli arrotondati 36">
              <a:extLst>
                <a:ext uri="{FF2B5EF4-FFF2-40B4-BE49-F238E27FC236}">
                  <a16:creationId xmlns:a16="http://schemas.microsoft.com/office/drawing/2014/main" id="{272C2F5B-8F69-4641-A562-6F19ED48F5DA}"/>
                </a:ext>
              </a:extLst>
            </p:cNvPr>
            <p:cNvSpPr/>
            <p:nvPr/>
          </p:nvSpPr>
          <p:spPr>
            <a:xfrm>
              <a:off x="1610001" y="4978177"/>
              <a:ext cx="1497865" cy="414305"/>
            </a:xfrm>
            <a:prstGeom prst="roundRect">
              <a:avLst/>
            </a:prstGeom>
            <a:solidFill>
              <a:srgbClr val="C2CE2E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685783"/>
              <a:r>
                <a:rPr lang="it-IT" sz="1000">
                  <a:solidFill>
                    <a:srgbClr val="FFFFFF"/>
                  </a:solidFill>
                  <a:latin typeface="Arial"/>
                </a:rPr>
                <a:t>          </a:t>
              </a:r>
            </a:p>
          </p:txBody>
        </p:sp>
        <p:sp>
          <p:nvSpPr>
            <p:cNvPr id="8" name="CasellaDiTesto 7">
              <a:extLst>
                <a:ext uri="{FF2B5EF4-FFF2-40B4-BE49-F238E27FC236}">
                  <a16:creationId xmlns:a16="http://schemas.microsoft.com/office/drawing/2014/main" id="{C4B5A631-399D-456E-B5DC-44DB85D2470D}"/>
                </a:ext>
              </a:extLst>
            </p:cNvPr>
            <p:cNvSpPr txBox="1"/>
            <p:nvPr/>
          </p:nvSpPr>
          <p:spPr>
            <a:xfrm>
              <a:off x="1633969" y="5029768"/>
              <a:ext cx="1428798" cy="328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/>
              <a:r>
                <a:rPr lang="it-IT" sz="1000">
                  <a:solidFill>
                    <a:srgbClr val="FFFFFF"/>
                  </a:solidFill>
                  <a:latin typeface="Arial"/>
                </a:rPr>
                <a:t>TELEVISION</a:t>
              </a:r>
            </a:p>
          </p:txBody>
        </p:sp>
        <p:sp>
          <p:nvSpPr>
            <p:cNvPr id="47" name="Rettangolo con angoli arrotondati 46">
              <a:extLst>
                <a:ext uri="{FF2B5EF4-FFF2-40B4-BE49-F238E27FC236}">
                  <a16:creationId xmlns:a16="http://schemas.microsoft.com/office/drawing/2014/main" id="{7C848443-A78E-4C55-817F-44AF50F69D66}"/>
                </a:ext>
              </a:extLst>
            </p:cNvPr>
            <p:cNvSpPr/>
            <p:nvPr/>
          </p:nvSpPr>
          <p:spPr>
            <a:xfrm>
              <a:off x="3624920" y="4974370"/>
              <a:ext cx="1497865" cy="414305"/>
            </a:xfrm>
            <a:prstGeom prst="roundRect">
              <a:avLst/>
            </a:prstGeom>
            <a:solidFill>
              <a:srgbClr val="C2CE2E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685783"/>
              <a:r>
                <a:rPr lang="it-IT" sz="1000">
                  <a:solidFill>
                    <a:srgbClr val="FFFFFF"/>
                  </a:solidFill>
                  <a:latin typeface="Arial"/>
                </a:rPr>
                <a:t>          </a:t>
              </a:r>
            </a:p>
          </p:txBody>
        </p:sp>
        <p:sp>
          <p:nvSpPr>
            <p:cNvPr id="48" name="Rettangolo con angoli arrotondati 47">
              <a:extLst>
                <a:ext uri="{FF2B5EF4-FFF2-40B4-BE49-F238E27FC236}">
                  <a16:creationId xmlns:a16="http://schemas.microsoft.com/office/drawing/2014/main" id="{117165EB-8E67-49C8-9AD9-D998168B77A2}"/>
                </a:ext>
              </a:extLst>
            </p:cNvPr>
            <p:cNvSpPr/>
            <p:nvPr/>
          </p:nvSpPr>
          <p:spPr>
            <a:xfrm>
              <a:off x="4358070" y="4993271"/>
              <a:ext cx="756597" cy="374400"/>
            </a:xfrm>
            <a:prstGeom prst="roundRect">
              <a:avLst/>
            </a:prstGeom>
            <a:solidFill>
              <a:srgbClr val="223D7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it-IT" sz="100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49" name="CasellaDiTesto 48">
              <a:extLst>
                <a:ext uri="{FF2B5EF4-FFF2-40B4-BE49-F238E27FC236}">
                  <a16:creationId xmlns:a16="http://schemas.microsoft.com/office/drawing/2014/main" id="{07D4F4D3-EDDA-47E2-9334-975CBBA5B830}"/>
                </a:ext>
              </a:extLst>
            </p:cNvPr>
            <p:cNvSpPr txBox="1"/>
            <p:nvPr/>
          </p:nvSpPr>
          <p:spPr>
            <a:xfrm>
              <a:off x="3599130" y="5028546"/>
              <a:ext cx="1543610" cy="328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/>
              <a:r>
                <a:rPr lang="it-IT" sz="1000">
                  <a:solidFill>
                    <a:srgbClr val="FFFFFF"/>
                  </a:solidFill>
                  <a:latin typeface="Arial"/>
                </a:rPr>
                <a:t>DIGITAL</a:t>
              </a:r>
            </a:p>
          </p:txBody>
        </p:sp>
        <p:pic>
          <p:nvPicPr>
            <p:cNvPr id="86053" name="Immagine 86052">
              <a:extLst>
                <a:ext uri="{FF2B5EF4-FFF2-40B4-BE49-F238E27FC236}">
                  <a16:creationId xmlns:a16="http://schemas.microsoft.com/office/drawing/2014/main" id="{B0927AC9-CB71-404E-B563-538B03779C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2709" y="3852252"/>
              <a:ext cx="1032345" cy="1032346"/>
            </a:xfrm>
            <a:prstGeom prst="rect">
              <a:avLst/>
            </a:prstGeom>
          </p:spPr>
        </p:pic>
        <p:pic>
          <p:nvPicPr>
            <p:cNvPr id="65" name="Picture 36">
              <a:extLst>
                <a:ext uri="{FF2B5EF4-FFF2-40B4-BE49-F238E27FC236}">
                  <a16:creationId xmlns:a16="http://schemas.microsoft.com/office/drawing/2014/main" id="{2EDB8206-2A08-4875-9689-83AC173C22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615" t="5432" r="10938" b="16563"/>
            <a:stretch/>
          </p:blipFill>
          <p:spPr>
            <a:xfrm>
              <a:off x="1392400" y="4133846"/>
              <a:ext cx="676863" cy="391425"/>
            </a:xfrm>
            <a:prstGeom prst="rect">
              <a:avLst/>
            </a:prstGeom>
          </p:spPr>
        </p:pic>
        <p:sp>
          <p:nvSpPr>
            <p:cNvPr id="66" name="CasellaDiTesto 14">
              <a:extLst>
                <a:ext uri="{FF2B5EF4-FFF2-40B4-BE49-F238E27FC236}">
                  <a16:creationId xmlns:a16="http://schemas.microsoft.com/office/drawing/2014/main" id="{8D8AD3AA-B6D7-40AB-8EE2-69A44710129E}"/>
                </a:ext>
              </a:extLst>
            </p:cNvPr>
            <p:cNvSpPr txBox="1"/>
            <p:nvPr/>
          </p:nvSpPr>
          <p:spPr>
            <a:xfrm>
              <a:off x="3372911" y="5536532"/>
              <a:ext cx="1671758" cy="1046440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128270" indent="-128270" defTabSz="685783">
                <a:buFont typeface="Wingdings" panose="05000000000000000000" pitchFamily="2" charset="2"/>
                <a:buChar char="ü"/>
              </a:pPr>
              <a:r>
                <a:rPr lang="en-BZ" sz="900" b="1">
                  <a:solidFill>
                    <a:srgbClr val="002060"/>
                  </a:solidFill>
                  <a:latin typeface="Arial"/>
                  <a:cs typeface="Arial"/>
                </a:rPr>
                <a:t>Full PM with sub-audiences related to UO expansion</a:t>
              </a:r>
            </a:p>
            <a:p>
              <a:pPr marL="128270" indent="-128270" defTabSz="685783">
                <a:buFont typeface="Wingdings" panose="05000000000000000000" pitchFamily="2" charset="2"/>
                <a:buChar char="ü"/>
              </a:pPr>
              <a:r>
                <a:rPr lang="en-BZ" sz="900" b="1">
                  <a:solidFill>
                    <a:srgbClr val="002060"/>
                  </a:solidFill>
                  <a:latin typeface="Arial"/>
                  <a:cs typeface="Arial"/>
                </a:rPr>
                <a:t>Shorter videos </a:t>
              </a:r>
              <a:endParaRPr lang="en-BZ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13F84DDF-DC55-4CC5-AE6D-213917A757AE}"/>
              </a:ext>
            </a:extLst>
          </p:cNvPr>
          <p:cNvGrpSpPr/>
          <p:nvPr/>
        </p:nvGrpSpPr>
        <p:grpSpPr>
          <a:xfrm>
            <a:off x="3926331" y="3529860"/>
            <a:ext cx="3015336" cy="1110135"/>
            <a:chOff x="5235108" y="4706478"/>
            <a:chExt cx="4020448" cy="1480180"/>
          </a:xfrm>
        </p:grpSpPr>
        <p:cxnSp>
          <p:nvCxnSpPr>
            <p:cNvPr id="36" name="Connettore 1 35">
              <a:extLst>
                <a:ext uri="{FF2B5EF4-FFF2-40B4-BE49-F238E27FC236}">
                  <a16:creationId xmlns:a16="http://schemas.microsoft.com/office/drawing/2014/main" id="{49C4EAE4-D627-ED4C-88CF-BE71F740068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88896" y="5053305"/>
              <a:ext cx="0" cy="1133353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Rettangolo con angoli arrotondati 42">
              <a:extLst>
                <a:ext uri="{FF2B5EF4-FFF2-40B4-BE49-F238E27FC236}">
                  <a16:creationId xmlns:a16="http://schemas.microsoft.com/office/drawing/2014/main" id="{FF445EDA-5BCE-4783-BDD9-A7AC639C713B}"/>
                </a:ext>
              </a:extLst>
            </p:cNvPr>
            <p:cNvSpPr/>
            <p:nvPr/>
          </p:nvSpPr>
          <p:spPr>
            <a:xfrm>
              <a:off x="6333140" y="4706478"/>
              <a:ext cx="1497865" cy="414305"/>
            </a:xfrm>
            <a:prstGeom prst="roundRect">
              <a:avLst/>
            </a:prstGeom>
            <a:solidFill>
              <a:srgbClr val="223D76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r>
                <a:rPr lang="it-IT" sz="1000">
                  <a:solidFill>
                    <a:srgbClr val="FFFFFF"/>
                  </a:solidFill>
                  <a:latin typeface="Arial"/>
                </a:rPr>
                <a:t>SEARCH</a:t>
              </a:r>
            </a:p>
          </p:txBody>
        </p:sp>
        <p:pic>
          <p:nvPicPr>
            <p:cNvPr id="86054" name="Immagine 86053">
              <a:extLst>
                <a:ext uri="{FF2B5EF4-FFF2-40B4-BE49-F238E27FC236}">
                  <a16:creationId xmlns:a16="http://schemas.microsoft.com/office/drawing/2014/main" id="{B8831EFA-30BB-4058-A406-AF655A00423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235108" y="4851498"/>
              <a:ext cx="1032345" cy="1032345"/>
            </a:xfrm>
            <a:prstGeom prst="rect">
              <a:avLst/>
            </a:prstGeom>
          </p:spPr>
        </p:pic>
        <p:pic>
          <p:nvPicPr>
            <p:cNvPr id="11" name="Immagine 10">
              <a:extLst>
                <a:ext uri="{FF2B5EF4-FFF2-40B4-BE49-F238E27FC236}">
                  <a16:creationId xmlns:a16="http://schemas.microsoft.com/office/drawing/2014/main" id="{A14B90D6-112E-4F18-9AAE-9634E7D457A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223211" y="4851497"/>
              <a:ext cx="1032345" cy="1032345"/>
            </a:xfrm>
            <a:prstGeom prst="rect">
              <a:avLst/>
            </a:prstGeom>
          </p:spPr>
        </p:pic>
        <p:grpSp>
          <p:nvGrpSpPr>
            <p:cNvPr id="67" name="Gruppo 9">
              <a:extLst>
                <a:ext uri="{FF2B5EF4-FFF2-40B4-BE49-F238E27FC236}">
                  <a16:creationId xmlns:a16="http://schemas.microsoft.com/office/drawing/2014/main" id="{CA37C956-C0E6-4391-8708-BE095541760E}"/>
                </a:ext>
              </a:extLst>
            </p:cNvPr>
            <p:cNvGrpSpPr/>
            <p:nvPr/>
          </p:nvGrpSpPr>
          <p:grpSpPr>
            <a:xfrm>
              <a:off x="5535933" y="4878121"/>
              <a:ext cx="431336" cy="957596"/>
              <a:chOff x="7576040" y="4456800"/>
              <a:chExt cx="931574" cy="1938747"/>
            </a:xfrm>
          </p:grpSpPr>
          <p:pic>
            <p:nvPicPr>
              <p:cNvPr id="68" name="a86e5e98dda0fb8c4e5c849b0aac1cdf.png">
                <a:extLst>
                  <a:ext uri="{FF2B5EF4-FFF2-40B4-BE49-F238E27FC236}">
                    <a16:creationId xmlns:a16="http://schemas.microsoft.com/office/drawing/2014/main" id="{42700737-BFC0-4AF9-BFC8-4263D5160B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576040" y="4456800"/>
                <a:ext cx="931574" cy="1938747"/>
              </a:xfrm>
              <a:prstGeom prst="rect">
                <a:avLst/>
              </a:prstGeom>
              <a:ln w="12700">
                <a:miter lim="400000"/>
              </a:ln>
            </p:spPr>
          </p:pic>
          <p:pic>
            <p:nvPicPr>
              <p:cNvPr id="69" name="0FA93444-5A89-4F0D-A916-CEB692DC26A6">
                <a:extLst>
                  <a:ext uri="{FF2B5EF4-FFF2-40B4-BE49-F238E27FC236}">
                    <a16:creationId xmlns:a16="http://schemas.microsoft.com/office/drawing/2014/main" id="{7228FC47-ECD6-4BD0-9AFC-E175F15DD6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98124" y="4624532"/>
                <a:ext cx="848635" cy="152028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70" name="Picture 2">
                <a:extLst>
                  <a:ext uri="{FF2B5EF4-FFF2-40B4-BE49-F238E27FC236}">
                    <a16:creationId xmlns:a16="http://schemas.microsoft.com/office/drawing/2014/main" id="{202BB8C6-D5B8-4A29-809B-1DF589360B0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/>
              <a:srcRect l="10858" t="7049" r="11558" b="16160"/>
              <a:stretch/>
            </p:blipFill>
            <p:spPr>
              <a:xfrm>
                <a:off x="7598866" y="4808335"/>
                <a:ext cx="852368" cy="642548"/>
              </a:xfrm>
              <a:prstGeom prst="rect">
                <a:avLst/>
              </a:prstGeom>
            </p:spPr>
          </p:pic>
        </p:grpSp>
        <p:sp>
          <p:nvSpPr>
            <p:cNvPr id="72" name="CasellaDiTesto 14">
              <a:extLst>
                <a:ext uri="{FF2B5EF4-FFF2-40B4-BE49-F238E27FC236}">
                  <a16:creationId xmlns:a16="http://schemas.microsoft.com/office/drawing/2014/main" id="{84E166AF-5B93-4EBE-A5D6-C1931235C66F}"/>
                </a:ext>
              </a:extLst>
            </p:cNvPr>
            <p:cNvSpPr txBox="1"/>
            <p:nvPr/>
          </p:nvSpPr>
          <p:spPr>
            <a:xfrm>
              <a:off x="6651851" y="5287798"/>
              <a:ext cx="1671759" cy="86177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128270" indent="-128270" defTabSz="685783">
                <a:buFont typeface="Wingdings" panose="05000000000000000000" pitchFamily="2" charset="2"/>
                <a:buChar char="ü"/>
              </a:pPr>
              <a:r>
                <a:rPr lang="en-BZ" sz="900" b="1">
                  <a:solidFill>
                    <a:srgbClr val="002060"/>
                  </a:solidFill>
                  <a:latin typeface="Arial"/>
                  <a:cs typeface="Arial"/>
                </a:rPr>
                <a:t>Focus on remedies as most searched queries</a:t>
              </a:r>
            </a:p>
          </p:txBody>
        </p:sp>
      </p:grpSp>
      <p:cxnSp>
        <p:nvCxnSpPr>
          <p:cNvPr id="76" name="Connettore diritto 3">
            <a:extLst>
              <a:ext uri="{FF2B5EF4-FFF2-40B4-BE49-F238E27FC236}">
                <a16:creationId xmlns:a16="http://schemas.microsoft.com/office/drawing/2014/main" id="{D7B450C3-CAEB-436A-9BB6-3E7B94593E26}"/>
              </a:ext>
            </a:extLst>
          </p:cNvPr>
          <p:cNvCxnSpPr>
            <a:cxnSpLocks/>
          </p:cNvCxnSpPr>
          <p:nvPr/>
        </p:nvCxnSpPr>
        <p:spPr>
          <a:xfrm>
            <a:off x="100580" y="3906014"/>
            <a:ext cx="987114" cy="0"/>
          </a:xfrm>
          <a:prstGeom prst="line">
            <a:avLst/>
          </a:prstGeom>
          <a:ln w="28575">
            <a:solidFill>
              <a:srgbClr val="4E9CD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Immagine 16">
            <a:extLst>
              <a:ext uri="{FF2B5EF4-FFF2-40B4-BE49-F238E27FC236}">
                <a16:creationId xmlns:a16="http://schemas.microsoft.com/office/drawing/2014/main" id="{F0647713-D0BF-7840-8CF3-A8EC3B90A7D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752" y="1345647"/>
            <a:ext cx="321975" cy="797489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9963D7F5-D57D-4749-94A4-6D6DFA6BC8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164" y="1032892"/>
            <a:ext cx="1183079" cy="721724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F6E11584-F2A2-411B-8EB4-03FF530DE3B6}"/>
              </a:ext>
            </a:extLst>
          </p:cNvPr>
          <p:cNvGrpSpPr/>
          <p:nvPr/>
        </p:nvGrpSpPr>
        <p:grpSpPr>
          <a:xfrm>
            <a:off x="1018519" y="1545395"/>
            <a:ext cx="3074537" cy="914519"/>
            <a:chOff x="6724632" y="417218"/>
            <a:chExt cx="4099383" cy="1219359"/>
          </a:xfrm>
        </p:grpSpPr>
        <p:sp>
          <p:nvSpPr>
            <p:cNvPr id="73" name="CasellaDiTesto 72">
              <a:extLst>
                <a:ext uri="{FF2B5EF4-FFF2-40B4-BE49-F238E27FC236}">
                  <a16:creationId xmlns:a16="http://schemas.microsoft.com/office/drawing/2014/main" id="{BE17B316-56A7-4901-AE77-C7108563E415}"/>
                </a:ext>
              </a:extLst>
            </p:cNvPr>
            <p:cNvSpPr txBox="1"/>
            <p:nvPr/>
          </p:nvSpPr>
          <p:spPr>
            <a:xfrm>
              <a:off x="7948728" y="822347"/>
              <a:ext cx="2875287" cy="605293"/>
            </a:xfrm>
            <a:prstGeom prst="rect">
              <a:avLst/>
            </a:prstGeom>
            <a:noFill/>
          </p:spPr>
          <p:txBody>
            <a:bodyPr wrap="square" lIns="68580" tIns="34290" rIns="68580" bIns="34290" rtlCol="0" anchor="t">
              <a:spAutoFit/>
            </a:bodyPr>
            <a:lstStyle/>
            <a:p>
              <a:pPr marL="128270" indent="-128270" defTabSz="685783">
                <a:buFont typeface="Wingdings" panose="05000000000000000000" pitchFamily="2" charset="2"/>
                <a:buChar char="ü"/>
              </a:pPr>
              <a:r>
                <a:rPr lang="en-BZ" sz="800" b="1">
                  <a:solidFill>
                    <a:srgbClr val="002060"/>
                  </a:solidFill>
                  <a:latin typeface="Arial"/>
                  <a:cs typeface="Arial"/>
                </a:rPr>
                <a:t>Food supplement only</a:t>
              </a:r>
              <a:endParaRPr lang="en-US"/>
            </a:p>
            <a:p>
              <a:pPr marL="128270" indent="-128270" defTabSz="685783">
                <a:buFont typeface="Wingdings" panose="05000000000000000000" pitchFamily="2" charset="2"/>
                <a:buChar char="ü"/>
              </a:pPr>
              <a:r>
                <a:rPr lang="en-BZ" sz="800" b="1">
                  <a:solidFill>
                    <a:srgbClr val="002060"/>
                  </a:solidFill>
                  <a:latin typeface="Arial"/>
                  <a:cs typeface="Arial"/>
                </a:rPr>
                <a:t>Full funnel activation</a:t>
              </a:r>
              <a:endParaRPr lang="en-BZ" sz="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defTabSz="685783"/>
              <a:endParaRPr lang="en-BZ" sz="9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4" name="Connettore 1 35">
              <a:extLst>
                <a:ext uri="{FF2B5EF4-FFF2-40B4-BE49-F238E27FC236}">
                  <a16:creationId xmlns:a16="http://schemas.microsoft.com/office/drawing/2014/main" id="{39BDFB3A-ECFB-4820-B9DD-A6E9CA5CC48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915232" y="633996"/>
              <a:ext cx="0" cy="1002581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Rettangolo con angoli arrotondati 70">
              <a:extLst>
                <a:ext uri="{FF2B5EF4-FFF2-40B4-BE49-F238E27FC236}">
                  <a16:creationId xmlns:a16="http://schemas.microsoft.com/office/drawing/2014/main" id="{FC3E6E15-DFCB-4844-98FA-F5D84A3D67F3}"/>
                </a:ext>
              </a:extLst>
            </p:cNvPr>
            <p:cNvSpPr/>
            <p:nvPr/>
          </p:nvSpPr>
          <p:spPr>
            <a:xfrm>
              <a:off x="7753186" y="434980"/>
              <a:ext cx="1497865" cy="346844"/>
            </a:xfrm>
            <a:prstGeom prst="roundRect">
              <a:avLst/>
            </a:prstGeom>
            <a:solidFill>
              <a:srgbClr val="773988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r>
                <a:rPr lang="it-IT" sz="1000">
                  <a:solidFill>
                    <a:srgbClr val="FFFFFF"/>
                  </a:solidFill>
                  <a:latin typeface="Arial"/>
                </a:rPr>
                <a:t>AMAZON</a:t>
              </a:r>
            </a:p>
          </p:txBody>
        </p:sp>
        <p:pic>
          <p:nvPicPr>
            <p:cNvPr id="84" name="Immagine 83">
              <a:extLst>
                <a:ext uri="{FF2B5EF4-FFF2-40B4-BE49-F238E27FC236}">
                  <a16:creationId xmlns:a16="http://schemas.microsoft.com/office/drawing/2014/main" id="{A153C4B9-5888-45EC-AED5-A860F69CE4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83959" y="417218"/>
              <a:ext cx="693169" cy="449341"/>
            </a:xfrm>
            <a:prstGeom prst="rect">
              <a:avLst/>
            </a:prstGeom>
          </p:spPr>
        </p:pic>
        <p:pic>
          <p:nvPicPr>
            <p:cNvPr id="85" name="Immagine 84">
              <a:extLst>
                <a:ext uri="{FF2B5EF4-FFF2-40B4-BE49-F238E27FC236}">
                  <a16:creationId xmlns:a16="http://schemas.microsoft.com/office/drawing/2014/main" id="{A8394019-6AAC-4A45-9322-E400807CA9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856"/>
            <a:stretch/>
          </p:blipFill>
          <p:spPr>
            <a:xfrm>
              <a:off x="7498009" y="762694"/>
              <a:ext cx="445317" cy="437425"/>
            </a:xfrm>
            <a:prstGeom prst="ellipse">
              <a:avLst/>
            </a:prstGeom>
          </p:spPr>
        </p:pic>
        <p:pic>
          <p:nvPicPr>
            <p:cNvPr id="86" name="Picture 4" descr="Related image">
              <a:extLst>
                <a:ext uri="{FF2B5EF4-FFF2-40B4-BE49-F238E27FC236}">
                  <a16:creationId xmlns:a16="http://schemas.microsoft.com/office/drawing/2014/main" id="{7DFE60AA-56B8-4080-8B8F-D30E485519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4632" y="901093"/>
              <a:ext cx="741714" cy="440064"/>
            </a:xfrm>
            <a:prstGeom prst="rect">
              <a:avLst/>
            </a:prstGeom>
            <a:noFill/>
            <a:ln>
              <a:solidFill>
                <a:schemeClr val="tx1">
                  <a:lumMod val="20000"/>
                  <a:lumOff val="8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4" name="Title 2">
            <a:extLst>
              <a:ext uri="{FF2B5EF4-FFF2-40B4-BE49-F238E27FC236}">
                <a16:creationId xmlns:a16="http://schemas.microsoft.com/office/drawing/2014/main" id="{ED7981DB-D447-4FBF-953A-FD42A4DC7684}"/>
              </a:ext>
            </a:extLst>
          </p:cNvPr>
          <p:cNvSpPr txBox="1">
            <a:spLocks/>
          </p:cNvSpPr>
          <p:nvPr/>
        </p:nvSpPr>
        <p:spPr>
          <a:xfrm>
            <a:off x="0" y="5909"/>
            <a:ext cx="9086739" cy="20774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500" b="1"/>
              <a:t>HOLISTIC ACTIVATION OF CONSUMER and SHOPPER LEVERS ACROSS TOUCHPOINTS</a:t>
            </a:r>
            <a:endParaRPr lang="en-GB" sz="1500" b="1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0D596D7-DB26-460B-9235-3EB341774183}"/>
              </a:ext>
            </a:extLst>
          </p:cNvPr>
          <p:cNvGrpSpPr/>
          <p:nvPr/>
        </p:nvGrpSpPr>
        <p:grpSpPr>
          <a:xfrm>
            <a:off x="961509" y="449822"/>
            <a:ext cx="4193387" cy="1015011"/>
            <a:chOff x="1282012" y="599762"/>
            <a:chExt cx="5591182" cy="1353348"/>
          </a:xfrm>
        </p:grpSpPr>
        <p:cxnSp>
          <p:nvCxnSpPr>
            <p:cNvPr id="87" name="Connettore 1 35">
              <a:extLst>
                <a:ext uri="{FF2B5EF4-FFF2-40B4-BE49-F238E27FC236}">
                  <a16:creationId xmlns:a16="http://schemas.microsoft.com/office/drawing/2014/main" id="{C72CC58B-4C81-4881-B9B3-7FD477F0825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26028" y="828803"/>
              <a:ext cx="0" cy="967573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Rettangolo con angoli arrotondati 1">
              <a:extLst>
                <a:ext uri="{FF2B5EF4-FFF2-40B4-BE49-F238E27FC236}">
                  <a16:creationId xmlns:a16="http://schemas.microsoft.com/office/drawing/2014/main" id="{784AF3A3-496B-4E23-86E6-FBDC7D7A41AF}"/>
                </a:ext>
              </a:extLst>
            </p:cNvPr>
            <p:cNvSpPr/>
            <p:nvPr/>
          </p:nvSpPr>
          <p:spPr>
            <a:xfrm>
              <a:off x="2309887" y="599762"/>
              <a:ext cx="1747009" cy="380999"/>
            </a:xfrm>
            <a:prstGeom prst="roundRect">
              <a:avLst/>
            </a:prstGeom>
            <a:solidFill>
              <a:srgbClr val="773988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r>
                <a:rPr lang="it-IT" sz="1000">
                  <a:solidFill>
                    <a:srgbClr val="FFFFFF"/>
                  </a:solidFill>
                  <a:latin typeface="Arial"/>
                </a:rPr>
                <a:t>E-PHARMACIES</a:t>
              </a:r>
            </a:p>
          </p:txBody>
        </p:sp>
        <p:pic>
          <p:nvPicPr>
            <p:cNvPr id="78" name="Immagine 77">
              <a:extLst>
                <a:ext uri="{FF2B5EF4-FFF2-40B4-BE49-F238E27FC236}">
                  <a16:creationId xmlns:a16="http://schemas.microsoft.com/office/drawing/2014/main" id="{56121068-BBA1-44FF-BD5D-686A6888C2A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2012" y="780728"/>
              <a:ext cx="1172382" cy="1172382"/>
            </a:xfrm>
            <a:prstGeom prst="rect">
              <a:avLst/>
            </a:prstGeom>
          </p:spPr>
        </p:pic>
        <p:sp>
          <p:nvSpPr>
            <p:cNvPr id="57" name="CasellaDiTesto 14">
              <a:extLst>
                <a:ext uri="{FF2B5EF4-FFF2-40B4-BE49-F238E27FC236}">
                  <a16:creationId xmlns:a16="http://schemas.microsoft.com/office/drawing/2014/main" id="{B989EB72-FFA8-4A85-B119-08936320CC8F}"/>
                </a:ext>
              </a:extLst>
            </p:cNvPr>
            <p:cNvSpPr txBox="1"/>
            <p:nvPr/>
          </p:nvSpPr>
          <p:spPr>
            <a:xfrm>
              <a:off x="2534363" y="1018057"/>
              <a:ext cx="4338831" cy="523220"/>
            </a:xfrm>
            <a:prstGeom prst="rect">
              <a:avLst/>
            </a:prstGeom>
            <a:noFill/>
          </p:spPr>
          <p:txBody>
            <a:bodyPr wrap="square" lIns="68580" tIns="34290" rIns="68580" bIns="34290" rtlCol="0" anchor="t">
              <a:spAutoFit/>
            </a:bodyPr>
            <a:lstStyle/>
            <a:p>
              <a:pPr marL="128270" indent="-128270" defTabSz="685783">
                <a:buFont typeface="Wingdings" panose="05000000000000000000" pitchFamily="2" charset="2"/>
                <a:buChar char="ü"/>
              </a:pPr>
              <a:r>
                <a:rPr lang="en-BZ" sz="900" b="1">
                  <a:solidFill>
                    <a:srgbClr val="002060"/>
                  </a:solidFill>
                  <a:latin typeface="Arial"/>
                  <a:cs typeface="Arial"/>
                </a:rPr>
                <a:t>Core: expand UO</a:t>
              </a:r>
              <a:endParaRPr lang="en-BZ" sz="900">
                <a:solidFill>
                  <a:srgbClr val="002060"/>
                </a:solidFill>
                <a:latin typeface="Arial"/>
                <a:cs typeface="Arial"/>
              </a:endParaRPr>
            </a:p>
            <a:p>
              <a:pPr marL="128270" indent="-128270" defTabSz="685783">
                <a:buFont typeface="Wingdings" panose="05000000000000000000" pitchFamily="2" charset="2"/>
                <a:buChar char="ü"/>
              </a:pPr>
              <a:r>
                <a:rPr lang="en-BZ" sz="600">
                  <a:solidFill>
                    <a:srgbClr val="002060"/>
                  </a:solidFill>
                  <a:latin typeface="Arial"/>
                  <a:cs typeface="Arial"/>
                </a:rPr>
                <a:t>Core: always on presence on key e-Retailers</a:t>
              </a:r>
            </a:p>
            <a:p>
              <a:pPr marL="128270" indent="-128270" defTabSz="685783">
                <a:buFont typeface="Wingdings" panose="05000000000000000000" pitchFamily="2" charset="2"/>
                <a:buChar char="ü"/>
              </a:pPr>
              <a:r>
                <a:rPr lang="en-BZ" sz="600">
                  <a:solidFill>
                    <a:srgbClr val="002060"/>
                  </a:solidFill>
                  <a:latin typeface="Arial"/>
                  <a:cs typeface="Arial"/>
                </a:rPr>
                <a:t>FS: ad hoc visibility in key moments </a:t>
              </a:r>
              <a:endParaRPr lang="en-BZ" sz="6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5A7481A-9A1F-48AE-8089-80D6516305E2}"/>
              </a:ext>
            </a:extLst>
          </p:cNvPr>
          <p:cNvGrpSpPr/>
          <p:nvPr/>
        </p:nvGrpSpPr>
        <p:grpSpPr>
          <a:xfrm>
            <a:off x="4572000" y="375136"/>
            <a:ext cx="4514738" cy="1837648"/>
            <a:chOff x="6096000" y="500181"/>
            <a:chExt cx="6019651" cy="2450197"/>
          </a:xfrm>
        </p:grpSpPr>
        <p:cxnSp>
          <p:nvCxnSpPr>
            <p:cNvPr id="64" name="Connettore 1 18">
              <a:extLst>
                <a:ext uri="{FF2B5EF4-FFF2-40B4-BE49-F238E27FC236}">
                  <a16:creationId xmlns:a16="http://schemas.microsoft.com/office/drawing/2014/main" id="{F172AB56-DEEE-4A5D-A795-03A3BC086FC1}"/>
                </a:ext>
              </a:extLst>
            </p:cNvPr>
            <p:cNvCxnSpPr>
              <a:cxnSpLocks/>
              <a:stCxn id="17" idx="3"/>
            </p:cNvCxnSpPr>
            <p:nvPr/>
          </p:nvCxnSpPr>
          <p:spPr>
            <a:xfrm flipV="1">
              <a:off x="9135636" y="1301617"/>
              <a:ext cx="1505723" cy="1024238"/>
            </a:xfrm>
            <a:prstGeom prst="line">
              <a:avLst/>
            </a:prstGeom>
            <a:ln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ttore 1 18">
              <a:extLst>
                <a:ext uri="{FF2B5EF4-FFF2-40B4-BE49-F238E27FC236}">
                  <a16:creationId xmlns:a16="http://schemas.microsoft.com/office/drawing/2014/main" id="{2B912C47-B005-469B-B71E-5A069CDFB8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6000" y="1101824"/>
              <a:ext cx="1347728" cy="842832"/>
            </a:xfrm>
            <a:prstGeom prst="line">
              <a:avLst/>
            </a:prstGeom>
            <a:ln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ettangolo con angoli arrotondati 31">
              <a:extLst>
                <a:ext uri="{FF2B5EF4-FFF2-40B4-BE49-F238E27FC236}">
                  <a16:creationId xmlns:a16="http://schemas.microsoft.com/office/drawing/2014/main" id="{A89F9262-D3CB-4066-9349-E3A0D86F1130}"/>
                </a:ext>
              </a:extLst>
            </p:cNvPr>
            <p:cNvSpPr/>
            <p:nvPr/>
          </p:nvSpPr>
          <p:spPr>
            <a:xfrm>
              <a:off x="8703734" y="506882"/>
              <a:ext cx="1497865" cy="412939"/>
            </a:xfrm>
            <a:prstGeom prst="roundRect">
              <a:avLst/>
            </a:prstGeom>
            <a:solidFill>
              <a:srgbClr val="783A88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0000" bIns="270000" rtlCol="0" anchor="ctr"/>
            <a:lstStyle/>
            <a:p>
              <a:pPr algn="ctr" defTabSz="685783">
                <a:lnSpc>
                  <a:spcPts val="975"/>
                </a:lnSpc>
              </a:pPr>
              <a:r>
                <a:rPr lang="it-IT" sz="1000">
                  <a:solidFill>
                    <a:srgbClr val="FFFFFF"/>
                  </a:solidFill>
                  <a:latin typeface="Arial"/>
                </a:rPr>
                <a:t>PRIMARY VISIBILITY</a:t>
              </a:r>
            </a:p>
          </p:txBody>
        </p:sp>
        <p:pic>
          <p:nvPicPr>
            <p:cNvPr id="81" name="Immagine 2">
              <a:extLst>
                <a:ext uri="{FF2B5EF4-FFF2-40B4-BE49-F238E27FC236}">
                  <a16:creationId xmlns:a16="http://schemas.microsoft.com/office/drawing/2014/main" id="{455E3C33-1C0E-6E49-94EA-B6171FE7E8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743" t="25409" r="9411" b="13163"/>
            <a:stretch/>
          </p:blipFill>
          <p:spPr>
            <a:xfrm>
              <a:off x="10795924" y="577017"/>
              <a:ext cx="1032345" cy="1020454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82" name="19451E00-AC64-4D6F-9DA1-2BE3799FF369">
              <a:extLst>
                <a:ext uri="{FF2B5EF4-FFF2-40B4-BE49-F238E27FC236}">
                  <a16:creationId xmlns:a16="http://schemas.microsoft.com/office/drawing/2014/main" id="{89C3487A-B196-A14D-84ED-AF720B178C5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59" t="3558" r="34875"/>
            <a:stretch/>
          </p:blipFill>
          <p:spPr bwMode="auto">
            <a:xfrm>
              <a:off x="7605141" y="500181"/>
              <a:ext cx="1032345" cy="1065076"/>
            </a:xfrm>
            <a:prstGeom prst="ellipse">
              <a:avLst/>
            </a:prstGeom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" name="Rettangolo con angoli arrotondati 50">
              <a:extLst>
                <a:ext uri="{FF2B5EF4-FFF2-40B4-BE49-F238E27FC236}">
                  <a16:creationId xmlns:a16="http://schemas.microsoft.com/office/drawing/2014/main" id="{71D2D976-1FC6-4444-8C92-15FED29C6081}"/>
                </a:ext>
              </a:extLst>
            </p:cNvPr>
            <p:cNvSpPr/>
            <p:nvPr/>
          </p:nvSpPr>
          <p:spPr>
            <a:xfrm>
              <a:off x="10300740" y="1674031"/>
              <a:ext cx="1494813" cy="427566"/>
            </a:xfrm>
            <a:prstGeom prst="roundRect">
              <a:avLst/>
            </a:prstGeom>
            <a:solidFill>
              <a:srgbClr val="783A88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0000" bIns="243000" rtlCol="0" anchor="ctr"/>
            <a:lstStyle/>
            <a:p>
              <a:pPr algn="ctr" defTabSz="685783">
                <a:lnSpc>
                  <a:spcPts val="975"/>
                </a:lnSpc>
              </a:pPr>
              <a:r>
                <a:rPr lang="it-IT" sz="1000">
                  <a:solidFill>
                    <a:srgbClr val="FFFFFF"/>
                  </a:solidFill>
                  <a:latin typeface="Arial"/>
                </a:rPr>
                <a:t>EXTRA VISIBILITY</a:t>
              </a:r>
            </a:p>
          </p:txBody>
        </p:sp>
        <p:cxnSp>
          <p:nvCxnSpPr>
            <p:cNvPr id="75" name="Connettore 1 35">
              <a:extLst>
                <a:ext uri="{FF2B5EF4-FFF2-40B4-BE49-F238E27FC236}">
                  <a16:creationId xmlns:a16="http://schemas.microsoft.com/office/drawing/2014/main" id="{2592B473-1B21-441C-8FDA-C95089DA863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477360" y="1953110"/>
              <a:ext cx="0" cy="548562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CasellaDiTesto 14">
              <a:extLst>
                <a:ext uri="{FF2B5EF4-FFF2-40B4-BE49-F238E27FC236}">
                  <a16:creationId xmlns:a16="http://schemas.microsoft.com/office/drawing/2014/main" id="{ECDA7130-C9D0-435C-AAF9-EA3A4D2D9E80}"/>
                </a:ext>
              </a:extLst>
            </p:cNvPr>
            <p:cNvSpPr txBox="1"/>
            <p:nvPr/>
          </p:nvSpPr>
          <p:spPr>
            <a:xfrm>
              <a:off x="8666168" y="964222"/>
              <a:ext cx="2199455" cy="810478"/>
            </a:xfrm>
            <a:prstGeom prst="rect">
              <a:avLst/>
            </a:prstGeom>
            <a:noFill/>
          </p:spPr>
          <p:txBody>
            <a:bodyPr wrap="square" lIns="68580" tIns="34290" rIns="68580" bIns="34290" rtlCol="0" anchor="t">
              <a:spAutoFit/>
            </a:bodyPr>
            <a:lstStyle/>
            <a:p>
              <a:pPr marL="128588" indent="-128588" defTabSz="685783">
                <a:buFont typeface="Wingdings" panose="05000000000000000000" pitchFamily="2" charset="2"/>
                <a:buChar char="ü"/>
              </a:pPr>
              <a:r>
                <a:rPr lang="en-BZ" sz="900" b="1">
                  <a:solidFill>
                    <a:srgbClr val="002060"/>
                  </a:solidFill>
                  <a:highlight>
                    <a:srgbClr val="FFFF00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Product specificity</a:t>
              </a:r>
            </a:p>
            <a:p>
              <a:pPr marL="128588" indent="-128588" defTabSz="685783">
                <a:buFont typeface="Wingdings" panose="05000000000000000000" pitchFamily="2" charset="2"/>
                <a:buChar char="ü"/>
              </a:pPr>
              <a:r>
                <a:rPr lang="en-BZ" sz="900" b="1">
                  <a:solidFill>
                    <a:srgbClr val="002060"/>
                  </a:solidFill>
                  <a:latin typeface="Arial"/>
                  <a:cs typeface="Arial"/>
                </a:rPr>
                <a:t>Range positioning</a:t>
              </a:r>
            </a:p>
            <a:p>
              <a:pPr defTabSz="685783"/>
              <a:endParaRPr lang="en-BZ" sz="8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defTabSz="685783"/>
              <a:endParaRPr lang="en-BZ" sz="9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CasellaDiTesto 72">
              <a:extLst>
                <a:ext uri="{FF2B5EF4-FFF2-40B4-BE49-F238E27FC236}">
                  <a16:creationId xmlns:a16="http://schemas.microsoft.com/office/drawing/2014/main" id="{6AA2D30A-D5A7-4B89-B314-B5B1A5A3CCE2}"/>
                </a:ext>
              </a:extLst>
            </p:cNvPr>
            <p:cNvSpPr txBox="1"/>
            <p:nvPr/>
          </p:nvSpPr>
          <p:spPr>
            <a:xfrm>
              <a:off x="10465432" y="2134770"/>
              <a:ext cx="1650219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28588" indent="-128588" defTabSz="685783">
                <a:buFont typeface="Wingdings" panose="05000000000000000000" pitchFamily="2" charset="2"/>
                <a:buChar char="ü"/>
              </a:pPr>
              <a:r>
                <a:rPr lang="en-BZ" sz="825" b="1">
                  <a:solidFill>
                    <a:srgbClr val="002060"/>
                  </a:solidFill>
                  <a:highlight>
                    <a:srgbClr val="FFFF00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CORE: full visibility to the key SKU</a:t>
              </a:r>
              <a:endParaRPr lang="en-BZ" sz="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defTabSz="685783"/>
              <a:endParaRPr lang="en-BZ" sz="9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71C6B5CE-3077-411F-BF4D-0623102F97ED}"/>
              </a:ext>
            </a:extLst>
          </p:cNvPr>
          <p:cNvGrpSpPr/>
          <p:nvPr/>
        </p:nvGrpSpPr>
        <p:grpSpPr>
          <a:xfrm>
            <a:off x="6967651" y="2076718"/>
            <a:ext cx="1997120" cy="926973"/>
            <a:chOff x="9290201" y="2768958"/>
            <a:chExt cx="2662826" cy="1235964"/>
          </a:xfrm>
        </p:grpSpPr>
        <p:sp>
          <p:nvSpPr>
            <p:cNvPr id="62" name="Rettangolo con angoli arrotondati 50">
              <a:extLst>
                <a:ext uri="{FF2B5EF4-FFF2-40B4-BE49-F238E27FC236}">
                  <a16:creationId xmlns:a16="http://schemas.microsoft.com/office/drawing/2014/main" id="{EFAEF602-2D04-40D6-9DB8-E14C3629CE2E}"/>
                </a:ext>
              </a:extLst>
            </p:cNvPr>
            <p:cNvSpPr/>
            <p:nvPr/>
          </p:nvSpPr>
          <p:spPr>
            <a:xfrm>
              <a:off x="10261996" y="2805883"/>
              <a:ext cx="1494813" cy="427566"/>
            </a:xfrm>
            <a:prstGeom prst="roundRect">
              <a:avLst/>
            </a:prstGeom>
            <a:solidFill>
              <a:srgbClr val="783A88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0000" bIns="243000" rtlCol="0" anchor="ctr"/>
            <a:lstStyle/>
            <a:p>
              <a:pPr algn="ctr" defTabSz="685783">
                <a:lnSpc>
                  <a:spcPts val="975"/>
                </a:lnSpc>
              </a:pPr>
              <a:r>
                <a:rPr lang="it-IT" sz="1000">
                  <a:solidFill>
                    <a:srgbClr val="FFFFFF"/>
                  </a:solidFill>
                  <a:latin typeface="Arial"/>
                </a:rPr>
                <a:t>PH.RECO</a:t>
              </a:r>
            </a:p>
          </p:txBody>
        </p:sp>
        <p:cxnSp>
          <p:nvCxnSpPr>
            <p:cNvPr id="79" name="Connettore 1 35">
              <a:extLst>
                <a:ext uri="{FF2B5EF4-FFF2-40B4-BE49-F238E27FC236}">
                  <a16:creationId xmlns:a16="http://schemas.microsoft.com/office/drawing/2014/main" id="{60C7EA90-DB05-41C5-A009-E2DA2E1D19F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314736" y="3176933"/>
              <a:ext cx="0" cy="548562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CasellaDiTesto 72">
              <a:extLst>
                <a:ext uri="{FF2B5EF4-FFF2-40B4-BE49-F238E27FC236}">
                  <a16:creationId xmlns:a16="http://schemas.microsoft.com/office/drawing/2014/main" id="{2C6D3E56-980A-4EAA-AC65-E32AD819F05E}"/>
                </a:ext>
              </a:extLst>
            </p:cNvPr>
            <p:cNvSpPr txBox="1"/>
            <p:nvPr/>
          </p:nvSpPr>
          <p:spPr>
            <a:xfrm>
              <a:off x="10302809" y="3358592"/>
              <a:ext cx="1650218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28588" indent="-128588" defTabSz="685783">
                <a:buFont typeface="Wingdings" panose="05000000000000000000" pitchFamily="2" charset="2"/>
                <a:buChar char="ü"/>
              </a:pPr>
              <a:r>
                <a:rPr lang="en-BZ" sz="825" b="1">
                  <a:solidFill>
                    <a:srgbClr val="002060"/>
                  </a:solidFill>
                  <a:highlight>
                    <a:srgbClr val="FFFF00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Multi channel engagement</a:t>
              </a:r>
              <a:endParaRPr lang="en-BZ" sz="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defTabSz="685783"/>
              <a:endParaRPr lang="en-BZ" sz="9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8" name="Connettore 1 18">
              <a:extLst>
                <a:ext uri="{FF2B5EF4-FFF2-40B4-BE49-F238E27FC236}">
                  <a16:creationId xmlns:a16="http://schemas.microsoft.com/office/drawing/2014/main" id="{791FEFE3-D4ED-4DE6-AC94-BEB2EB88D98C}"/>
                </a:ext>
              </a:extLst>
            </p:cNvPr>
            <p:cNvCxnSpPr>
              <a:cxnSpLocks/>
            </p:cNvCxnSpPr>
            <p:nvPr/>
          </p:nvCxnSpPr>
          <p:spPr>
            <a:xfrm>
              <a:off x="9290201" y="2768958"/>
              <a:ext cx="940464" cy="660042"/>
            </a:xfrm>
            <a:prstGeom prst="line">
              <a:avLst/>
            </a:prstGeom>
            <a:ln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4533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F1B223C-77A3-484E-BB70-F08B0AE67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Back-up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53040AF0-10B9-49AE-B34B-67A41B336CC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19</a:t>
            </a:fld>
            <a:endParaRPr lang="en-IN" dirty="0"/>
          </a:p>
        </p:txBody>
      </p:sp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B8A45FF0-317F-4F94-B352-ACB50243508B}"/>
              </a:ext>
            </a:extLst>
          </p:cNvPr>
          <p:cNvSpPr/>
          <p:nvPr/>
        </p:nvSpPr>
        <p:spPr>
          <a:xfrm>
            <a:off x="2882900" y="4064000"/>
            <a:ext cx="5593047" cy="504099"/>
          </a:xfrm>
          <a:prstGeom prst="round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22074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F74D3F-FA9D-1545-9223-A66D9DF91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 the media mix with Health Care Professionals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F2BCF7F-0BC9-9E4E-BAE1-F42EA11E7DB7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9B8DDD-D3D1-2E41-9989-94AF51BDD9F5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453516-47E5-2E47-B693-539F7BE158A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2</a:t>
            </a:fld>
            <a:endParaRPr lang="en-IN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F30DCEE-FEE9-2A46-95CE-0BC8727EF1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Consumer Health Care is an industry strongly influenced by advertising but in which the role of the Health Care Professional, and in particular of the pharmacists is key.</a:t>
            </a:r>
          </a:p>
          <a:p>
            <a:endParaRPr lang="en-US" dirty="0"/>
          </a:p>
          <a:p>
            <a:r>
              <a:rPr lang="en-US" dirty="0"/>
              <a:t>It all starts with consumer journey – despite all ADV brand a strong % of consumers decides at POS, where there is our HCP. Media and interaction </a:t>
            </a:r>
            <a:r>
              <a:rPr lang="en-US" dirty="0" err="1"/>
              <a:t>wth</a:t>
            </a:r>
            <a:r>
              <a:rPr lang="en-US" dirty="0"/>
              <a:t> HCP are part of the same journey. When they work in synergies we maximize ROI.</a:t>
            </a:r>
          </a:p>
          <a:p>
            <a:endParaRPr lang="en-US" dirty="0"/>
          </a:p>
          <a:p>
            <a:r>
              <a:rPr lang="en-US" dirty="0"/>
              <a:t> Media </a:t>
            </a:r>
            <a:r>
              <a:rPr lang="en-US" dirty="0">
                <a:sym typeface="Wingdings" panose="05000000000000000000" pitchFamily="2" charset="2"/>
              </a:rPr>
              <a:t> entrance in store –&gt; POS material  pharmacists</a:t>
            </a:r>
          </a:p>
          <a:p>
            <a:endParaRPr lang="en-US" dirty="0"/>
          </a:p>
          <a:p>
            <a:r>
              <a:rPr lang="en-US" dirty="0"/>
              <a:t>Pharmacist engagement (physical + digital – science + commercial + community advice) – case people in action. Need to handle </a:t>
            </a:r>
            <a:r>
              <a:rPr lang="en-US" dirty="0" err="1"/>
              <a:t>mdia</a:t>
            </a:r>
            <a:r>
              <a:rPr lang="en-US" dirty="0"/>
              <a:t> mix also with Pharmacists</a:t>
            </a:r>
          </a:p>
        </p:txBody>
      </p:sp>
    </p:spTree>
    <p:extLst>
      <p:ext uri="{BB962C8B-B14F-4D97-AF65-F5344CB8AC3E}">
        <p14:creationId xmlns:p14="http://schemas.microsoft.com/office/powerpoint/2010/main" val="399677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>
            <a:extLst>
              <a:ext uri="{FF2B5EF4-FFF2-40B4-BE49-F238E27FC236}">
                <a16:creationId xmlns:a16="http://schemas.microsoft.com/office/drawing/2014/main" id="{51DF6DD3-D086-F442-9903-625B8A6D8A39}"/>
              </a:ext>
            </a:extLst>
          </p:cNvPr>
          <p:cNvSpPr/>
          <p:nvPr/>
        </p:nvSpPr>
        <p:spPr>
          <a:xfrm>
            <a:off x="0" y="1295400"/>
            <a:ext cx="9144000" cy="242917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BF1B223C-77A3-484E-BB70-F08B0AE67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>
                <a:cs typeface="Calibri Light"/>
              </a:rPr>
              <a:t>O2O – </a:t>
            </a:r>
            <a:r>
              <a:rPr lang="it-IT" err="1">
                <a:cs typeface="Calibri Light"/>
              </a:rPr>
              <a:t>how</a:t>
            </a:r>
            <a:r>
              <a:rPr lang="it-IT">
                <a:cs typeface="Calibri Light"/>
              </a:rPr>
              <a:t> to make the </a:t>
            </a:r>
            <a:r>
              <a:rPr lang="it-IT" err="1">
                <a:cs typeface="Calibri Light"/>
              </a:rPr>
              <a:t>most</a:t>
            </a:r>
            <a:r>
              <a:rPr lang="it-IT">
                <a:cs typeface="Calibri Light"/>
              </a:rPr>
              <a:t> of media to </a:t>
            </a:r>
            <a:r>
              <a:rPr lang="it-IT" err="1">
                <a:cs typeface="Calibri Light"/>
              </a:rPr>
              <a:t>increase</a:t>
            </a:r>
            <a:r>
              <a:rPr lang="it-IT">
                <a:cs typeface="Calibri Light"/>
              </a:rPr>
              <a:t> and </a:t>
            </a:r>
            <a:r>
              <a:rPr lang="it-IT" err="1">
                <a:cs typeface="Calibri Light"/>
              </a:rPr>
              <a:t>measure</a:t>
            </a:r>
            <a:r>
              <a:rPr lang="it-IT">
                <a:cs typeface="Calibri Light"/>
              </a:rPr>
              <a:t> </a:t>
            </a:r>
            <a:r>
              <a:rPr lang="it-IT" err="1">
                <a:cs typeface="Calibri Light"/>
              </a:rPr>
              <a:t>traffic</a:t>
            </a:r>
            <a:r>
              <a:rPr lang="it-IT">
                <a:cs typeface="Calibri Light"/>
              </a:rPr>
              <a:t> to pharmacies - Fexallegra </a:t>
            </a:r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53040AF0-10B9-49AE-B34B-67A41B336CC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20</a:t>
            </a:fld>
            <a:endParaRPr lang="en-IN" dirty="0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AAFD3FAE-C250-4E1E-A2F8-0FBDB8033E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55" t="23899" r="44961" b="-2819"/>
          <a:stretch/>
        </p:blipFill>
        <p:spPr>
          <a:xfrm>
            <a:off x="301156" y="1538317"/>
            <a:ext cx="3910151" cy="3029782"/>
          </a:xfrm>
          <a:prstGeom prst="rect">
            <a:avLst/>
          </a:prstGeom>
          <a:noFill/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C226CCF3-AAF6-3042-A9E8-5E42624C19E8}"/>
              </a:ext>
            </a:extLst>
          </p:cNvPr>
          <p:cNvSpPr/>
          <p:nvPr/>
        </p:nvSpPr>
        <p:spPr>
          <a:xfrm>
            <a:off x="438150" y="1227064"/>
            <a:ext cx="62801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DRIVE TO STORE: ADKAORA PROXIMITY MARKETING </a:t>
            </a:r>
          </a:p>
        </p:txBody>
      </p:sp>
      <p:pic>
        <p:nvPicPr>
          <p:cNvPr id="10" name="Picture 7">
            <a:extLst>
              <a:ext uri="{FF2B5EF4-FFF2-40B4-BE49-F238E27FC236}">
                <a16:creationId xmlns:a16="http://schemas.microsoft.com/office/drawing/2014/main" id="{8F746988-305C-6641-995D-9F24AEFE48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601" t="14395" r="-1485" b="26413"/>
          <a:stretch/>
        </p:blipFill>
        <p:spPr>
          <a:xfrm>
            <a:off x="4480554" y="1656721"/>
            <a:ext cx="3238500" cy="2272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70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F1B223C-77A3-484E-BB70-F08B0AE67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cs typeface="Calibri Light"/>
              </a:rPr>
              <a:t>O2O – </a:t>
            </a:r>
            <a:r>
              <a:rPr lang="it-IT" dirty="0" err="1">
                <a:cs typeface="Calibri Light"/>
              </a:rPr>
              <a:t>how</a:t>
            </a:r>
            <a:r>
              <a:rPr lang="it-IT" dirty="0">
                <a:cs typeface="Calibri Light"/>
              </a:rPr>
              <a:t> to </a:t>
            </a:r>
            <a:r>
              <a:rPr lang="it-IT" dirty="0" err="1">
                <a:cs typeface="Calibri Light"/>
              </a:rPr>
              <a:t>make</a:t>
            </a:r>
            <a:r>
              <a:rPr lang="it-IT" dirty="0">
                <a:cs typeface="Calibri Light"/>
              </a:rPr>
              <a:t> the </a:t>
            </a:r>
            <a:r>
              <a:rPr lang="it-IT" dirty="0" err="1">
                <a:cs typeface="Calibri Light"/>
              </a:rPr>
              <a:t>most</a:t>
            </a:r>
            <a:r>
              <a:rPr lang="it-IT" dirty="0">
                <a:cs typeface="Calibri Light"/>
              </a:rPr>
              <a:t> of media to </a:t>
            </a:r>
            <a:r>
              <a:rPr lang="it-IT" dirty="0" err="1">
                <a:cs typeface="Calibri Light"/>
              </a:rPr>
              <a:t>increase</a:t>
            </a:r>
            <a:r>
              <a:rPr lang="it-IT" dirty="0">
                <a:cs typeface="Calibri Light"/>
              </a:rPr>
              <a:t> and </a:t>
            </a:r>
            <a:r>
              <a:rPr lang="it-IT" dirty="0" err="1">
                <a:cs typeface="Calibri Light"/>
              </a:rPr>
              <a:t>measure</a:t>
            </a:r>
            <a:r>
              <a:rPr lang="it-IT" dirty="0">
                <a:cs typeface="Calibri Light"/>
              </a:rPr>
              <a:t> </a:t>
            </a:r>
            <a:r>
              <a:rPr lang="it-IT" dirty="0" err="1">
                <a:cs typeface="Calibri Light"/>
              </a:rPr>
              <a:t>traffic</a:t>
            </a:r>
            <a:r>
              <a:rPr lang="it-IT" dirty="0">
                <a:cs typeface="Calibri Light"/>
              </a:rPr>
              <a:t> to </a:t>
            </a:r>
            <a:r>
              <a:rPr lang="it-IT" dirty="0" err="1">
                <a:cs typeface="Calibri Light"/>
              </a:rPr>
              <a:t>pharmacies</a:t>
            </a:r>
            <a:r>
              <a:rPr lang="it-IT" dirty="0">
                <a:cs typeface="Calibri Light"/>
              </a:rPr>
              <a:t> -</a:t>
            </a:r>
            <a:r>
              <a:rPr lang="it-IT" dirty="0">
                <a:ea typeface="+mj-lt"/>
                <a:cs typeface="+mj-lt"/>
              </a:rPr>
              <a:t> </a:t>
            </a:r>
            <a:r>
              <a:rPr lang="it-IT" dirty="0" err="1">
                <a:ea typeface="+mj-lt"/>
                <a:cs typeface="+mj-lt"/>
              </a:rPr>
              <a:t>Fexallegra</a:t>
            </a:r>
            <a:r>
              <a:rPr lang="it-IT" dirty="0">
                <a:ea typeface="+mj-lt"/>
                <a:cs typeface="+mj-lt"/>
              </a:rPr>
              <a:t> </a:t>
            </a:r>
          </a:p>
          <a:p>
            <a:endParaRPr lang="it-IT" dirty="0">
              <a:cs typeface="Calibri Light"/>
            </a:endParaRP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53040AF0-10B9-49AE-B34B-67A41B336CC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21</a:t>
            </a:fld>
            <a:endParaRPr lang="en-IN" dirty="0"/>
          </a:p>
        </p:txBody>
      </p:sp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B8A45FF0-317F-4F94-B352-ACB50243508B}"/>
              </a:ext>
            </a:extLst>
          </p:cNvPr>
          <p:cNvSpPr/>
          <p:nvPr/>
        </p:nvSpPr>
        <p:spPr>
          <a:xfrm>
            <a:off x="2882900" y="4064000"/>
            <a:ext cx="5593047" cy="504099"/>
          </a:xfrm>
          <a:prstGeom prst="round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7B208C06-FDAF-4A8F-B074-898698E3C3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87" y="1396388"/>
            <a:ext cx="4370662" cy="23860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9">
            <a:extLst>
              <a:ext uri="{FF2B5EF4-FFF2-40B4-BE49-F238E27FC236}">
                <a16:creationId xmlns:a16="http://schemas.microsoft.com/office/drawing/2014/main" id="{38FFEBE1-E2B2-4752-9F36-09D308BFE0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376"/>
          <a:stretch/>
        </p:blipFill>
        <p:spPr>
          <a:xfrm>
            <a:off x="4862320" y="2548354"/>
            <a:ext cx="4046730" cy="23945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10">
            <a:extLst>
              <a:ext uri="{FF2B5EF4-FFF2-40B4-BE49-F238E27FC236}">
                <a16:creationId xmlns:a16="http://schemas.microsoft.com/office/drawing/2014/main" id="{A12D5661-D5E0-4A69-9AA7-EEAF006B186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7842" b="12903"/>
          <a:stretch/>
        </p:blipFill>
        <p:spPr>
          <a:xfrm>
            <a:off x="5151630" y="1547521"/>
            <a:ext cx="2743200" cy="662279"/>
          </a:xfrm>
          <a:prstGeom prst="rect">
            <a:avLst/>
          </a:prstGeom>
        </p:spPr>
      </p:pic>
      <p:pic>
        <p:nvPicPr>
          <p:cNvPr id="13" name="Picture 13">
            <a:extLst>
              <a:ext uri="{FF2B5EF4-FFF2-40B4-BE49-F238E27FC236}">
                <a16:creationId xmlns:a16="http://schemas.microsoft.com/office/drawing/2014/main" id="{5615D804-25AA-4122-9A72-1263AF5C5F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0880" y="4083486"/>
            <a:ext cx="2743200" cy="780874"/>
          </a:xfrm>
          <a:prstGeom prst="rect">
            <a:avLst/>
          </a:prstGeom>
        </p:spPr>
      </p:pic>
      <p:sp>
        <p:nvSpPr>
          <p:cNvPr id="14" name="Rettangolo 13">
            <a:extLst>
              <a:ext uri="{FF2B5EF4-FFF2-40B4-BE49-F238E27FC236}">
                <a16:creationId xmlns:a16="http://schemas.microsoft.com/office/drawing/2014/main" id="{F53B57EB-44B1-0E40-8BA6-CF3803B7FB4C}"/>
              </a:ext>
            </a:extLst>
          </p:cNvPr>
          <p:cNvSpPr/>
          <p:nvPr/>
        </p:nvSpPr>
        <p:spPr>
          <a:xfrm>
            <a:off x="433580" y="3865285"/>
            <a:ext cx="19667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dirty="0"/>
              <a:t>Notifiche </a:t>
            </a:r>
            <a:r>
              <a:rPr lang="it-IT" sz="1600" dirty="0" err="1"/>
              <a:t>Push</a:t>
            </a:r>
            <a:endParaRPr lang="it-IT" sz="1600" dirty="0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5942B2E6-BDBF-D346-A1DF-563053188203}"/>
              </a:ext>
            </a:extLst>
          </p:cNvPr>
          <p:cNvSpPr/>
          <p:nvPr/>
        </p:nvSpPr>
        <p:spPr>
          <a:xfrm>
            <a:off x="5157980" y="1208967"/>
            <a:ext cx="19667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dirty="0"/>
              <a:t>Display ADV</a:t>
            </a:r>
          </a:p>
        </p:txBody>
      </p:sp>
    </p:spTree>
    <p:extLst>
      <p:ext uri="{BB962C8B-B14F-4D97-AF65-F5344CB8AC3E}">
        <p14:creationId xmlns:p14="http://schemas.microsoft.com/office/powerpoint/2010/main" val="366124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F1B223C-77A3-484E-BB70-F08B0AE67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>
                <a:cs typeface="Calibri Light"/>
              </a:rPr>
              <a:t>O2O – booming to increase measurement ability</a:t>
            </a:r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53040AF0-10B9-49AE-B34B-67A41B336CC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28205" y="5274115"/>
            <a:ext cx="199973" cy="150200"/>
          </a:xfrm>
        </p:spPr>
        <p:txBody>
          <a:bodyPr/>
          <a:lstStyle/>
          <a:p>
            <a:fld id="{A5163908-529D-4A49-892F-D37C4044DFD8}" type="slidenum">
              <a:rPr lang="en-IN" smtClean="0"/>
              <a:pPr/>
              <a:t>22</a:t>
            </a:fld>
            <a:endParaRPr lang="en-IN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D9658007-DBF1-4EC2-8BF6-908E62E9F2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051" y="2010082"/>
            <a:ext cx="2743200" cy="2073965"/>
          </a:xfrm>
          <a:prstGeom prst="rect">
            <a:avLst/>
          </a:prstGeom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13B03D7F-006B-456E-98A3-8C7F14B0FA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94" y="1312294"/>
            <a:ext cx="1840115" cy="3122763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22FF006B-E00A-4B27-89A3-B953E4D220F0}"/>
              </a:ext>
            </a:extLst>
          </p:cNvPr>
          <p:cNvGrpSpPr/>
          <p:nvPr/>
        </p:nvGrpSpPr>
        <p:grpSpPr>
          <a:xfrm>
            <a:off x="4983543" y="1173462"/>
            <a:ext cx="1738658" cy="3400425"/>
            <a:chOff x="5100652" y="968584"/>
            <a:chExt cx="1738658" cy="3400425"/>
          </a:xfrm>
        </p:grpSpPr>
        <p:pic>
          <p:nvPicPr>
            <p:cNvPr id="10" name="Picture 10">
              <a:extLst>
                <a:ext uri="{FF2B5EF4-FFF2-40B4-BE49-F238E27FC236}">
                  <a16:creationId xmlns:a16="http://schemas.microsoft.com/office/drawing/2014/main" id="{47E1D738-4F6A-4813-AB26-6E50882E8A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4073" r="13492"/>
            <a:stretch/>
          </p:blipFill>
          <p:spPr>
            <a:xfrm>
              <a:off x="5100652" y="968584"/>
              <a:ext cx="1738658" cy="3400425"/>
            </a:xfrm>
            <a:prstGeom prst="rect">
              <a:avLst/>
            </a:prstGeom>
          </p:spPr>
        </p:pic>
        <p:pic>
          <p:nvPicPr>
            <p:cNvPr id="11" name="Picture 11">
              <a:extLst>
                <a:ext uri="{FF2B5EF4-FFF2-40B4-BE49-F238E27FC236}">
                  <a16:creationId xmlns:a16="http://schemas.microsoft.com/office/drawing/2014/main" id="{C841DB6B-883D-4BEF-9284-EAE2AFB132B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01022" y="1552395"/>
              <a:ext cx="1323975" cy="2222021"/>
            </a:xfrm>
            <a:prstGeom prst="rect">
              <a:avLst/>
            </a:prstGeom>
          </p:spPr>
        </p:pic>
      </p:grpSp>
      <p:pic>
        <p:nvPicPr>
          <p:cNvPr id="12" name="Picture 12">
            <a:extLst>
              <a:ext uri="{FF2B5EF4-FFF2-40B4-BE49-F238E27FC236}">
                <a16:creationId xmlns:a16="http://schemas.microsoft.com/office/drawing/2014/main" id="{FAC67285-12CD-420B-B12A-47763ED2CCA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65490" b="694"/>
          <a:stretch/>
        </p:blipFill>
        <p:spPr>
          <a:xfrm>
            <a:off x="6842708" y="1261754"/>
            <a:ext cx="1981845" cy="3213057"/>
          </a:xfrm>
          <a:prstGeom prst="rect">
            <a:avLst/>
          </a:prstGeom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C904FB60-5E03-C64C-AED1-B1B6BE20C1C4}"/>
              </a:ext>
            </a:extLst>
          </p:cNvPr>
          <p:cNvSpPr/>
          <p:nvPr/>
        </p:nvSpPr>
        <p:spPr>
          <a:xfrm>
            <a:off x="6842708" y="1261754"/>
            <a:ext cx="2098092" cy="3312133"/>
          </a:xfrm>
          <a:prstGeom prst="rect">
            <a:avLst/>
          </a:prstGeom>
          <a:noFill/>
          <a:ln w="19050" cap="flat" cmpd="sng" algn="ctr">
            <a:solidFill>
              <a:schemeClr val="bg2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Segnaposto numero diapositiva 4">
            <a:extLst>
              <a:ext uri="{FF2B5EF4-FFF2-40B4-BE49-F238E27FC236}">
                <a16:creationId xmlns:a16="http://schemas.microsoft.com/office/drawing/2014/main" id="{2A091107-EEEB-1A40-9EF4-F3A597368D76}"/>
              </a:ext>
            </a:extLst>
          </p:cNvPr>
          <p:cNvSpPr txBox="1">
            <a:spLocks/>
          </p:cNvSpPr>
          <p:nvPr/>
        </p:nvSpPr>
        <p:spPr>
          <a:xfrm>
            <a:off x="182120" y="4864360"/>
            <a:ext cx="199973" cy="150200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de-DE"/>
            </a:defPPr>
            <a:lvl1pPr marL="0" algn="l" defTabSz="914400" rtl="0" eaLnBrk="1" latinLnBrk="0" hangingPunct="1">
              <a:defRPr sz="90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5163908-529D-4A49-892F-D37C4044DFD8}" type="slidenum">
              <a:rPr lang="en-IN" smtClean="0"/>
              <a:pPr/>
              <a:t>22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38532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1992" y="250146"/>
            <a:ext cx="7102418" cy="235449"/>
          </a:xfrm>
        </p:spPr>
        <p:txBody>
          <a:bodyPr/>
          <a:lstStyle/>
          <a:p>
            <a:pPr defTabSz="685783"/>
            <a:r>
              <a:rPr lang="it-IT" sz="1800">
                <a:solidFill>
                  <a:srgbClr val="4C5CA7"/>
                </a:solidFill>
              </a:rPr>
              <a:t>DOMINATE EG CORE </a:t>
            </a:r>
            <a:r>
              <a:rPr lang="it-IT" sz="1800" err="1">
                <a:solidFill>
                  <a:srgbClr val="4C5CA7"/>
                </a:solidFill>
              </a:rPr>
              <a:t>visibility</a:t>
            </a:r>
            <a:r>
              <a:rPr lang="it-IT" sz="1800">
                <a:solidFill>
                  <a:srgbClr val="4C5CA7"/>
                </a:solidFill>
              </a:rPr>
              <a:t> </a:t>
            </a:r>
            <a:r>
              <a:rPr lang="it-IT" sz="1800" err="1">
                <a:solidFill>
                  <a:srgbClr val="4C5CA7"/>
                </a:solidFill>
              </a:rPr>
              <a:t>according</a:t>
            </a:r>
            <a:r>
              <a:rPr lang="it-IT" sz="1800">
                <a:solidFill>
                  <a:srgbClr val="4C5CA7"/>
                </a:solidFill>
              </a:rPr>
              <a:t> with OBPPC </a:t>
            </a:r>
            <a:r>
              <a:rPr lang="it-IT" sz="1800" err="1">
                <a:solidFill>
                  <a:srgbClr val="4C5CA7"/>
                </a:solidFill>
              </a:rPr>
              <a:t>results</a:t>
            </a:r>
            <a:endParaRPr lang="it-IT" sz="1800">
              <a:solidFill>
                <a:srgbClr val="4C5CA7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26062" y="1584943"/>
            <a:ext cx="4435107" cy="205610"/>
          </a:xfrm>
          <a:prstGeom prst="rect">
            <a:avLst/>
          </a:prstGeom>
          <a:solidFill>
            <a:srgbClr val="2263C5"/>
          </a:solidFill>
          <a:ln w="6350" cap="flat" cmpd="sng" algn="ctr">
            <a:solidFill>
              <a:srgbClr val="2263C5"/>
            </a:solidFill>
            <a:prstDash val="solid"/>
          </a:ln>
          <a:effectLst/>
        </p:spPr>
        <p:txBody>
          <a:bodyPr rtlCol="0" anchor="ctr"/>
          <a:lstStyle/>
          <a:p>
            <a:pPr defTabSz="685749"/>
            <a:r>
              <a:rPr lang="en-US" sz="975" b="1" kern="0">
                <a:solidFill>
                  <a:srgbClr val="FFFFFF"/>
                </a:solidFill>
                <a:latin typeface="Arial"/>
                <a:cs typeface="Arial"/>
                <a:sym typeface="Century Gothic" panose="020B0502020202020204" pitchFamily="34" charset="0"/>
              </a:rPr>
              <a:t>DESCRIPTION</a:t>
            </a:r>
            <a:endParaRPr lang="en-GB" sz="975" b="1" kern="0">
              <a:solidFill>
                <a:srgbClr val="FFFFFF"/>
              </a:solidFill>
              <a:latin typeface="Arial"/>
              <a:cs typeface="Arial"/>
              <a:sym typeface="Century Gothic" panose="020B0502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26063" y="1827859"/>
            <a:ext cx="4435107" cy="1194743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rgbClr val="2263C5"/>
            </a:solidFill>
            <a:prstDash val="solid"/>
          </a:ln>
          <a:effectLst/>
        </p:spPr>
        <p:txBody>
          <a:bodyPr lIns="81000" tIns="81000" rIns="81000" bIns="81000" rtlCol="0" anchor="t"/>
          <a:lstStyle/>
          <a:p>
            <a:pPr marL="171450" indent="-171450" defTabSz="514350">
              <a:buFont typeface="+mj-lt"/>
              <a:buAutoNum type="arabicPeriod"/>
              <a:defRPr/>
            </a:pPr>
            <a:r>
              <a:rPr lang="en-US" sz="1050" b="1" u="sng"/>
              <a:t>Activate </a:t>
            </a:r>
            <a:r>
              <a:rPr lang="en-US" sz="1050"/>
              <a:t>EG 4M with extra visibility each CVS with full distribution 4.000 PH</a:t>
            </a:r>
          </a:p>
          <a:p>
            <a:pPr marL="171450" indent="-171450" defTabSz="514350">
              <a:buFont typeface="+mj-lt"/>
              <a:buAutoNum type="arabicPeriod"/>
              <a:defRPr/>
            </a:pPr>
            <a:r>
              <a:rPr lang="en-US" sz="1050" b="1" u="sng"/>
              <a:t>Dominate</a:t>
            </a:r>
            <a:r>
              <a:rPr lang="en-US" sz="1050"/>
              <a:t> primary visibility with clear range positioning</a:t>
            </a:r>
          </a:p>
          <a:p>
            <a:pPr marL="171450" indent="-171450" defTabSz="514350">
              <a:buFont typeface="+mj-lt"/>
              <a:buAutoNum type="arabicPeriod"/>
              <a:defRPr/>
            </a:pPr>
            <a:endParaRPr lang="en-GB" sz="1050"/>
          </a:p>
          <a:p>
            <a:pPr marL="171450" indent="-171450" defTabSz="514350">
              <a:buFont typeface="+mj-lt"/>
              <a:buAutoNum type="arabicPeriod"/>
              <a:defRPr/>
            </a:pPr>
            <a:endParaRPr lang="en-US" sz="1050"/>
          </a:p>
          <a:p>
            <a:pPr defTabSz="514350">
              <a:defRPr/>
            </a:pPr>
            <a:endParaRPr lang="en-US" sz="975"/>
          </a:p>
          <a:p>
            <a:pPr marL="214313" indent="-214313" defTabSz="514350">
              <a:buFont typeface="Arial" panose="020B0604020202020204" pitchFamily="34" charset="0"/>
              <a:buChar char="•"/>
              <a:defRPr/>
            </a:pPr>
            <a:endParaRPr lang="en-US" sz="975">
              <a:solidFill>
                <a:srgbClr val="6B747B"/>
              </a:solidFill>
            </a:endParaRPr>
          </a:p>
          <a:p>
            <a:pPr marL="557213" lvl="1" indent="-214313">
              <a:buFont typeface="Arial" panose="020B0604020202020204" pitchFamily="34" charset="0"/>
              <a:buChar char="•"/>
            </a:pPr>
            <a:endParaRPr lang="en-US" sz="975">
              <a:solidFill>
                <a:srgbClr val="6B747B"/>
              </a:solidFill>
              <a:latin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92BA2C2-4746-41BA-84DD-E8606F35E8BA}"/>
              </a:ext>
            </a:extLst>
          </p:cNvPr>
          <p:cNvSpPr/>
          <p:nvPr/>
        </p:nvSpPr>
        <p:spPr>
          <a:xfrm>
            <a:off x="118898" y="3091948"/>
            <a:ext cx="4435106" cy="205610"/>
          </a:xfrm>
          <a:prstGeom prst="rect">
            <a:avLst/>
          </a:prstGeom>
          <a:solidFill>
            <a:srgbClr val="2263C5"/>
          </a:solidFill>
          <a:ln w="6350" cap="flat" cmpd="sng" algn="ctr">
            <a:solidFill>
              <a:srgbClr val="2263C5"/>
            </a:solidFill>
            <a:prstDash val="solid"/>
          </a:ln>
          <a:effectLst/>
        </p:spPr>
        <p:txBody>
          <a:bodyPr rtlCol="0" anchor="ctr"/>
          <a:lstStyle/>
          <a:p>
            <a:pPr defTabSz="685749"/>
            <a:r>
              <a:rPr lang="it-IT" sz="975" b="1" kern="0">
                <a:solidFill>
                  <a:srgbClr val="FFFFFF"/>
                </a:solidFill>
                <a:latin typeface="Arial"/>
                <a:cs typeface="Arial"/>
                <a:sym typeface="Century Gothic" panose="020B0502020202020204" pitchFamily="34" charset="0"/>
              </a:rPr>
              <a:t>L</a:t>
            </a:r>
            <a:r>
              <a:rPr lang="en-US" sz="975" b="1" kern="0">
                <a:solidFill>
                  <a:srgbClr val="FFFFFF"/>
                </a:solidFill>
                <a:latin typeface="Arial"/>
                <a:cs typeface="Arial"/>
                <a:sym typeface="Century Gothic" panose="020B0502020202020204" pitchFamily="34" charset="0"/>
              </a:rPr>
              <a:t>EARNINGS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B55B091-68E2-4F5A-A207-504716DF2D0D}"/>
              </a:ext>
            </a:extLst>
          </p:cNvPr>
          <p:cNvSpPr/>
          <p:nvPr/>
        </p:nvSpPr>
        <p:spPr>
          <a:xfrm>
            <a:off x="118898" y="3366903"/>
            <a:ext cx="4435106" cy="753379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rgbClr val="2263C5"/>
            </a:solidFill>
            <a:prstDash val="solid"/>
          </a:ln>
          <a:effectLst/>
        </p:spPr>
        <p:txBody>
          <a:bodyPr lIns="81000" tIns="81000" rIns="81000" bIns="81000" rtlCol="0" anchor="t"/>
          <a:lstStyle/>
          <a:p>
            <a:pPr marL="128588" indent="-128588">
              <a:buFont typeface="Arial" panose="020B0604020202020204" pitchFamily="34" charset="0"/>
              <a:buChar char="•"/>
            </a:pPr>
            <a:r>
              <a:rPr lang="en-US" sz="1050">
                <a:solidFill>
                  <a:schemeClr val="dk1"/>
                </a:solidFill>
              </a:rPr>
              <a:t>68% </a:t>
            </a:r>
            <a:r>
              <a:rPr lang="en-US" sz="1050" b="1" u="sng">
                <a:solidFill>
                  <a:schemeClr val="dk1"/>
                </a:solidFill>
              </a:rPr>
              <a:t>ask at the counter</a:t>
            </a:r>
          </a:p>
          <a:p>
            <a:pPr marL="128588" indent="-128588" defTabSz="913941">
              <a:buFont typeface="Arial" panose="020B0604020202020204" pitchFamily="34" charset="0"/>
              <a:buChar char="•"/>
              <a:defRPr/>
            </a:pPr>
            <a:r>
              <a:rPr lang="en-US" sz="1050">
                <a:solidFill>
                  <a:schemeClr val="dk1"/>
                </a:solidFill>
              </a:rPr>
              <a:t>54% or purchase are </a:t>
            </a:r>
            <a:r>
              <a:rPr lang="en-US" sz="1050" b="1" u="sng">
                <a:solidFill>
                  <a:schemeClr val="dk1"/>
                </a:solidFill>
              </a:rPr>
              <a:t>driven by suitability for symptoms </a:t>
            </a:r>
          </a:p>
          <a:p>
            <a:pPr marL="128588" indent="-128588" defTabSz="913941">
              <a:buFont typeface="Arial" panose="020B0604020202020204" pitchFamily="34" charset="0"/>
              <a:buChar char="•"/>
              <a:defRPr/>
            </a:pPr>
            <a:r>
              <a:rPr lang="en-US" sz="1050">
                <a:solidFill>
                  <a:schemeClr val="dk1"/>
                </a:solidFill>
              </a:rPr>
              <a:t>40% of shopper </a:t>
            </a:r>
            <a:r>
              <a:rPr lang="en-US" sz="1050" b="1" u="sng">
                <a:solidFill>
                  <a:schemeClr val="dk1"/>
                </a:solidFill>
              </a:rPr>
              <a:t>wait in store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5C70E04-9F36-4A36-8C13-67231E2647B4}"/>
              </a:ext>
            </a:extLst>
          </p:cNvPr>
          <p:cNvSpPr/>
          <p:nvPr/>
        </p:nvSpPr>
        <p:spPr>
          <a:xfrm>
            <a:off x="118898" y="4187386"/>
            <a:ext cx="4435106" cy="205610"/>
          </a:xfrm>
          <a:prstGeom prst="rect">
            <a:avLst/>
          </a:prstGeom>
          <a:solidFill>
            <a:srgbClr val="2263C5"/>
          </a:solidFill>
          <a:ln w="6350" cap="flat" cmpd="sng" algn="ctr">
            <a:solidFill>
              <a:srgbClr val="2263C5"/>
            </a:solidFill>
            <a:prstDash val="solid"/>
          </a:ln>
          <a:effectLst/>
        </p:spPr>
        <p:txBody>
          <a:bodyPr rtlCol="0" anchor="ctr"/>
          <a:lstStyle/>
          <a:p>
            <a:pPr defTabSz="685749"/>
            <a:r>
              <a:rPr lang="en-US" sz="975" b="1" kern="0">
                <a:solidFill>
                  <a:srgbClr val="FFFFFF"/>
                </a:solidFill>
                <a:latin typeface="Arial"/>
                <a:cs typeface="Arial"/>
                <a:sym typeface="Century Gothic" panose="020B0502020202020204" pitchFamily="34" charset="0"/>
              </a:rPr>
              <a:t>KPIs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050B0F2-FDF8-4958-91E4-DA06381DAB16}"/>
              </a:ext>
            </a:extLst>
          </p:cNvPr>
          <p:cNvSpPr/>
          <p:nvPr/>
        </p:nvSpPr>
        <p:spPr>
          <a:xfrm>
            <a:off x="118899" y="4430687"/>
            <a:ext cx="4435106" cy="635627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rgbClr val="2263C5"/>
            </a:solidFill>
            <a:prstDash val="solid"/>
          </a:ln>
          <a:effectLst/>
        </p:spPr>
        <p:txBody>
          <a:bodyPr lIns="81000" tIns="81000" rIns="81000" bIns="81000" rtlCol="0" anchor="t"/>
          <a:lstStyle/>
          <a:p>
            <a:pPr marL="257175" indent="-257175">
              <a:buAutoNum type="arabicPeriod"/>
            </a:pPr>
            <a:r>
              <a:rPr lang="en-US" sz="1050" b="1" u="sng">
                <a:solidFill>
                  <a:schemeClr val="dk1"/>
                </a:solidFill>
              </a:rPr>
              <a:t>+1.000 PH </a:t>
            </a:r>
            <a:r>
              <a:rPr lang="en-US" sz="1050">
                <a:solidFill>
                  <a:schemeClr val="dk1"/>
                </a:solidFill>
              </a:rPr>
              <a:t>with Core secondary visibility (x3 CVS)</a:t>
            </a:r>
          </a:p>
          <a:p>
            <a:pPr marL="257175" indent="-257175">
              <a:buAutoNum type="arabicPeriod"/>
            </a:pPr>
            <a:r>
              <a:rPr lang="en-US" sz="1050" b="1" u="sng">
                <a:solidFill>
                  <a:schemeClr val="dk1"/>
                </a:solidFill>
              </a:rPr>
              <a:t>+4.000 PH </a:t>
            </a:r>
            <a:r>
              <a:rPr lang="en-US" sz="1050">
                <a:solidFill>
                  <a:schemeClr val="dk1"/>
                </a:solidFill>
              </a:rPr>
              <a:t>with Core primary visibility (x3 CVS)</a:t>
            </a:r>
          </a:p>
        </p:txBody>
      </p:sp>
      <p:sp>
        <p:nvSpPr>
          <p:cNvPr id="23" name="Rectangle 26">
            <a:extLst>
              <a:ext uri="{FF2B5EF4-FFF2-40B4-BE49-F238E27FC236}">
                <a16:creationId xmlns:a16="http://schemas.microsoft.com/office/drawing/2014/main" id="{5290A24D-7225-4C71-BE7F-DE62A577E00D}"/>
              </a:ext>
            </a:extLst>
          </p:cNvPr>
          <p:cNvSpPr/>
          <p:nvPr/>
        </p:nvSpPr>
        <p:spPr>
          <a:xfrm>
            <a:off x="4676703" y="783059"/>
            <a:ext cx="4330404" cy="4283255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rgbClr val="2263C5"/>
            </a:solidFill>
            <a:prstDash val="solid"/>
          </a:ln>
          <a:effectLst/>
        </p:spPr>
        <p:txBody>
          <a:bodyPr lIns="81000" tIns="81000" rIns="81000" bIns="81000" rtlCol="0" anchor="t"/>
          <a:lstStyle/>
          <a:p>
            <a:pPr marL="456977" lvl="1" defTabSz="514350"/>
            <a:endParaRPr lang="en-GB" sz="975"/>
          </a:p>
        </p:txBody>
      </p:sp>
      <p:sp>
        <p:nvSpPr>
          <p:cNvPr id="18" name="Rectangle 20">
            <a:extLst>
              <a:ext uri="{FF2B5EF4-FFF2-40B4-BE49-F238E27FC236}">
                <a16:creationId xmlns:a16="http://schemas.microsoft.com/office/drawing/2014/main" id="{BAFD1694-2C1A-4226-9E55-6B88CD863C7E}"/>
              </a:ext>
            </a:extLst>
          </p:cNvPr>
          <p:cNvSpPr/>
          <p:nvPr/>
        </p:nvSpPr>
        <p:spPr>
          <a:xfrm>
            <a:off x="136894" y="762251"/>
            <a:ext cx="4435106" cy="205610"/>
          </a:xfrm>
          <a:prstGeom prst="rect">
            <a:avLst/>
          </a:prstGeom>
          <a:solidFill>
            <a:srgbClr val="2263C5"/>
          </a:solidFill>
          <a:ln w="6350" cap="flat" cmpd="sng" algn="ctr">
            <a:solidFill>
              <a:srgbClr val="2263C5"/>
            </a:solidFill>
            <a:prstDash val="solid"/>
          </a:ln>
          <a:effectLst/>
        </p:spPr>
        <p:txBody>
          <a:bodyPr rtlCol="0" anchor="ctr"/>
          <a:lstStyle/>
          <a:p>
            <a:pPr defTabSz="685749">
              <a:defRPr/>
            </a:pPr>
            <a:r>
              <a:rPr lang="en-US" sz="975" b="1" kern="0">
                <a:solidFill>
                  <a:srgbClr val="FFFFFF"/>
                </a:solidFill>
                <a:latin typeface="Arial"/>
                <a:cs typeface="Arial"/>
                <a:sym typeface="Century Gothic" panose="020B0502020202020204" pitchFamily="34" charset="0"/>
              </a:rPr>
              <a:t>OBJECTIVE </a:t>
            </a:r>
            <a:endParaRPr lang="en-GB" sz="975" b="1" kern="0">
              <a:solidFill>
                <a:srgbClr val="FFFFFF"/>
              </a:solidFill>
              <a:latin typeface="Arial"/>
              <a:cs typeface="Arial"/>
              <a:sym typeface="Century Gothic" panose="020B0502020202020204" pitchFamily="34" charset="0"/>
            </a:endParaRPr>
          </a:p>
        </p:txBody>
      </p:sp>
      <p:sp>
        <p:nvSpPr>
          <p:cNvPr id="19" name="Rectangle 26">
            <a:extLst>
              <a:ext uri="{FF2B5EF4-FFF2-40B4-BE49-F238E27FC236}">
                <a16:creationId xmlns:a16="http://schemas.microsoft.com/office/drawing/2014/main" id="{DE2E9F96-D7ED-4BF6-A841-69563F512E95}"/>
              </a:ext>
            </a:extLst>
          </p:cNvPr>
          <p:cNvSpPr/>
          <p:nvPr/>
        </p:nvSpPr>
        <p:spPr>
          <a:xfrm>
            <a:off x="136892" y="1023219"/>
            <a:ext cx="4435107" cy="511540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rgbClr val="2263C5"/>
            </a:solidFill>
            <a:prstDash val="solid"/>
          </a:ln>
          <a:effectLst/>
        </p:spPr>
        <p:txBody>
          <a:bodyPr lIns="81000" tIns="81000" rIns="81000" bIns="81000" rtlCol="0" anchor="t"/>
          <a:lstStyle/>
          <a:p>
            <a:pPr defTabSz="685784">
              <a:defRPr/>
            </a:pPr>
            <a:r>
              <a:rPr lang="en-US" sz="1050">
                <a:solidFill>
                  <a:srgbClr val="6B747B"/>
                </a:solidFill>
              </a:rPr>
              <a:t>Drive EG consideration in POS leveraging visibility &amp; promotion with a clear positioning of the range</a:t>
            </a:r>
            <a:endParaRPr lang="it-IT" sz="1050">
              <a:solidFill>
                <a:srgbClr val="6B747B"/>
              </a:solidFill>
            </a:endParaRPr>
          </a:p>
        </p:txBody>
      </p:sp>
      <p:sp>
        <p:nvSpPr>
          <p:cNvPr id="28" name="Graphic 2">
            <a:extLst>
              <a:ext uri="{FF2B5EF4-FFF2-40B4-BE49-F238E27FC236}">
                <a16:creationId xmlns:a16="http://schemas.microsoft.com/office/drawing/2014/main" id="{10B0DE15-F50B-4259-A831-6D26E3B74126}"/>
              </a:ext>
            </a:extLst>
          </p:cNvPr>
          <p:cNvSpPr/>
          <p:nvPr/>
        </p:nvSpPr>
        <p:spPr>
          <a:xfrm>
            <a:off x="7204410" y="83448"/>
            <a:ext cx="1837600" cy="235450"/>
          </a:xfrm>
          <a:prstGeom prst="chevron">
            <a:avLst/>
          </a:prstGeom>
          <a:solidFill>
            <a:srgbClr val="660033"/>
          </a:solidFill>
          <a:ln w="9525" cap="flat">
            <a:noFill/>
            <a:prstDash val="solid"/>
            <a:miter/>
          </a:ln>
        </p:spPr>
        <p:txBody>
          <a:bodyPr lIns="0" tIns="0" rIns="0" bIns="27000" rtlCol="0" anchor="ctr"/>
          <a:lstStyle/>
          <a:p>
            <a:pPr algn="ctr" defTabSz="342875">
              <a:defRPr/>
            </a:pPr>
            <a:r>
              <a:rPr lang="en-GB" sz="1050" b="1">
                <a:solidFill>
                  <a:srgbClr val="FFFFFF"/>
                </a:solidFill>
                <a:latin typeface="Arial"/>
              </a:rPr>
              <a:t>   Purchase</a:t>
            </a:r>
          </a:p>
        </p:txBody>
      </p:sp>
      <p:pic>
        <p:nvPicPr>
          <p:cNvPr id="36" name="19451E00-AC64-4D6F-9DA1-2BE3799FF369">
            <a:extLst>
              <a:ext uri="{FF2B5EF4-FFF2-40B4-BE49-F238E27FC236}">
                <a16:creationId xmlns:a16="http://schemas.microsoft.com/office/drawing/2014/main" id="{5B243EF8-2D9A-4901-A7F8-0E0938958C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1" r="4378"/>
          <a:stretch/>
        </p:blipFill>
        <p:spPr bwMode="auto">
          <a:xfrm>
            <a:off x="6003438" y="2959948"/>
            <a:ext cx="2863388" cy="1997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itel 1">
            <a:extLst>
              <a:ext uri="{FF2B5EF4-FFF2-40B4-BE49-F238E27FC236}">
                <a16:creationId xmlns:a16="http://schemas.microsoft.com/office/drawing/2014/main" id="{FBFE279A-5FB7-4B03-951D-AB7C8E6A4B7E}"/>
              </a:ext>
            </a:extLst>
          </p:cNvPr>
          <p:cNvSpPr txBox="1">
            <a:spLocks/>
          </p:cNvSpPr>
          <p:nvPr/>
        </p:nvSpPr>
        <p:spPr>
          <a:xfrm>
            <a:off x="3101765" y="1006969"/>
            <a:ext cx="3956553" cy="913210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 defTabSz="121858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33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de-DE" sz="1200">
              <a:solidFill>
                <a:srgbClr val="002060"/>
              </a:solidFill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E1B1C78D-7840-EB46-B559-5365CE2F98E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26" b="13246"/>
          <a:stretch/>
        </p:blipFill>
        <p:spPr>
          <a:xfrm>
            <a:off x="5991910" y="865055"/>
            <a:ext cx="2863388" cy="2005224"/>
          </a:xfrm>
          <a:prstGeom prst="rect">
            <a:avLst/>
          </a:prstGeom>
          <a:ln>
            <a:noFill/>
          </a:ln>
        </p:spPr>
      </p:pic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AEB4602D-C3D3-2943-A45A-6CC7F63D880D}"/>
              </a:ext>
            </a:extLst>
          </p:cNvPr>
          <p:cNvSpPr/>
          <p:nvPr/>
        </p:nvSpPr>
        <p:spPr>
          <a:xfrm>
            <a:off x="4676703" y="864574"/>
            <a:ext cx="1843402" cy="469318"/>
          </a:xfrm>
          <a:prstGeom prst="roundRect">
            <a:avLst/>
          </a:prstGeom>
          <a:solidFill>
            <a:srgbClr val="144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46" name="TextBox 57">
            <a:extLst>
              <a:ext uri="{FF2B5EF4-FFF2-40B4-BE49-F238E27FC236}">
                <a16:creationId xmlns:a16="http://schemas.microsoft.com/office/drawing/2014/main" id="{AE30E877-B7B6-4F27-821E-1FA20A9BA52C}"/>
              </a:ext>
            </a:extLst>
          </p:cNvPr>
          <p:cNvSpPr txBox="1"/>
          <p:nvPr/>
        </p:nvSpPr>
        <p:spPr>
          <a:xfrm>
            <a:off x="4782601" y="984033"/>
            <a:ext cx="2641003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85783">
              <a:defRPr/>
            </a:pPr>
            <a:r>
              <a:rPr lang="it-IT" sz="1350" b="1">
                <a:solidFill>
                  <a:schemeClr val="bg1"/>
                </a:solidFill>
                <a:latin typeface="Arial"/>
              </a:rPr>
              <a:t>Extra </a:t>
            </a:r>
            <a:r>
              <a:rPr lang="it-IT" sz="1350" b="1" err="1">
                <a:solidFill>
                  <a:schemeClr val="bg1"/>
                </a:solidFill>
                <a:latin typeface="Arial"/>
              </a:rPr>
              <a:t>visibility</a:t>
            </a:r>
            <a:endParaRPr lang="it-IT" sz="1350" b="1">
              <a:solidFill>
                <a:schemeClr val="bg1"/>
              </a:solidFill>
              <a:latin typeface="Arial"/>
            </a:endParaRPr>
          </a:p>
        </p:txBody>
      </p:sp>
      <p:sp>
        <p:nvSpPr>
          <p:cNvPr id="29" name="Rettangolo con angoli arrotondati 28">
            <a:extLst>
              <a:ext uri="{FF2B5EF4-FFF2-40B4-BE49-F238E27FC236}">
                <a16:creationId xmlns:a16="http://schemas.microsoft.com/office/drawing/2014/main" id="{96144AB2-041D-324C-BE79-7A6F467E9E94}"/>
              </a:ext>
            </a:extLst>
          </p:cNvPr>
          <p:cNvSpPr/>
          <p:nvPr/>
        </p:nvSpPr>
        <p:spPr>
          <a:xfrm>
            <a:off x="4683869" y="2958964"/>
            <a:ext cx="1843402" cy="469318"/>
          </a:xfrm>
          <a:prstGeom prst="roundRect">
            <a:avLst/>
          </a:prstGeom>
          <a:solidFill>
            <a:srgbClr val="144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0" name="TextBox 57">
            <a:extLst>
              <a:ext uri="{FF2B5EF4-FFF2-40B4-BE49-F238E27FC236}">
                <a16:creationId xmlns:a16="http://schemas.microsoft.com/office/drawing/2014/main" id="{73F31010-4E89-4137-B37A-4AE194592EC1}"/>
              </a:ext>
            </a:extLst>
          </p:cNvPr>
          <p:cNvSpPr txBox="1"/>
          <p:nvPr/>
        </p:nvSpPr>
        <p:spPr>
          <a:xfrm>
            <a:off x="4813043" y="3079170"/>
            <a:ext cx="2641003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85783">
              <a:defRPr/>
            </a:pPr>
            <a:r>
              <a:rPr lang="it-IT" sz="1350" b="1" err="1">
                <a:solidFill>
                  <a:schemeClr val="bg1"/>
                </a:solidFill>
                <a:latin typeface="Arial"/>
              </a:rPr>
              <a:t>Primary</a:t>
            </a:r>
            <a:r>
              <a:rPr lang="it-IT" sz="1350" b="1">
                <a:solidFill>
                  <a:schemeClr val="bg1"/>
                </a:solidFill>
                <a:latin typeface="Arial"/>
              </a:rPr>
              <a:t> </a:t>
            </a:r>
            <a:r>
              <a:rPr lang="it-IT" sz="1350" b="1" err="1">
                <a:solidFill>
                  <a:schemeClr val="bg1"/>
                </a:solidFill>
                <a:latin typeface="Arial"/>
              </a:rPr>
              <a:t>visibility</a:t>
            </a:r>
            <a:endParaRPr lang="it-IT" sz="1350" b="1">
              <a:solidFill>
                <a:schemeClr val="bg1"/>
              </a:solidFill>
              <a:latin typeface="Arial"/>
            </a:endParaRPr>
          </a:p>
        </p:txBody>
      </p:sp>
      <p:sp>
        <p:nvSpPr>
          <p:cNvPr id="22" name="Graphic 2">
            <a:extLst>
              <a:ext uri="{FF2B5EF4-FFF2-40B4-BE49-F238E27FC236}">
                <a16:creationId xmlns:a16="http://schemas.microsoft.com/office/drawing/2014/main" id="{5A7F75D5-602A-4E3D-BC5B-D92A09ABF05D}"/>
              </a:ext>
            </a:extLst>
          </p:cNvPr>
          <p:cNvSpPr/>
          <p:nvPr/>
        </p:nvSpPr>
        <p:spPr>
          <a:xfrm>
            <a:off x="7228481" y="358971"/>
            <a:ext cx="1837600" cy="235450"/>
          </a:xfrm>
          <a:prstGeom prst="chevron">
            <a:avLst/>
          </a:pr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lIns="0" tIns="0" rIns="0" bIns="27000" rtlCol="0" anchor="ctr"/>
          <a:lstStyle/>
          <a:p>
            <a:pPr algn="ctr" defTabSz="342875">
              <a:defRPr/>
            </a:pPr>
            <a:r>
              <a:rPr lang="en-GB" sz="1050" b="1">
                <a:solidFill>
                  <a:srgbClr val="FFFFFF"/>
                </a:solidFill>
                <a:latin typeface="Arial"/>
              </a:rPr>
              <a:t>   Pharmacy</a:t>
            </a:r>
          </a:p>
        </p:txBody>
      </p:sp>
    </p:spTree>
    <p:extLst>
      <p:ext uri="{BB962C8B-B14F-4D97-AF65-F5344CB8AC3E}">
        <p14:creationId xmlns:p14="http://schemas.microsoft.com/office/powerpoint/2010/main" val="24100657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DA103833-551A-5D41-8071-1AF7C73B31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334" t="53481" r="35916" b="10519"/>
          <a:stretch/>
        </p:blipFill>
        <p:spPr>
          <a:xfrm>
            <a:off x="4022794" y="762126"/>
            <a:ext cx="3658665" cy="2477948"/>
          </a:xfrm>
          <a:prstGeom prst="rect">
            <a:avLst/>
          </a:prstGeom>
          <a:ln>
            <a:noFill/>
          </a:ln>
          <a:effectLst/>
        </p:spPr>
      </p:pic>
      <p:sp>
        <p:nvSpPr>
          <p:cNvPr id="11" name="Rectangle 18">
            <a:extLst>
              <a:ext uri="{FF2B5EF4-FFF2-40B4-BE49-F238E27FC236}">
                <a16:creationId xmlns:a16="http://schemas.microsoft.com/office/drawing/2014/main" id="{C8F6B4D8-93B9-1C48-AA17-92DABBABF63C}"/>
              </a:ext>
            </a:extLst>
          </p:cNvPr>
          <p:cNvSpPr/>
          <p:nvPr/>
        </p:nvSpPr>
        <p:spPr>
          <a:xfrm>
            <a:off x="-6708" y="3240074"/>
            <a:ext cx="9150708" cy="1465276"/>
          </a:xfrm>
          <a:prstGeom prst="rect">
            <a:avLst/>
          </a:prstGeom>
          <a:solidFill>
            <a:srgbClr val="3B5BA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fr-FR" sz="1350">
              <a:solidFill>
                <a:prstClr val="white"/>
              </a:solidFill>
              <a:latin typeface="Arial" panose="020B0604020202020204"/>
            </a:endParaRPr>
          </a:p>
        </p:txBody>
      </p:sp>
      <p:pic>
        <p:nvPicPr>
          <p:cNvPr id="9" name="Immagine 8" descr="Immagine che contiene testo&#10;&#10;Descrizione generata automaticamente">
            <a:extLst>
              <a:ext uri="{FF2B5EF4-FFF2-40B4-BE49-F238E27FC236}">
                <a16:creationId xmlns:a16="http://schemas.microsoft.com/office/drawing/2014/main" id="{97597EDD-3626-0744-AE6A-0CD4B87EFE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8241" y="0"/>
            <a:ext cx="1453634" cy="3600450"/>
          </a:xfrm>
          <a:prstGeom prst="rect">
            <a:avLst/>
          </a:prstGeom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AEB9E0C9-6C6F-9E40-BF42-227D98A39FFC}"/>
              </a:ext>
            </a:extLst>
          </p:cNvPr>
          <p:cNvSpPr/>
          <p:nvPr/>
        </p:nvSpPr>
        <p:spPr>
          <a:xfrm>
            <a:off x="1656991" y="3485541"/>
            <a:ext cx="19847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600" b="1" dirty="0">
                <a:solidFill>
                  <a:schemeClr val="bg1"/>
                </a:solidFill>
              </a:rPr>
              <a:t>Core 4ml </a:t>
            </a:r>
            <a:r>
              <a:rPr lang="it-IT" sz="1600" b="1" dirty="0" err="1">
                <a:solidFill>
                  <a:schemeClr val="bg1"/>
                </a:solidFill>
              </a:rPr>
              <a:t>primary</a:t>
            </a:r>
            <a:endParaRPr lang="it-IT" sz="1600" b="1" dirty="0">
              <a:solidFill>
                <a:schemeClr val="bg1"/>
              </a:solidFill>
            </a:endParaRPr>
          </a:p>
          <a:p>
            <a:pPr algn="ctr"/>
            <a:r>
              <a:rPr lang="it-IT" sz="1600" b="1" dirty="0" err="1">
                <a:solidFill>
                  <a:schemeClr val="bg1"/>
                </a:solidFill>
              </a:rPr>
              <a:t>visibility</a:t>
            </a:r>
            <a:r>
              <a:rPr lang="it-IT" sz="1600" b="1" dirty="0">
                <a:solidFill>
                  <a:schemeClr val="bg1"/>
                </a:solidFill>
              </a:rPr>
              <a:t> new</a:t>
            </a:r>
          </a:p>
          <a:p>
            <a:pPr algn="ctr"/>
            <a:r>
              <a:rPr lang="it-IT" sz="1600" b="1" dirty="0" err="1">
                <a:solidFill>
                  <a:schemeClr val="bg1"/>
                </a:solidFill>
              </a:rPr>
              <a:t>usage</a:t>
            </a:r>
            <a:r>
              <a:rPr lang="it-IT" sz="1600" b="1" dirty="0">
                <a:solidFill>
                  <a:schemeClr val="bg1"/>
                </a:solidFill>
              </a:rPr>
              <a:t> </a:t>
            </a:r>
            <a:r>
              <a:rPr lang="it-IT" sz="1600" b="1" dirty="0" err="1">
                <a:solidFill>
                  <a:schemeClr val="bg1"/>
                </a:solidFill>
              </a:rPr>
              <a:t>occasions</a:t>
            </a:r>
            <a:endParaRPr lang="it-IT" sz="1600" b="1" dirty="0">
              <a:solidFill>
                <a:schemeClr val="bg1"/>
              </a:solidFill>
            </a:endParaRP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1D13B6C3-FE40-2E45-898D-6D359B5B6DA8}"/>
              </a:ext>
            </a:extLst>
          </p:cNvPr>
          <p:cNvSpPr/>
          <p:nvPr/>
        </p:nvSpPr>
        <p:spPr>
          <a:xfrm>
            <a:off x="1656991" y="4291876"/>
            <a:ext cx="19847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400" dirty="0">
                <a:solidFill>
                  <a:schemeClr val="bg1"/>
                </a:solidFill>
              </a:rPr>
              <a:t>WD 33pt + 8vs </a:t>
            </a:r>
            <a:r>
              <a:rPr lang="it-IT" sz="1400" dirty="0" err="1">
                <a:solidFill>
                  <a:schemeClr val="bg1"/>
                </a:solidFill>
              </a:rPr>
              <a:t>py</a:t>
            </a:r>
            <a:endParaRPr lang="it-IT" sz="1400" dirty="0">
              <a:solidFill>
                <a:schemeClr val="bg1"/>
              </a:solidFill>
            </a:endParaRP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BBDDCC2F-6A12-5C49-A1A0-9D36140B4812}"/>
              </a:ext>
            </a:extLst>
          </p:cNvPr>
          <p:cNvSpPr/>
          <p:nvPr/>
        </p:nvSpPr>
        <p:spPr>
          <a:xfrm>
            <a:off x="4144457" y="3485541"/>
            <a:ext cx="19847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600" b="1" dirty="0" err="1">
                <a:solidFill>
                  <a:schemeClr val="bg1"/>
                </a:solidFill>
              </a:rPr>
              <a:t>Pharmacists</a:t>
            </a:r>
            <a:r>
              <a:rPr lang="it-IT" sz="1600" b="1" dirty="0">
                <a:solidFill>
                  <a:schemeClr val="bg1"/>
                </a:solidFill>
              </a:rPr>
              <a:t> engagement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455072D-9165-4443-9EDA-F7590FCBA829}"/>
              </a:ext>
            </a:extLst>
          </p:cNvPr>
          <p:cNvSpPr/>
          <p:nvPr/>
        </p:nvSpPr>
        <p:spPr>
          <a:xfrm>
            <a:off x="4165241" y="4081554"/>
            <a:ext cx="19847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400" dirty="0">
                <a:solidFill>
                  <a:schemeClr val="bg1"/>
                </a:solidFill>
              </a:rPr>
              <a:t>WD 23 </a:t>
            </a:r>
            <a:r>
              <a:rPr lang="it-IT" sz="1400" dirty="0" err="1">
                <a:solidFill>
                  <a:schemeClr val="bg1"/>
                </a:solidFill>
              </a:rPr>
              <a:t>pt</a:t>
            </a:r>
            <a:r>
              <a:rPr lang="it-IT" sz="1400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it-IT" sz="1400" dirty="0">
                <a:solidFill>
                  <a:schemeClr val="bg1"/>
                </a:solidFill>
              </a:rPr>
              <a:t>YTD +3,5pt EG Swing</a:t>
            </a:r>
          </a:p>
        </p:txBody>
      </p:sp>
      <p:pic>
        <p:nvPicPr>
          <p:cNvPr id="8" name="9C615F26-5313-4F0A-B6D6-E0B932A54750">
            <a:extLst>
              <a:ext uri="{FF2B5EF4-FFF2-40B4-BE49-F238E27FC236}">
                <a16:creationId xmlns:a16="http://schemas.microsoft.com/office/drawing/2014/main" id="{88BFD7FD-512E-824F-86B9-78301F68B0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0181" y="2356665"/>
            <a:ext cx="2971155" cy="172488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5" name="Rettangolo 14">
            <a:extLst>
              <a:ext uri="{FF2B5EF4-FFF2-40B4-BE49-F238E27FC236}">
                <a16:creationId xmlns:a16="http://schemas.microsoft.com/office/drawing/2014/main" id="{E4763F7C-3D23-174D-9583-004597920A1E}"/>
              </a:ext>
            </a:extLst>
          </p:cNvPr>
          <p:cNvSpPr/>
          <p:nvPr/>
        </p:nvSpPr>
        <p:spPr>
          <a:xfrm>
            <a:off x="3007978" y="3418714"/>
            <a:ext cx="198473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6600" b="1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7" name="Segnaposto numero diapositiva 4">
            <a:extLst>
              <a:ext uri="{FF2B5EF4-FFF2-40B4-BE49-F238E27FC236}">
                <a16:creationId xmlns:a16="http://schemas.microsoft.com/office/drawing/2014/main" id="{16B47FE4-8424-8844-8149-7111E0B63EB8}"/>
              </a:ext>
            </a:extLst>
          </p:cNvPr>
          <p:cNvSpPr txBox="1">
            <a:spLocks/>
          </p:cNvSpPr>
          <p:nvPr/>
        </p:nvSpPr>
        <p:spPr>
          <a:xfrm>
            <a:off x="182120" y="4864360"/>
            <a:ext cx="376680" cy="27914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5163908-529D-4A49-892F-D37C4044DFD8}" type="slidenum">
              <a:rPr lang="en-IN" sz="900" smtClean="0"/>
              <a:pPr/>
              <a:t>24</a:t>
            </a:fld>
            <a:endParaRPr lang="en-IN" sz="900" dirty="0"/>
          </a:p>
        </p:txBody>
      </p:sp>
    </p:spTree>
    <p:extLst>
      <p:ext uri="{BB962C8B-B14F-4D97-AF65-F5344CB8AC3E}">
        <p14:creationId xmlns:p14="http://schemas.microsoft.com/office/powerpoint/2010/main" val="39212431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66719" y="167173"/>
            <a:ext cx="7171200" cy="470898"/>
          </a:xfrm>
        </p:spPr>
        <p:txBody>
          <a:bodyPr/>
          <a:lstStyle/>
          <a:p>
            <a:r>
              <a:rPr lang="en-US" sz="1800">
                <a:cs typeface="Arial"/>
              </a:rPr>
              <a:t>REINFORCE PHARMACIST’S ENGAGEMENT </a:t>
            </a:r>
            <a:r>
              <a:rPr lang="it-IT" sz="1800" err="1">
                <a:cs typeface="Arial"/>
              </a:rPr>
              <a:t>activation</a:t>
            </a:r>
            <a:r>
              <a:rPr lang="it-IT" sz="1800">
                <a:cs typeface="Arial"/>
              </a:rPr>
              <a:t> with </a:t>
            </a:r>
            <a:r>
              <a:rPr lang="it-IT" sz="1800" err="1">
                <a:cs typeface="Arial"/>
              </a:rPr>
              <a:t>bigger</a:t>
            </a:r>
            <a:r>
              <a:rPr lang="it-IT" sz="1800">
                <a:cs typeface="Arial"/>
              </a:rPr>
              <a:t> </a:t>
            </a:r>
            <a:r>
              <a:rPr lang="it-IT" sz="1800" err="1">
                <a:cs typeface="Arial"/>
              </a:rPr>
              <a:t>multichannel</a:t>
            </a:r>
            <a:r>
              <a:rPr lang="it-IT" sz="1800">
                <a:cs typeface="Arial"/>
              </a:rPr>
              <a:t> plan</a:t>
            </a:r>
            <a:endParaRPr lang="en-US" sz="1800" b="0">
              <a:solidFill>
                <a:srgbClr val="525CA3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16571" y="1414513"/>
            <a:ext cx="4695186" cy="204587"/>
          </a:xfrm>
          <a:prstGeom prst="rect">
            <a:avLst/>
          </a:prstGeom>
          <a:solidFill>
            <a:srgbClr val="2263C5"/>
          </a:solidFill>
          <a:ln w="6350" cap="flat" cmpd="sng" algn="ctr">
            <a:solidFill>
              <a:srgbClr val="2263C5"/>
            </a:solidFill>
            <a:prstDash val="solid"/>
          </a:ln>
          <a:effectLst/>
        </p:spPr>
        <p:txBody>
          <a:bodyPr rtlCol="0" anchor="ctr"/>
          <a:lstStyle/>
          <a:p>
            <a:pPr defTabSz="685749"/>
            <a:r>
              <a:rPr lang="en-US" sz="975" b="1" kern="0">
                <a:solidFill>
                  <a:srgbClr val="FFFFFF"/>
                </a:solidFill>
                <a:latin typeface="Arial"/>
                <a:cs typeface="Arial"/>
                <a:sym typeface="Century Gothic" panose="020B0502020202020204" pitchFamily="34" charset="0"/>
              </a:rPr>
              <a:t>DESCRIPTION</a:t>
            </a:r>
            <a:endParaRPr lang="en-GB" sz="975" b="1" kern="0">
              <a:solidFill>
                <a:srgbClr val="FFFFFF"/>
              </a:solidFill>
              <a:latin typeface="Arial"/>
              <a:cs typeface="Arial"/>
              <a:sym typeface="Century Gothic" panose="020B0502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92BA2C2-4746-41BA-84DD-E8606F35E8BA}"/>
              </a:ext>
            </a:extLst>
          </p:cNvPr>
          <p:cNvSpPr/>
          <p:nvPr/>
        </p:nvSpPr>
        <p:spPr>
          <a:xfrm>
            <a:off x="116571" y="3357339"/>
            <a:ext cx="4689062" cy="180792"/>
          </a:xfrm>
          <a:prstGeom prst="rect">
            <a:avLst/>
          </a:prstGeom>
          <a:solidFill>
            <a:srgbClr val="2263C5"/>
          </a:solidFill>
          <a:ln w="6350" cap="flat" cmpd="sng" algn="ctr">
            <a:solidFill>
              <a:srgbClr val="2263C5"/>
            </a:solidFill>
            <a:prstDash val="solid"/>
          </a:ln>
          <a:effectLst/>
        </p:spPr>
        <p:txBody>
          <a:bodyPr rtlCol="0" anchor="ctr"/>
          <a:lstStyle/>
          <a:p>
            <a:pPr defTabSz="685749"/>
            <a:r>
              <a:rPr lang="it-IT" sz="975" b="1" kern="0">
                <a:solidFill>
                  <a:srgbClr val="FFFFFF"/>
                </a:solidFill>
                <a:latin typeface="Arial"/>
                <a:cs typeface="Arial"/>
                <a:sym typeface="Century Gothic" panose="020B0502020202020204" pitchFamily="34" charset="0"/>
              </a:rPr>
              <a:t>L</a:t>
            </a:r>
            <a:r>
              <a:rPr lang="en-US" sz="975" b="1" kern="0">
                <a:solidFill>
                  <a:srgbClr val="FFFFFF"/>
                </a:solidFill>
                <a:latin typeface="Arial"/>
                <a:cs typeface="Arial"/>
                <a:sym typeface="Century Gothic" panose="020B0502020202020204" pitchFamily="34" charset="0"/>
              </a:rPr>
              <a:t>EARNINGS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B55B091-68E2-4F5A-A207-504716DF2D0D}"/>
              </a:ext>
            </a:extLst>
          </p:cNvPr>
          <p:cNvSpPr/>
          <p:nvPr/>
        </p:nvSpPr>
        <p:spPr>
          <a:xfrm>
            <a:off x="116571" y="3584828"/>
            <a:ext cx="4689062" cy="786185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rgbClr val="2263C5"/>
            </a:solidFill>
            <a:prstDash val="solid"/>
          </a:ln>
          <a:effectLst/>
        </p:spPr>
        <p:txBody>
          <a:bodyPr lIns="81000" tIns="81000" rIns="81000" bIns="81000" rtlCol="0" anchor="t"/>
          <a:lstStyle/>
          <a:p>
            <a:pPr marL="214313" indent="-214313" defTabSz="514350">
              <a:buFont typeface="Arial" panose="020B0604020202020204" pitchFamily="34" charset="0"/>
              <a:buChar char="•"/>
              <a:defRPr/>
            </a:pPr>
            <a:r>
              <a:rPr lang="en-US" sz="900">
                <a:solidFill>
                  <a:schemeClr val="dk1"/>
                </a:solidFill>
              </a:rPr>
              <a:t>Consumers’ probiotics’ choice mainly </a:t>
            </a:r>
            <a:r>
              <a:rPr lang="en-US" sz="900" b="1">
                <a:solidFill>
                  <a:schemeClr val="dk1"/>
                </a:solidFill>
              </a:rPr>
              <a:t>driven by pharmacists' advice</a:t>
            </a:r>
            <a:r>
              <a:rPr lang="en-US" sz="900">
                <a:solidFill>
                  <a:schemeClr val="dk1"/>
                </a:solidFill>
              </a:rPr>
              <a:t>*</a:t>
            </a:r>
          </a:p>
          <a:p>
            <a:pPr marL="214313" indent="-214313" defTabSz="514350">
              <a:buFont typeface="Arial" panose="020B0604020202020204" pitchFamily="34" charset="0"/>
              <a:buChar char="•"/>
              <a:defRPr/>
            </a:pPr>
            <a:r>
              <a:rPr lang="en-US" sz="900">
                <a:solidFill>
                  <a:schemeClr val="dk1"/>
                </a:solidFill>
              </a:rPr>
              <a:t>Pharmacist's recommendation weighs only </a:t>
            </a:r>
            <a:r>
              <a:rPr lang="en-US" sz="900" b="1">
                <a:solidFill>
                  <a:schemeClr val="dk1"/>
                </a:solidFill>
              </a:rPr>
              <a:t>28%</a:t>
            </a:r>
            <a:r>
              <a:rPr lang="en-US" sz="900">
                <a:solidFill>
                  <a:schemeClr val="dk1"/>
                </a:solidFill>
              </a:rPr>
              <a:t> for EG (vs competitors 41%)</a:t>
            </a:r>
          </a:p>
          <a:p>
            <a:pPr marL="214313" indent="-214313" defTabSz="514350">
              <a:buFont typeface="Arial" panose="020B0604020202020204" pitchFamily="34" charset="0"/>
              <a:buChar char="•"/>
              <a:defRPr/>
            </a:pPr>
            <a:r>
              <a:rPr lang="en-US" sz="900">
                <a:solidFill>
                  <a:schemeClr val="dk1"/>
                </a:solidFill>
              </a:rPr>
              <a:t>PH. covered by PIA : </a:t>
            </a:r>
            <a:r>
              <a:rPr lang="en-US" sz="900" b="1">
                <a:solidFill>
                  <a:schemeClr val="dk1"/>
                </a:solidFill>
              </a:rPr>
              <a:t>+ 4 </a:t>
            </a:r>
            <a:r>
              <a:rPr lang="en-US" sz="900" b="1" err="1">
                <a:solidFill>
                  <a:schemeClr val="dk1"/>
                </a:solidFill>
              </a:rPr>
              <a:t>pt</a:t>
            </a:r>
            <a:r>
              <a:rPr lang="en-US" sz="900" b="1">
                <a:solidFill>
                  <a:schemeClr val="dk1"/>
                </a:solidFill>
              </a:rPr>
              <a:t> growth</a:t>
            </a:r>
            <a:r>
              <a:rPr lang="en-US" sz="900">
                <a:solidFill>
                  <a:schemeClr val="dk1"/>
                </a:solidFill>
              </a:rPr>
              <a:t>** vs national avg</a:t>
            </a:r>
          </a:p>
          <a:p>
            <a:pPr marL="214313" indent="-214313" defTabSz="514350">
              <a:buFont typeface="Arial" panose="020B0604020202020204" pitchFamily="34" charset="0"/>
              <a:buChar char="•"/>
              <a:defRPr/>
            </a:pPr>
            <a:r>
              <a:rPr lang="en-US" sz="900">
                <a:solidFill>
                  <a:schemeClr val="dk1"/>
                </a:solidFill>
              </a:rPr>
              <a:t>Key </a:t>
            </a:r>
            <a:r>
              <a:rPr lang="en-US" sz="900" err="1">
                <a:solidFill>
                  <a:schemeClr val="dk1"/>
                </a:solidFill>
              </a:rPr>
              <a:t>ph</a:t>
            </a:r>
            <a:r>
              <a:rPr lang="en-US" sz="900">
                <a:solidFill>
                  <a:schemeClr val="dk1"/>
                </a:solidFill>
              </a:rPr>
              <a:t> needs (survey): </a:t>
            </a:r>
            <a:r>
              <a:rPr lang="en-US" sz="900" b="1">
                <a:solidFill>
                  <a:schemeClr val="dk1"/>
                </a:solidFill>
              </a:rPr>
              <a:t>key product info </a:t>
            </a:r>
            <a:r>
              <a:rPr lang="en-US" sz="900">
                <a:solidFill>
                  <a:schemeClr val="dk1"/>
                </a:solidFill>
              </a:rPr>
              <a:t>to drive the sales, webinar </a:t>
            </a:r>
            <a:r>
              <a:rPr lang="en-US" sz="900"/>
              <a:t>+ F2F training, </a:t>
            </a:r>
            <a:r>
              <a:rPr lang="en-US" sz="900" err="1"/>
              <a:t>videopills</a:t>
            </a:r>
            <a:r>
              <a:rPr lang="en-US" sz="900"/>
              <a:t>, and professional magazine**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050B0F2-FDF8-4958-91E4-DA06381DAB16}"/>
              </a:ext>
            </a:extLst>
          </p:cNvPr>
          <p:cNvSpPr/>
          <p:nvPr/>
        </p:nvSpPr>
        <p:spPr>
          <a:xfrm>
            <a:off x="116571" y="4683198"/>
            <a:ext cx="4689062" cy="394058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rgbClr val="2263C5"/>
            </a:solidFill>
            <a:prstDash val="solid"/>
          </a:ln>
          <a:effectLst/>
        </p:spPr>
        <p:txBody>
          <a:bodyPr lIns="81000" tIns="81000" rIns="81000" bIns="81000" rtlCol="0" anchor="t"/>
          <a:lstStyle/>
          <a:p>
            <a:pPr marL="214313" indent="-214313" defTabSz="514350">
              <a:buFont typeface="Arial" panose="020B0604020202020204" pitchFamily="34" charset="0"/>
              <a:buChar char="•"/>
              <a:defRPr/>
            </a:pPr>
            <a:r>
              <a:rPr lang="en-US" sz="975">
                <a:solidFill>
                  <a:schemeClr val="dk1"/>
                </a:solidFill>
              </a:rPr>
              <a:t>F2F PH. Coverage: 3k pharmacies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it-IT" sz="975">
                <a:sym typeface="Wingdings" panose="05000000000000000000" pitchFamily="2" charset="2"/>
              </a:rPr>
              <a:t>60K </a:t>
            </a:r>
            <a:r>
              <a:rPr lang="it-IT" sz="975" err="1">
                <a:sym typeface="Wingdings" panose="05000000000000000000" pitchFamily="2" charset="2"/>
              </a:rPr>
              <a:t>pharmacists</a:t>
            </a:r>
            <a:r>
              <a:rPr lang="it-IT" sz="975">
                <a:sym typeface="Wingdings" panose="05000000000000000000" pitchFamily="2" charset="2"/>
              </a:rPr>
              <a:t> </a:t>
            </a:r>
            <a:r>
              <a:rPr lang="it-IT" sz="975" err="1">
                <a:sym typeface="Wingdings" panose="05000000000000000000" pitchFamily="2" charset="2"/>
              </a:rPr>
              <a:t>contacts</a:t>
            </a:r>
            <a:r>
              <a:rPr lang="it-IT" sz="975">
                <a:sym typeface="Wingdings" panose="05000000000000000000" pitchFamily="2" charset="2"/>
              </a:rPr>
              <a:t> (</a:t>
            </a:r>
            <a:r>
              <a:rPr lang="it-IT" sz="975" err="1">
                <a:sym typeface="Wingdings" panose="05000000000000000000" pitchFamily="2" charset="2"/>
              </a:rPr>
              <a:t>digital+press</a:t>
            </a:r>
            <a:r>
              <a:rPr lang="it-IT" sz="975">
                <a:sym typeface="Wingdings" panose="05000000000000000000" pitchFamily="2" charset="2"/>
              </a:rPr>
              <a:t>)</a:t>
            </a:r>
            <a:endParaRPr lang="en-US" sz="975"/>
          </a:p>
        </p:txBody>
      </p:sp>
      <p:sp>
        <p:nvSpPr>
          <p:cNvPr id="23" name="Rectangle 26">
            <a:extLst>
              <a:ext uri="{FF2B5EF4-FFF2-40B4-BE49-F238E27FC236}">
                <a16:creationId xmlns:a16="http://schemas.microsoft.com/office/drawing/2014/main" id="{5290A24D-7225-4C71-BE7F-DE62A577E00D}"/>
              </a:ext>
            </a:extLst>
          </p:cNvPr>
          <p:cNvSpPr/>
          <p:nvPr/>
        </p:nvSpPr>
        <p:spPr>
          <a:xfrm>
            <a:off x="4913194" y="783060"/>
            <a:ext cx="4093913" cy="4271098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rgbClr val="2263C5"/>
            </a:solidFill>
            <a:prstDash val="solid"/>
          </a:ln>
          <a:effectLst/>
        </p:spPr>
        <p:txBody>
          <a:bodyPr lIns="81000" tIns="81000" rIns="81000" bIns="81000" rtlCol="0" anchor="t"/>
          <a:lstStyle/>
          <a:p>
            <a:pPr lvl="1"/>
            <a:endParaRPr lang="en-GB" sz="1350"/>
          </a:p>
        </p:txBody>
      </p:sp>
      <p:sp>
        <p:nvSpPr>
          <p:cNvPr id="18" name="Rectangle 20">
            <a:extLst>
              <a:ext uri="{FF2B5EF4-FFF2-40B4-BE49-F238E27FC236}">
                <a16:creationId xmlns:a16="http://schemas.microsoft.com/office/drawing/2014/main" id="{BAFD1694-2C1A-4226-9E55-6B88CD863C7E}"/>
              </a:ext>
            </a:extLst>
          </p:cNvPr>
          <p:cNvSpPr/>
          <p:nvPr/>
        </p:nvSpPr>
        <p:spPr>
          <a:xfrm>
            <a:off x="116571" y="762251"/>
            <a:ext cx="4695185" cy="196818"/>
          </a:xfrm>
          <a:prstGeom prst="rect">
            <a:avLst/>
          </a:prstGeom>
          <a:solidFill>
            <a:srgbClr val="2263C5"/>
          </a:solidFill>
          <a:ln w="6350" cap="flat" cmpd="sng" algn="ctr">
            <a:solidFill>
              <a:srgbClr val="2263C5"/>
            </a:solidFill>
            <a:prstDash val="solid"/>
          </a:ln>
          <a:effectLst/>
        </p:spPr>
        <p:txBody>
          <a:bodyPr rtlCol="0" anchor="ctr"/>
          <a:lstStyle/>
          <a:p>
            <a:pPr defTabSz="685749">
              <a:defRPr/>
            </a:pPr>
            <a:r>
              <a:rPr lang="en-US" sz="975" b="1" kern="0">
                <a:solidFill>
                  <a:srgbClr val="FFFFFF"/>
                </a:solidFill>
                <a:latin typeface="Arial"/>
                <a:cs typeface="Arial"/>
                <a:sym typeface="Century Gothic" panose="020B0502020202020204" pitchFamily="34" charset="0"/>
              </a:rPr>
              <a:t>OBJECTIVE </a:t>
            </a:r>
            <a:endParaRPr lang="en-GB" sz="975" b="1" kern="0">
              <a:solidFill>
                <a:srgbClr val="FFFFFF"/>
              </a:solidFill>
              <a:latin typeface="Arial"/>
              <a:cs typeface="Arial"/>
              <a:sym typeface="Century Gothic" panose="020B0502020202020204" pitchFamily="34" charset="0"/>
            </a:endParaRPr>
          </a:p>
        </p:txBody>
      </p:sp>
      <p:sp>
        <p:nvSpPr>
          <p:cNvPr id="19" name="Rectangle 26">
            <a:extLst>
              <a:ext uri="{FF2B5EF4-FFF2-40B4-BE49-F238E27FC236}">
                <a16:creationId xmlns:a16="http://schemas.microsoft.com/office/drawing/2014/main" id="{DE2E9F96-D7ED-4BF6-A841-69563F512E95}"/>
              </a:ext>
            </a:extLst>
          </p:cNvPr>
          <p:cNvSpPr/>
          <p:nvPr/>
        </p:nvSpPr>
        <p:spPr>
          <a:xfrm>
            <a:off x="116571" y="1012983"/>
            <a:ext cx="4695187" cy="347615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rgbClr val="2263C5"/>
            </a:solidFill>
            <a:prstDash val="solid"/>
          </a:ln>
          <a:effectLst/>
        </p:spPr>
        <p:txBody>
          <a:bodyPr lIns="81000" tIns="81000" rIns="81000" bIns="81000" rtlCol="0" anchor="t"/>
          <a:lstStyle/>
          <a:p>
            <a:pPr defTabSz="685784">
              <a:defRPr/>
            </a:pPr>
            <a:r>
              <a:rPr lang="it-IT" sz="975" err="1"/>
              <a:t>Increase</a:t>
            </a:r>
            <a:r>
              <a:rPr lang="it-IT" sz="975"/>
              <a:t> </a:t>
            </a:r>
            <a:r>
              <a:rPr lang="it-IT" sz="975" b="1" err="1"/>
              <a:t>pharmacists</a:t>
            </a:r>
            <a:r>
              <a:rPr lang="it-IT" sz="975" b="1"/>
              <a:t> </a:t>
            </a:r>
            <a:r>
              <a:rPr lang="en-US" sz="975" b="1" err="1"/>
              <a:t>reco</a:t>
            </a:r>
            <a:r>
              <a:rPr lang="en-US" sz="975"/>
              <a:t> leveraging on EG scientific data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16571" y="1656399"/>
            <a:ext cx="4695185" cy="1614838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rgbClr val="2263C5"/>
            </a:solidFill>
            <a:prstDash val="solid"/>
          </a:ln>
          <a:effectLst/>
        </p:spPr>
        <p:txBody>
          <a:bodyPr lIns="81000" tIns="81000" rIns="81000" bIns="81000" rtlCol="0" anchor="t"/>
          <a:lstStyle/>
          <a:p>
            <a:pPr defTabSz="514350">
              <a:defRPr/>
            </a:pPr>
            <a:r>
              <a:rPr lang="en-US" sz="938" b="1">
                <a:solidFill>
                  <a:srgbClr val="747E85"/>
                </a:solidFill>
              </a:rPr>
              <a:t>Extend the pharmacists coverage :</a:t>
            </a:r>
          </a:p>
          <a:p>
            <a:pPr marL="214313" indent="-214313" defTabSz="514350">
              <a:buFont typeface="Arial" panose="020B0604020202020204" pitchFamily="34" charset="0"/>
              <a:buChar char="•"/>
              <a:defRPr/>
            </a:pPr>
            <a:r>
              <a:rPr lang="en-US" sz="938"/>
              <a:t>Keep an always ON F2F detailing</a:t>
            </a:r>
          </a:p>
          <a:p>
            <a:pPr marL="214313" indent="-214313" defTabSz="514350">
              <a:buFont typeface="Arial" panose="020B0604020202020204" pitchFamily="34" charset="0"/>
              <a:buChar char="•"/>
              <a:defRPr/>
            </a:pPr>
            <a:r>
              <a:rPr lang="en-US" sz="938">
                <a:solidFill>
                  <a:schemeClr val="dk1"/>
                </a:solidFill>
              </a:rPr>
              <a:t>Full year dedicated media plan, digital + print</a:t>
            </a:r>
          </a:p>
          <a:p>
            <a:pPr marL="214313" indent="-214313" defTabSz="514350">
              <a:buFont typeface="Arial" panose="020B0604020202020204" pitchFamily="34" charset="0"/>
              <a:buChar char="•"/>
              <a:defRPr/>
            </a:pPr>
            <a:r>
              <a:rPr lang="en-US" sz="938">
                <a:solidFill>
                  <a:schemeClr val="dk1"/>
                </a:solidFill>
              </a:rPr>
              <a:t>Training (webinar / live) for high potential pharmacies or chains</a:t>
            </a:r>
            <a:endParaRPr lang="en-US" sz="938" b="1">
              <a:solidFill>
                <a:srgbClr val="2263C5"/>
              </a:solidFill>
            </a:endParaRPr>
          </a:p>
          <a:p>
            <a:pPr defTabSz="514350">
              <a:defRPr/>
            </a:pPr>
            <a:endParaRPr lang="en-US" sz="938">
              <a:solidFill>
                <a:prstClr val="black"/>
              </a:solidFill>
            </a:endParaRPr>
          </a:p>
          <a:p>
            <a:pPr defTabSz="514350">
              <a:defRPr/>
            </a:pPr>
            <a:r>
              <a:rPr lang="en-US" sz="938" b="1">
                <a:solidFill>
                  <a:srgbClr val="747E85"/>
                </a:solidFill>
              </a:rPr>
              <a:t>More scientific data to deliver contents</a:t>
            </a:r>
          </a:p>
          <a:p>
            <a:pPr marL="128588" indent="-128588" defTabSz="514350">
              <a:buFont typeface="Arial" panose="020B0604020202020204" pitchFamily="34" charset="0"/>
              <a:buChar char="•"/>
              <a:defRPr/>
            </a:pPr>
            <a:r>
              <a:rPr lang="en-US" sz="938">
                <a:solidFill>
                  <a:schemeClr val="dk1"/>
                </a:solidFill>
              </a:rPr>
              <a:t>Collection of in vivo &amp; in vitro evidences: EG resistance, multiplication, persistence</a:t>
            </a:r>
          </a:p>
          <a:p>
            <a:pPr marL="128588" indent="-128588" defTabSz="514350">
              <a:buFont typeface="Arial" panose="020B0604020202020204" pitchFamily="34" charset="0"/>
              <a:buChar char="•"/>
              <a:defRPr/>
            </a:pPr>
            <a:r>
              <a:rPr lang="en-US" sz="938">
                <a:solidFill>
                  <a:schemeClr val="dk1"/>
                </a:solidFill>
              </a:rPr>
              <a:t>RWE study in pharmacies deliver in Sept. 22</a:t>
            </a:r>
          </a:p>
          <a:p>
            <a:pPr marL="128588" indent="-128588" defTabSz="514350">
              <a:buFont typeface="Arial" panose="020B0604020202020204" pitchFamily="34" charset="0"/>
              <a:buChar char="•"/>
              <a:defRPr/>
            </a:pPr>
            <a:endParaRPr lang="en-US" sz="938" b="1">
              <a:solidFill>
                <a:srgbClr val="2263C5"/>
              </a:solidFill>
            </a:endParaRPr>
          </a:p>
          <a:p>
            <a:pPr lvl="0"/>
            <a:r>
              <a:rPr lang="en-US" sz="938" b="1">
                <a:solidFill>
                  <a:srgbClr val="747E85"/>
                </a:solidFill>
              </a:rPr>
              <a:t>Opportunity partnership with </a:t>
            </a:r>
            <a:r>
              <a:rPr lang="en-US" sz="938" b="1" err="1">
                <a:solidFill>
                  <a:srgbClr val="747E85"/>
                </a:solidFill>
              </a:rPr>
              <a:t>Federfarma</a:t>
            </a:r>
            <a:r>
              <a:rPr lang="en-US" sz="938" b="1">
                <a:solidFill>
                  <a:srgbClr val="747E85"/>
                </a:solidFill>
              </a:rPr>
              <a:t> </a:t>
            </a:r>
            <a:endParaRPr lang="en-US" sz="938"/>
          </a:p>
        </p:txBody>
      </p:sp>
      <p:sp>
        <p:nvSpPr>
          <p:cNvPr id="64" name="Title 1">
            <a:extLst>
              <a:ext uri="{FF2B5EF4-FFF2-40B4-BE49-F238E27FC236}">
                <a16:creationId xmlns:a16="http://schemas.microsoft.com/office/drawing/2014/main" id="{8F4E6540-B256-4539-8F45-376405B4C87A}"/>
              </a:ext>
            </a:extLst>
          </p:cNvPr>
          <p:cNvSpPr txBox="1">
            <a:spLocks/>
          </p:cNvSpPr>
          <p:nvPr/>
        </p:nvSpPr>
        <p:spPr>
          <a:xfrm>
            <a:off x="5110200" y="2121896"/>
            <a:ext cx="1261313" cy="22823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6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1219109">
              <a:lnSpc>
                <a:spcPct val="85000"/>
              </a:lnSpc>
              <a:defRPr/>
            </a:pPr>
            <a:r>
              <a:rPr lang="it-IT" sz="975" b="1">
                <a:solidFill>
                  <a:schemeClr val="tx2">
                    <a:lumMod val="75000"/>
                  </a:schemeClr>
                </a:solidFill>
                <a:latin typeface="+mn-lt"/>
              </a:rPr>
              <a:t>F2F </a:t>
            </a:r>
            <a:r>
              <a:rPr lang="it-IT" sz="975" b="1" err="1">
                <a:solidFill>
                  <a:schemeClr val="tx2">
                    <a:lumMod val="75000"/>
                  </a:schemeClr>
                </a:solidFill>
                <a:latin typeface="+mn-lt"/>
              </a:rPr>
              <a:t>Detealing</a:t>
            </a:r>
            <a:r>
              <a:rPr lang="it-IT" sz="975" b="1">
                <a:solidFill>
                  <a:schemeClr val="tx2">
                    <a:lumMod val="75000"/>
                  </a:schemeClr>
                </a:solidFill>
                <a:latin typeface="+mn-lt"/>
              </a:rPr>
              <a:t> </a:t>
            </a:r>
          </a:p>
          <a:p>
            <a:pPr algn="ctr" defTabSz="1219109">
              <a:lnSpc>
                <a:spcPct val="85000"/>
              </a:lnSpc>
              <a:defRPr/>
            </a:pPr>
            <a:r>
              <a:rPr lang="it-IT" sz="975" b="1">
                <a:solidFill>
                  <a:schemeClr val="tx2">
                    <a:lumMod val="75000"/>
                  </a:schemeClr>
                </a:solidFill>
                <a:latin typeface="+mn-lt"/>
              </a:rPr>
              <a:t> </a:t>
            </a:r>
          </a:p>
        </p:txBody>
      </p:sp>
      <p:sp>
        <p:nvSpPr>
          <p:cNvPr id="79" name="Title 1">
            <a:extLst>
              <a:ext uri="{FF2B5EF4-FFF2-40B4-BE49-F238E27FC236}">
                <a16:creationId xmlns:a16="http://schemas.microsoft.com/office/drawing/2014/main" id="{69CB64E6-744B-448C-A318-DB02144FC6D1}"/>
              </a:ext>
            </a:extLst>
          </p:cNvPr>
          <p:cNvSpPr txBox="1">
            <a:spLocks/>
          </p:cNvSpPr>
          <p:nvPr/>
        </p:nvSpPr>
        <p:spPr>
          <a:xfrm>
            <a:off x="6797762" y="2205410"/>
            <a:ext cx="1585375" cy="32115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it-IT"/>
            </a:defPPr>
            <a:lvl1pPr algn="ctr" defTabSz="1625479">
              <a:lnSpc>
                <a:spcPct val="85000"/>
              </a:lnSpc>
              <a:spcBef>
                <a:spcPct val="0"/>
              </a:spcBef>
              <a:buNone/>
              <a:defRPr sz="1300" b="1" baseline="0">
                <a:solidFill>
                  <a:schemeClr val="tx2">
                    <a:lumMod val="7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it-IT" sz="975"/>
              <a:t>Media plan with </a:t>
            </a:r>
          </a:p>
          <a:p>
            <a:r>
              <a:rPr lang="it-IT" sz="975" err="1"/>
              <a:t>digital</a:t>
            </a:r>
            <a:r>
              <a:rPr lang="it-IT" sz="975"/>
              <a:t> &amp; press</a:t>
            </a:r>
            <a:endParaRPr lang="en-GB" sz="975"/>
          </a:p>
        </p:txBody>
      </p:sp>
      <p:grpSp>
        <p:nvGrpSpPr>
          <p:cNvPr id="80" name="Gruppo 79">
            <a:extLst>
              <a:ext uri="{FF2B5EF4-FFF2-40B4-BE49-F238E27FC236}">
                <a16:creationId xmlns:a16="http://schemas.microsoft.com/office/drawing/2014/main" id="{B07B350B-1C38-458E-8C06-458B860B9DCD}"/>
              </a:ext>
            </a:extLst>
          </p:cNvPr>
          <p:cNvGrpSpPr/>
          <p:nvPr/>
        </p:nvGrpSpPr>
        <p:grpSpPr>
          <a:xfrm>
            <a:off x="5128965" y="1221196"/>
            <a:ext cx="1471126" cy="814619"/>
            <a:chOff x="7075557" y="1678661"/>
            <a:chExt cx="2227931" cy="1383912"/>
          </a:xfrm>
        </p:grpSpPr>
        <p:pic>
          <p:nvPicPr>
            <p:cNvPr id="81" name="Immagine 80">
              <a:extLst>
                <a:ext uri="{FF2B5EF4-FFF2-40B4-BE49-F238E27FC236}">
                  <a16:creationId xmlns:a16="http://schemas.microsoft.com/office/drawing/2014/main" id="{82EE0FCC-C9E1-42A3-9F62-4401D17A21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75557" y="1678661"/>
              <a:ext cx="1853345" cy="1383912"/>
            </a:xfrm>
            <a:prstGeom prst="rect">
              <a:avLst/>
            </a:prstGeom>
          </p:spPr>
        </p:pic>
        <p:pic>
          <p:nvPicPr>
            <p:cNvPr id="82" name="Picture 2" descr="Enterogermina 4 miliardi: indicata per il trattamento della disbiosi intestinale e delle disvitaminosi ad essa collegate che possono avvenire anche a causa di un periodo di particolare stress o una cura con antibiotici">
              <a:extLst>
                <a:ext uri="{FF2B5EF4-FFF2-40B4-BE49-F238E27FC236}">
                  <a16:creationId xmlns:a16="http://schemas.microsoft.com/office/drawing/2014/main" id="{749430C2-1B55-4880-AE72-EA19F31107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alphaModFix amt="5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5909" y="1938229"/>
              <a:ext cx="1917579" cy="752051"/>
            </a:xfrm>
            <a:prstGeom prst="rect">
              <a:avLst/>
            </a:prstGeom>
            <a:noFill/>
            <a:effectLst>
              <a:outerShdw blurRad="1270000" dist="50800" dir="5400000" algn="ctr" rotWithShape="0">
                <a:srgbClr val="000000">
                  <a:alpha val="0"/>
                </a:srgbClr>
              </a:outerShdw>
              <a:reflection blurRad="596900" stA="66000" endPos="65000" dist="50800" dir="5400000" sy="-100000" algn="bl" rotWithShape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3" name="Rettangolo 82">
            <a:extLst>
              <a:ext uri="{FF2B5EF4-FFF2-40B4-BE49-F238E27FC236}">
                <a16:creationId xmlns:a16="http://schemas.microsoft.com/office/drawing/2014/main" id="{35326E16-96DB-4714-BDC1-16B3F17A4573}"/>
              </a:ext>
            </a:extLst>
          </p:cNvPr>
          <p:cNvSpPr/>
          <p:nvPr/>
        </p:nvSpPr>
        <p:spPr>
          <a:xfrm>
            <a:off x="5646099" y="836808"/>
            <a:ext cx="2815189" cy="29270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>
              <a:defRPr/>
            </a:pPr>
            <a:r>
              <a:rPr lang="en-US" sz="975" b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Extend the pharmacists coverage with a multiple touchpoints</a:t>
            </a:r>
          </a:p>
        </p:txBody>
      </p:sp>
      <p:pic>
        <p:nvPicPr>
          <p:cNvPr id="84" name="Picture 4" descr="Giornalidea">
            <a:extLst>
              <a:ext uri="{FF2B5EF4-FFF2-40B4-BE49-F238E27FC236}">
                <a16:creationId xmlns:a16="http://schemas.microsoft.com/office/drawing/2014/main" id="{93B816D0-B389-4EBB-A045-6BF1F70E011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74" t="20541" r="62700" b="22536"/>
          <a:stretch/>
        </p:blipFill>
        <p:spPr bwMode="auto">
          <a:xfrm>
            <a:off x="8369179" y="2138606"/>
            <a:ext cx="555597" cy="75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5" name="Gruppo 84">
            <a:extLst>
              <a:ext uri="{FF2B5EF4-FFF2-40B4-BE49-F238E27FC236}">
                <a16:creationId xmlns:a16="http://schemas.microsoft.com/office/drawing/2014/main" id="{E5986EC8-E1DC-4B50-B4B2-06AEF3DE541C}"/>
              </a:ext>
            </a:extLst>
          </p:cNvPr>
          <p:cNvGrpSpPr/>
          <p:nvPr/>
        </p:nvGrpSpPr>
        <p:grpSpPr>
          <a:xfrm>
            <a:off x="7104315" y="1215126"/>
            <a:ext cx="1673971" cy="896270"/>
            <a:chOff x="9638835" y="1768504"/>
            <a:chExt cx="2133785" cy="1079086"/>
          </a:xfrm>
        </p:grpSpPr>
        <p:pic>
          <p:nvPicPr>
            <p:cNvPr id="86" name="Immagine 85">
              <a:extLst>
                <a:ext uri="{FF2B5EF4-FFF2-40B4-BE49-F238E27FC236}">
                  <a16:creationId xmlns:a16="http://schemas.microsoft.com/office/drawing/2014/main" id="{A3753C18-C910-48AF-8E8B-18696DC105D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638835" y="1768504"/>
              <a:ext cx="2133785" cy="1079086"/>
            </a:xfrm>
            <a:prstGeom prst="rect">
              <a:avLst/>
            </a:prstGeom>
          </p:spPr>
        </p:pic>
        <p:pic>
          <p:nvPicPr>
            <p:cNvPr id="87" name="Immagine 86">
              <a:extLst>
                <a:ext uri="{FF2B5EF4-FFF2-40B4-BE49-F238E27FC236}">
                  <a16:creationId xmlns:a16="http://schemas.microsoft.com/office/drawing/2014/main" id="{77320980-1BED-4283-BF01-4744F0D0EC5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671947" y="1807345"/>
              <a:ext cx="1309777" cy="695867"/>
            </a:xfrm>
            <a:prstGeom prst="rect">
              <a:avLst/>
            </a:prstGeom>
          </p:spPr>
        </p:pic>
        <p:pic>
          <p:nvPicPr>
            <p:cNvPr id="88" name="Immagine 87">
              <a:extLst>
                <a:ext uri="{FF2B5EF4-FFF2-40B4-BE49-F238E27FC236}">
                  <a16:creationId xmlns:a16="http://schemas.microsoft.com/office/drawing/2014/main" id="{57A4184A-B0B7-4105-80B9-79C0F4438F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b="13021"/>
            <a:stretch/>
          </p:blipFill>
          <p:spPr>
            <a:xfrm>
              <a:off x="11278297" y="1877758"/>
              <a:ext cx="439111" cy="850693"/>
            </a:xfrm>
            <a:prstGeom prst="rect">
              <a:avLst/>
            </a:prstGeom>
          </p:spPr>
        </p:pic>
      </p:grpSp>
      <p:pic>
        <p:nvPicPr>
          <p:cNvPr id="89" name="Immagine 88">
            <a:extLst>
              <a:ext uri="{FF2B5EF4-FFF2-40B4-BE49-F238E27FC236}">
                <a16:creationId xmlns:a16="http://schemas.microsoft.com/office/drawing/2014/main" id="{C2A21C10-A8CC-46C8-8A69-3FBFEAA0022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47291" y="2536844"/>
            <a:ext cx="864394" cy="264319"/>
          </a:xfrm>
          <a:prstGeom prst="rect">
            <a:avLst/>
          </a:prstGeom>
        </p:spPr>
      </p:pic>
      <p:sp>
        <p:nvSpPr>
          <p:cNvPr id="90" name="Rettangolo 89">
            <a:extLst>
              <a:ext uri="{FF2B5EF4-FFF2-40B4-BE49-F238E27FC236}">
                <a16:creationId xmlns:a16="http://schemas.microsoft.com/office/drawing/2014/main" id="{B69F029D-4A7F-4E9E-A32C-526A15978CCB}"/>
              </a:ext>
            </a:extLst>
          </p:cNvPr>
          <p:cNvSpPr/>
          <p:nvPr/>
        </p:nvSpPr>
        <p:spPr>
          <a:xfrm>
            <a:off x="5016730" y="3140766"/>
            <a:ext cx="2452973" cy="43314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r>
              <a:rPr lang="en-US" sz="975" b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Levering on strong scientific data to deliver contents on EG products superiority</a:t>
            </a:r>
          </a:p>
        </p:txBody>
      </p:sp>
      <p:pic>
        <p:nvPicPr>
          <p:cNvPr id="91" name="Picture 6" descr="Ipad | Icona Gratis">
            <a:extLst>
              <a:ext uri="{FF2B5EF4-FFF2-40B4-BE49-F238E27FC236}">
                <a16:creationId xmlns:a16="http://schemas.microsoft.com/office/drawing/2014/main" id="{18D8D475-751B-4C1B-B21B-D6F063C72E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128965" y="3604916"/>
            <a:ext cx="1035951" cy="103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Immagine 91">
            <a:extLst>
              <a:ext uri="{FF2B5EF4-FFF2-40B4-BE49-F238E27FC236}">
                <a16:creationId xmlns:a16="http://schemas.microsoft.com/office/drawing/2014/main" id="{5EE86608-D6F6-469C-B171-8C74B8FA3AFB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1701" t="3504" b="-1"/>
          <a:stretch/>
        </p:blipFill>
        <p:spPr>
          <a:xfrm>
            <a:off x="5207266" y="3779553"/>
            <a:ext cx="904125" cy="722385"/>
          </a:xfrm>
          <a:prstGeom prst="rect">
            <a:avLst/>
          </a:prstGeom>
        </p:spPr>
      </p:pic>
      <p:sp>
        <p:nvSpPr>
          <p:cNvPr id="93" name="Title 1">
            <a:extLst>
              <a:ext uri="{FF2B5EF4-FFF2-40B4-BE49-F238E27FC236}">
                <a16:creationId xmlns:a16="http://schemas.microsoft.com/office/drawing/2014/main" id="{F5911CF9-AAE7-4D2D-B0C7-54910C3B2E87}"/>
              </a:ext>
            </a:extLst>
          </p:cNvPr>
          <p:cNvSpPr txBox="1">
            <a:spLocks/>
          </p:cNvSpPr>
          <p:nvPr/>
        </p:nvSpPr>
        <p:spPr>
          <a:xfrm>
            <a:off x="5100156" y="4617119"/>
            <a:ext cx="1091887" cy="32115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6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1219109">
              <a:lnSpc>
                <a:spcPct val="85000"/>
              </a:lnSpc>
              <a:defRPr/>
            </a:pPr>
            <a:r>
              <a:rPr lang="en-US" sz="975" b="1">
                <a:solidFill>
                  <a:schemeClr val="tx2">
                    <a:lumMod val="75000"/>
                  </a:schemeClr>
                </a:solidFill>
                <a:latin typeface="+mn-lt"/>
              </a:rPr>
              <a:t>Collection of in vivo &amp; in vitro evidences</a:t>
            </a:r>
            <a:endParaRPr lang="en-GB" sz="975" b="1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94" name="Picture 8" descr="Free icon - Free vector icons - Free SVG, PSD, PNG, EPS, Ai &amp;amp; Icon Font">
            <a:extLst>
              <a:ext uri="{FF2B5EF4-FFF2-40B4-BE49-F238E27FC236}">
                <a16:creationId xmlns:a16="http://schemas.microsoft.com/office/drawing/2014/main" id="{4AE869B8-F108-4220-8B17-83C2067C67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217" y="3933379"/>
            <a:ext cx="382003" cy="382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10" descr="Research Paper Icons - Download Free Vector Icons | Noun Project">
            <a:extLst>
              <a:ext uri="{FF2B5EF4-FFF2-40B4-BE49-F238E27FC236}">
                <a16:creationId xmlns:a16="http://schemas.microsoft.com/office/drawing/2014/main" id="{522C612D-92DC-48EE-A081-F12FCB2B17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2239" y="3865678"/>
            <a:ext cx="600080" cy="60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6" name="Title 1">
            <a:extLst>
              <a:ext uri="{FF2B5EF4-FFF2-40B4-BE49-F238E27FC236}">
                <a16:creationId xmlns:a16="http://schemas.microsoft.com/office/drawing/2014/main" id="{D1A8C378-3116-4848-8410-5A754A01131E}"/>
              </a:ext>
            </a:extLst>
          </p:cNvPr>
          <p:cNvSpPr txBox="1">
            <a:spLocks/>
          </p:cNvSpPr>
          <p:nvPr/>
        </p:nvSpPr>
        <p:spPr>
          <a:xfrm>
            <a:off x="6460512" y="4617119"/>
            <a:ext cx="1091887" cy="32115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6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514350">
              <a:spcBef>
                <a:spcPts val="0"/>
              </a:spcBef>
              <a:defRPr/>
            </a:pPr>
            <a:r>
              <a:rPr lang="en-US" sz="975" b="1">
                <a:solidFill>
                  <a:schemeClr val="tx2">
                    <a:lumMod val="75000"/>
                  </a:schemeClr>
                </a:solidFill>
                <a:latin typeface="+mn-lt"/>
              </a:rPr>
              <a:t>RWE study in pharmacies</a:t>
            </a:r>
          </a:p>
        </p:txBody>
      </p:sp>
      <p:cxnSp>
        <p:nvCxnSpPr>
          <p:cNvPr id="97" name="Connettore diritto 96">
            <a:extLst>
              <a:ext uri="{FF2B5EF4-FFF2-40B4-BE49-F238E27FC236}">
                <a16:creationId xmlns:a16="http://schemas.microsoft.com/office/drawing/2014/main" id="{84603728-2A6A-48D0-BCA5-6EE6B84A984A}"/>
              </a:ext>
            </a:extLst>
          </p:cNvPr>
          <p:cNvCxnSpPr/>
          <p:nvPr/>
        </p:nvCxnSpPr>
        <p:spPr>
          <a:xfrm>
            <a:off x="7653834" y="3571378"/>
            <a:ext cx="0" cy="130864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Rettangolo 97">
            <a:extLst>
              <a:ext uri="{FF2B5EF4-FFF2-40B4-BE49-F238E27FC236}">
                <a16:creationId xmlns:a16="http://schemas.microsoft.com/office/drawing/2014/main" id="{63A12983-2FD0-4436-8924-11F2B5EF4E96}"/>
              </a:ext>
            </a:extLst>
          </p:cNvPr>
          <p:cNvSpPr/>
          <p:nvPr/>
        </p:nvSpPr>
        <p:spPr>
          <a:xfrm>
            <a:off x="7721757" y="3140766"/>
            <a:ext cx="1198468" cy="4411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r>
              <a:rPr lang="en-US" sz="975" b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Opportunity </a:t>
            </a:r>
          </a:p>
        </p:txBody>
      </p:sp>
      <p:pic>
        <p:nvPicPr>
          <p:cNvPr id="99" name="Picture 12" descr="MANUALE CLIENT CUP PRIVATOfEDERFARMA VENEZIA">
            <a:extLst>
              <a:ext uri="{FF2B5EF4-FFF2-40B4-BE49-F238E27FC236}">
                <a16:creationId xmlns:a16="http://schemas.microsoft.com/office/drawing/2014/main" id="{93D567C7-56B6-4C26-98D3-73F8B6E0AD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758" y="3754075"/>
            <a:ext cx="785998" cy="64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" name="Title 1">
            <a:extLst>
              <a:ext uri="{FF2B5EF4-FFF2-40B4-BE49-F238E27FC236}">
                <a16:creationId xmlns:a16="http://schemas.microsoft.com/office/drawing/2014/main" id="{AD06D8CC-7696-4DA6-96A9-5E7BBACFB741}"/>
              </a:ext>
            </a:extLst>
          </p:cNvPr>
          <p:cNvSpPr txBox="1">
            <a:spLocks/>
          </p:cNvSpPr>
          <p:nvPr/>
        </p:nvSpPr>
        <p:spPr>
          <a:xfrm>
            <a:off x="7751014" y="4617119"/>
            <a:ext cx="1091887" cy="32115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6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514350">
              <a:spcBef>
                <a:spcPts val="0"/>
              </a:spcBef>
              <a:defRPr/>
            </a:pPr>
            <a:r>
              <a:rPr lang="en-US" sz="975" b="1">
                <a:solidFill>
                  <a:schemeClr val="tx2">
                    <a:lumMod val="75000"/>
                  </a:schemeClr>
                </a:solidFill>
                <a:latin typeface="+mn-lt"/>
              </a:rPr>
              <a:t>Partnership with </a:t>
            </a:r>
            <a:r>
              <a:rPr lang="en-US" sz="975" b="1" err="1">
                <a:solidFill>
                  <a:schemeClr val="tx2">
                    <a:lumMod val="75000"/>
                  </a:schemeClr>
                </a:solidFill>
                <a:latin typeface="+mn-lt"/>
              </a:rPr>
              <a:t>Federfarma</a:t>
            </a:r>
            <a:endParaRPr lang="en-US" sz="975" b="1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01" name="Picture 18" descr="Webinar Icon Png #241774 - Free Icons Library">
            <a:extLst>
              <a:ext uri="{FF2B5EF4-FFF2-40B4-BE49-F238E27FC236}">
                <a16:creationId xmlns:a16="http://schemas.microsoft.com/office/drawing/2014/main" id="{F99D11BE-A537-448B-9D09-C1A2E48478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810" y="2342654"/>
            <a:ext cx="854275" cy="683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" name="Title 1">
            <a:extLst>
              <a:ext uri="{FF2B5EF4-FFF2-40B4-BE49-F238E27FC236}">
                <a16:creationId xmlns:a16="http://schemas.microsoft.com/office/drawing/2014/main" id="{B38E1FB8-638B-4C23-9622-7D0CA098A97B}"/>
              </a:ext>
            </a:extLst>
          </p:cNvPr>
          <p:cNvSpPr txBox="1">
            <a:spLocks/>
          </p:cNvSpPr>
          <p:nvPr/>
        </p:nvSpPr>
        <p:spPr>
          <a:xfrm>
            <a:off x="5063534" y="2590857"/>
            <a:ext cx="1261313" cy="22823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it-IT"/>
            </a:defPPr>
            <a:lvl1pPr algn="ctr" defTabSz="1625479">
              <a:lnSpc>
                <a:spcPct val="85000"/>
              </a:lnSpc>
              <a:spcBef>
                <a:spcPct val="0"/>
              </a:spcBef>
              <a:buNone/>
              <a:defRPr sz="1300" b="1" baseline="0">
                <a:solidFill>
                  <a:schemeClr val="tx2">
                    <a:lumMod val="7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it-IT" sz="975"/>
              <a:t>Webinar / live training</a:t>
            </a:r>
          </a:p>
        </p:txBody>
      </p:sp>
      <p:sp>
        <p:nvSpPr>
          <p:cNvPr id="103" name="Rectangle 20">
            <a:extLst>
              <a:ext uri="{FF2B5EF4-FFF2-40B4-BE49-F238E27FC236}">
                <a16:creationId xmlns:a16="http://schemas.microsoft.com/office/drawing/2014/main" id="{47439616-DEBF-42C5-B3C3-306AF3CDD78E}"/>
              </a:ext>
            </a:extLst>
          </p:cNvPr>
          <p:cNvSpPr/>
          <p:nvPr/>
        </p:nvSpPr>
        <p:spPr>
          <a:xfrm>
            <a:off x="116571" y="4419475"/>
            <a:ext cx="4695186" cy="204587"/>
          </a:xfrm>
          <a:prstGeom prst="rect">
            <a:avLst/>
          </a:prstGeom>
          <a:solidFill>
            <a:srgbClr val="2263C5"/>
          </a:solidFill>
          <a:ln w="6350" cap="flat" cmpd="sng" algn="ctr">
            <a:solidFill>
              <a:srgbClr val="2263C5"/>
            </a:solidFill>
            <a:prstDash val="solid"/>
          </a:ln>
          <a:effectLst/>
        </p:spPr>
        <p:txBody>
          <a:bodyPr rtlCol="0" anchor="ctr"/>
          <a:lstStyle/>
          <a:p>
            <a:pPr defTabSz="685749"/>
            <a:r>
              <a:rPr lang="en-US" sz="975" b="1" kern="0">
                <a:solidFill>
                  <a:srgbClr val="FFFFFF"/>
                </a:solidFill>
                <a:latin typeface="Arial"/>
                <a:cs typeface="Arial"/>
                <a:sym typeface="Century Gothic" panose="020B0502020202020204" pitchFamily="34" charset="0"/>
              </a:rPr>
              <a:t>KPIs</a:t>
            </a:r>
            <a:endParaRPr lang="en-GB" sz="975" b="1" kern="0">
              <a:solidFill>
                <a:srgbClr val="FFFFFF"/>
              </a:solidFill>
              <a:latin typeface="Arial"/>
              <a:cs typeface="Arial"/>
              <a:sym typeface="Century Gothic" panose="020B0502020202020204" pitchFamily="34" charset="0"/>
            </a:endParaRPr>
          </a:p>
        </p:txBody>
      </p:sp>
      <p:sp>
        <p:nvSpPr>
          <p:cNvPr id="104" name="Graphic 2">
            <a:extLst>
              <a:ext uri="{FF2B5EF4-FFF2-40B4-BE49-F238E27FC236}">
                <a16:creationId xmlns:a16="http://schemas.microsoft.com/office/drawing/2014/main" id="{F755353C-66A9-4F46-B09A-8F2410BC7EE1}"/>
              </a:ext>
            </a:extLst>
          </p:cNvPr>
          <p:cNvSpPr/>
          <p:nvPr/>
        </p:nvSpPr>
        <p:spPr>
          <a:xfrm>
            <a:off x="7181471" y="83688"/>
            <a:ext cx="1837600" cy="492337"/>
          </a:xfrm>
          <a:prstGeom prst="chevron">
            <a:avLst/>
          </a:prstGeom>
          <a:solidFill>
            <a:srgbClr val="660033"/>
          </a:solidFill>
          <a:ln w="9525" cap="flat">
            <a:noFill/>
            <a:prstDash val="solid"/>
            <a:miter/>
          </a:ln>
        </p:spPr>
        <p:txBody>
          <a:bodyPr lIns="0" tIns="0" rIns="0" bIns="27000" rtlCol="0" anchor="ctr"/>
          <a:lstStyle/>
          <a:p>
            <a:pPr algn="ctr" defTabSz="342875">
              <a:defRPr/>
            </a:pPr>
            <a:r>
              <a:rPr lang="en-GB" sz="1050" b="1">
                <a:solidFill>
                  <a:srgbClr val="FFFFFF"/>
                </a:solidFill>
                <a:latin typeface="Arial"/>
              </a:rPr>
              <a:t>   Purchase</a:t>
            </a:r>
          </a:p>
        </p:txBody>
      </p:sp>
      <p:cxnSp>
        <p:nvCxnSpPr>
          <p:cNvPr id="5" name="Connettore diritto 4">
            <a:extLst>
              <a:ext uri="{FF2B5EF4-FFF2-40B4-BE49-F238E27FC236}">
                <a16:creationId xmlns:a16="http://schemas.microsoft.com/office/drawing/2014/main" id="{8A893126-6ABD-4FD5-981A-1756B6DA6CE3}"/>
              </a:ext>
            </a:extLst>
          </p:cNvPr>
          <p:cNvCxnSpPr/>
          <p:nvPr/>
        </p:nvCxnSpPr>
        <p:spPr>
          <a:xfrm>
            <a:off x="7610085" y="3140765"/>
            <a:ext cx="0" cy="1796321"/>
          </a:xfrm>
          <a:prstGeom prst="line">
            <a:avLst/>
          </a:prstGeom>
          <a:ln w="12700">
            <a:solidFill>
              <a:srgbClr val="2263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02187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8">
            <a:extLst>
              <a:ext uri="{FF2B5EF4-FFF2-40B4-BE49-F238E27FC236}">
                <a16:creationId xmlns:a16="http://schemas.microsoft.com/office/drawing/2014/main" id="{443D4B0F-2B2F-C748-80AC-CC6DB556F1CC}"/>
              </a:ext>
            </a:extLst>
          </p:cNvPr>
          <p:cNvSpPr/>
          <p:nvPr/>
        </p:nvSpPr>
        <p:spPr>
          <a:xfrm>
            <a:off x="-6708" y="3591097"/>
            <a:ext cx="9150708" cy="1241253"/>
          </a:xfrm>
          <a:prstGeom prst="rect">
            <a:avLst/>
          </a:prstGeom>
          <a:solidFill>
            <a:srgbClr val="3B5BA1">
              <a:alpha val="3052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fr-FR" sz="135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4" name="Rectangle 18">
            <a:extLst>
              <a:ext uri="{FF2B5EF4-FFF2-40B4-BE49-F238E27FC236}">
                <a16:creationId xmlns:a16="http://schemas.microsoft.com/office/drawing/2014/main" id="{8D5D4480-AA22-B747-B5A1-BB73FA9AC68D}"/>
              </a:ext>
            </a:extLst>
          </p:cNvPr>
          <p:cNvSpPr/>
          <p:nvPr/>
        </p:nvSpPr>
        <p:spPr>
          <a:xfrm>
            <a:off x="-17012" y="2175686"/>
            <a:ext cx="9150708" cy="1241253"/>
          </a:xfrm>
          <a:prstGeom prst="rect">
            <a:avLst/>
          </a:prstGeom>
          <a:solidFill>
            <a:srgbClr val="3B5BA1">
              <a:alpha val="3052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fr-FR" sz="135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6" name="Rectangle 18">
            <a:extLst>
              <a:ext uri="{FF2B5EF4-FFF2-40B4-BE49-F238E27FC236}">
                <a16:creationId xmlns:a16="http://schemas.microsoft.com/office/drawing/2014/main" id="{CE09B60D-E8B5-2F4B-B0C6-0B2DC23A8C3B}"/>
              </a:ext>
            </a:extLst>
          </p:cNvPr>
          <p:cNvSpPr/>
          <p:nvPr/>
        </p:nvSpPr>
        <p:spPr>
          <a:xfrm>
            <a:off x="-6708" y="794871"/>
            <a:ext cx="9150708" cy="1241253"/>
          </a:xfrm>
          <a:prstGeom prst="rect">
            <a:avLst/>
          </a:prstGeom>
          <a:solidFill>
            <a:srgbClr val="3B5BA1">
              <a:alpha val="2775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fr-FR" sz="135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9BE9328A-8D22-D44D-A865-437ECDBBBB26}"/>
              </a:ext>
            </a:extLst>
          </p:cNvPr>
          <p:cNvSpPr/>
          <p:nvPr/>
        </p:nvSpPr>
        <p:spPr>
          <a:xfrm>
            <a:off x="5401475" y="1043408"/>
            <a:ext cx="744633" cy="744633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1785BABD-E0E0-9744-ADE9-018B7092F863}"/>
              </a:ext>
            </a:extLst>
          </p:cNvPr>
          <p:cNvSpPr/>
          <p:nvPr/>
        </p:nvSpPr>
        <p:spPr>
          <a:xfrm>
            <a:off x="2781300" y="1043408"/>
            <a:ext cx="744633" cy="744633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B187D5D7-2923-EC42-BCA3-3F7DC0C0EB43}"/>
              </a:ext>
            </a:extLst>
          </p:cNvPr>
          <p:cNvSpPr/>
          <p:nvPr/>
        </p:nvSpPr>
        <p:spPr>
          <a:xfrm>
            <a:off x="3657600" y="1043408"/>
            <a:ext cx="744633" cy="744633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52ED22CF-FEBB-3C4B-B404-4819D235F6F3}"/>
              </a:ext>
            </a:extLst>
          </p:cNvPr>
          <p:cNvSpPr/>
          <p:nvPr/>
        </p:nvSpPr>
        <p:spPr>
          <a:xfrm>
            <a:off x="4527550" y="1043408"/>
            <a:ext cx="744633" cy="744633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BF1B223C-77A3-484E-BB70-F08B0AE67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cs typeface="Calibri Light"/>
              </a:rPr>
              <a:t>O2O – Online to Offline to </a:t>
            </a:r>
            <a:r>
              <a:rPr lang="it-IT" dirty="0" err="1">
                <a:cs typeface="Calibri Light"/>
              </a:rPr>
              <a:t>enhance</a:t>
            </a:r>
            <a:r>
              <a:rPr lang="it-IT" dirty="0">
                <a:cs typeface="Calibri Light"/>
              </a:rPr>
              <a:t> media and </a:t>
            </a:r>
            <a:r>
              <a:rPr lang="it-IT" dirty="0" err="1">
                <a:cs typeface="Calibri Light"/>
              </a:rPr>
              <a:t>footfall</a:t>
            </a:r>
            <a:endParaRPr lang="it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53040AF0-10B9-49AE-B34B-67A41B336CC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26</a:t>
            </a:fld>
            <a:endParaRPr lang="en-IN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333D008F-8D9D-4C7A-8546-441A97422C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15" t="7522" r="60648" b="3439"/>
          <a:stretch/>
        </p:blipFill>
        <p:spPr>
          <a:xfrm>
            <a:off x="2781300" y="2117859"/>
            <a:ext cx="1016000" cy="1368291"/>
          </a:xfrm>
          <a:prstGeom prst="rect">
            <a:avLst/>
          </a:prstGeom>
        </p:spPr>
      </p:pic>
      <p:sp>
        <p:nvSpPr>
          <p:cNvPr id="8" name="Titolo 1">
            <a:extLst>
              <a:ext uri="{FF2B5EF4-FFF2-40B4-BE49-F238E27FC236}">
                <a16:creationId xmlns:a16="http://schemas.microsoft.com/office/drawing/2014/main" id="{E190F8B8-4B04-484B-B50F-352515BE2865}"/>
              </a:ext>
            </a:extLst>
          </p:cNvPr>
          <p:cNvSpPr txBox="1">
            <a:spLocks/>
          </p:cNvSpPr>
          <p:nvPr/>
        </p:nvSpPr>
        <p:spPr>
          <a:xfrm>
            <a:off x="504051" y="1099672"/>
            <a:ext cx="2218692" cy="71913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377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kern="1200">
                <a:solidFill>
                  <a:srgbClr val="00629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000" b="1" dirty="0" err="1">
                <a:cs typeface="Calibri Light"/>
              </a:rPr>
              <a:t>Geolocalization</a:t>
            </a:r>
            <a:r>
              <a:rPr lang="it-IT" sz="2000" b="1" dirty="0">
                <a:cs typeface="Calibri Light"/>
              </a:rPr>
              <a:t> </a:t>
            </a:r>
            <a:r>
              <a:rPr lang="it-IT" sz="2000" b="1" dirty="0" err="1">
                <a:cs typeface="Calibri Light"/>
              </a:rPr>
              <a:t>options</a:t>
            </a:r>
            <a:endParaRPr lang="it-IT" sz="2000" b="1" dirty="0">
              <a:cs typeface="Calibri Light"/>
            </a:endParaRPr>
          </a:p>
        </p:txBody>
      </p:sp>
      <p:sp>
        <p:nvSpPr>
          <p:cNvPr id="11" name="Titolo 1">
            <a:extLst>
              <a:ext uri="{FF2B5EF4-FFF2-40B4-BE49-F238E27FC236}">
                <a16:creationId xmlns:a16="http://schemas.microsoft.com/office/drawing/2014/main" id="{2AF34789-91C9-4119-862F-39CE3685AF5A}"/>
              </a:ext>
            </a:extLst>
          </p:cNvPr>
          <p:cNvSpPr txBox="1">
            <a:spLocks/>
          </p:cNvSpPr>
          <p:nvPr/>
        </p:nvSpPr>
        <p:spPr>
          <a:xfrm>
            <a:off x="504051" y="2454042"/>
            <a:ext cx="2218692" cy="71913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377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kern="1200">
                <a:solidFill>
                  <a:srgbClr val="00629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000" b="1" dirty="0">
                <a:cs typeface="Calibri Light"/>
              </a:rPr>
              <a:t>Point of </a:t>
            </a:r>
            <a:r>
              <a:rPr lang="it-IT" sz="2000" b="1" dirty="0" err="1">
                <a:cs typeface="Calibri Light"/>
              </a:rPr>
              <a:t>Interest</a:t>
            </a:r>
            <a:r>
              <a:rPr lang="it-IT" sz="2000" b="1" dirty="0">
                <a:cs typeface="Calibri Light"/>
              </a:rPr>
              <a:t> </a:t>
            </a:r>
            <a:r>
              <a:rPr lang="it-IT" sz="2000" b="1" dirty="0" err="1">
                <a:cs typeface="Calibri Light"/>
              </a:rPr>
              <a:t>setting</a:t>
            </a:r>
            <a:endParaRPr lang="it-IT" sz="2000" b="1" dirty="0">
              <a:cs typeface="Calibri Light"/>
            </a:endParaRPr>
          </a:p>
        </p:txBody>
      </p:sp>
      <p:sp>
        <p:nvSpPr>
          <p:cNvPr id="13" name="Titolo 1">
            <a:extLst>
              <a:ext uri="{FF2B5EF4-FFF2-40B4-BE49-F238E27FC236}">
                <a16:creationId xmlns:a16="http://schemas.microsoft.com/office/drawing/2014/main" id="{B2808970-434A-4456-A45F-945DE85A0FA9}"/>
              </a:ext>
            </a:extLst>
          </p:cNvPr>
          <p:cNvSpPr txBox="1">
            <a:spLocks/>
          </p:cNvSpPr>
          <p:nvPr/>
        </p:nvSpPr>
        <p:spPr>
          <a:xfrm>
            <a:off x="504051" y="3907088"/>
            <a:ext cx="2218692" cy="71913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377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kern="1200">
                <a:solidFill>
                  <a:srgbClr val="00629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000" b="1" dirty="0">
                <a:cs typeface="Calibri Light"/>
              </a:rPr>
              <a:t>Control sample </a:t>
            </a:r>
            <a:r>
              <a:rPr lang="it-IT" sz="2000" b="1" dirty="0" err="1">
                <a:cs typeface="Calibri Light"/>
              </a:rPr>
              <a:t>creation</a:t>
            </a:r>
            <a:endParaRPr lang="it-IT" sz="2000" b="1" dirty="0">
              <a:cs typeface="Calibri Light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82097541-0A63-4141-A98F-A45471A40D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2448" y="1076368"/>
            <a:ext cx="261385" cy="451443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8D85122C-F1B1-384E-9584-E9C3C3B2A0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6898" y="771108"/>
            <a:ext cx="586035" cy="1012150"/>
          </a:xfrm>
          <a:prstGeom prst="rect">
            <a:avLst/>
          </a:prstGeom>
        </p:spPr>
      </p:pic>
      <p:pic>
        <p:nvPicPr>
          <p:cNvPr id="21" name="Immagine 20" descr="Immagine che contiene testo, segnale, scuro&#10;&#10;Descrizione generata automaticamente">
            <a:extLst>
              <a:ext uri="{FF2B5EF4-FFF2-40B4-BE49-F238E27FC236}">
                <a16:creationId xmlns:a16="http://schemas.microsoft.com/office/drawing/2014/main" id="{9D64A32F-AB0E-7848-A79E-59C8AADF34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4528" y="950602"/>
            <a:ext cx="435513" cy="752181"/>
          </a:xfrm>
          <a:prstGeom prst="rect">
            <a:avLst/>
          </a:prstGeom>
        </p:spPr>
      </p:pic>
      <p:pic>
        <p:nvPicPr>
          <p:cNvPr id="23" name="Immagine 22">
            <a:extLst>
              <a:ext uri="{FF2B5EF4-FFF2-40B4-BE49-F238E27FC236}">
                <a16:creationId xmlns:a16="http://schemas.microsoft.com/office/drawing/2014/main" id="{E5D17696-2AFC-F840-8FA2-54717D9A0A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53584" y="923919"/>
            <a:ext cx="409079" cy="706527"/>
          </a:xfrm>
          <a:prstGeom prst="rect">
            <a:avLst/>
          </a:prstGeom>
        </p:spPr>
      </p:pic>
      <p:sp>
        <p:nvSpPr>
          <p:cNvPr id="28" name="Titolo 1">
            <a:extLst>
              <a:ext uri="{FF2B5EF4-FFF2-40B4-BE49-F238E27FC236}">
                <a16:creationId xmlns:a16="http://schemas.microsoft.com/office/drawing/2014/main" id="{0DC7F5CC-EA9C-5143-B8D2-2DD60A531BA2}"/>
              </a:ext>
            </a:extLst>
          </p:cNvPr>
          <p:cNvSpPr txBox="1">
            <a:spLocks/>
          </p:cNvSpPr>
          <p:nvPr/>
        </p:nvSpPr>
        <p:spPr>
          <a:xfrm>
            <a:off x="2783701" y="1569572"/>
            <a:ext cx="748582" cy="27818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377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kern="1200">
                <a:solidFill>
                  <a:srgbClr val="00629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1100" b="1" dirty="0">
                <a:solidFill>
                  <a:srgbClr val="00325D"/>
                </a:solidFill>
                <a:cs typeface="Calibri Light"/>
              </a:rPr>
              <a:t>GPS</a:t>
            </a:r>
          </a:p>
        </p:txBody>
      </p:sp>
      <p:sp>
        <p:nvSpPr>
          <p:cNvPr id="29" name="Titolo 1">
            <a:extLst>
              <a:ext uri="{FF2B5EF4-FFF2-40B4-BE49-F238E27FC236}">
                <a16:creationId xmlns:a16="http://schemas.microsoft.com/office/drawing/2014/main" id="{AF079DDD-2C7D-DA4F-A5F2-C72267487D67}"/>
              </a:ext>
            </a:extLst>
          </p:cNvPr>
          <p:cNvSpPr txBox="1">
            <a:spLocks/>
          </p:cNvSpPr>
          <p:nvPr/>
        </p:nvSpPr>
        <p:spPr>
          <a:xfrm>
            <a:off x="3647301" y="1569572"/>
            <a:ext cx="748582" cy="27818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377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kern="1200">
                <a:solidFill>
                  <a:srgbClr val="00629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1100" b="1" dirty="0">
                <a:solidFill>
                  <a:srgbClr val="00325D"/>
                </a:solidFill>
                <a:cs typeface="Calibri Light"/>
              </a:rPr>
              <a:t>WI-FI</a:t>
            </a:r>
          </a:p>
        </p:txBody>
      </p:sp>
      <p:sp>
        <p:nvSpPr>
          <p:cNvPr id="30" name="Titolo 1">
            <a:extLst>
              <a:ext uri="{FF2B5EF4-FFF2-40B4-BE49-F238E27FC236}">
                <a16:creationId xmlns:a16="http://schemas.microsoft.com/office/drawing/2014/main" id="{C59F592B-AC3D-484E-B703-18243D50D38B}"/>
              </a:ext>
            </a:extLst>
          </p:cNvPr>
          <p:cNvSpPr txBox="1">
            <a:spLocks/>
          </p:cNvSpPr>
          <p:nvPr/>
        </p:nvSpPr>
        <p:spPr>
          <a:xfrm>
            <a:off x="4529951" y="1569572"/>
            <a:ext cx="748582" cy="27818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377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kern="1200">
                <a:solidFill>
                  <a:srgbClr val="00629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1100" b="1" dirty="0">
                <a:solidFill>
                  <a:srgbClr val="00325D"/>
                </a:solidFill>
                <a:cs typeface="Calibri Light"/>
              </a:rPr>
              <a:t>BLUETOOTH</a:t>
            </a:r>
          </a:p>
        </p:txBody>
      </p:sp>
      <p:sp>
        <p:nvSpPr>
          <p:cNvPr id="31" name="Titolo 1">
            <a:extLst>
              <a:ext uri="{FF2B5EF4-FFF2-40B4-BE49-F238E27FC236}">
                <a16:creationId xmlns:a16="http://schemas.microsoft.com/office/drawing/2014/main" id="{A2CB7860-9165-9640-9D69-D97D9AC1A88E}"/>
              </a:ext>
            </a:extLst>
          </p:cNvPr>
          <p:cNvSpPr txBox="1">
            <a:spLocks/>
          </p:cNvSpPr>
          <p:nvPr/>
        </p:nvSpPr>
        <p:spPr>
          <a:xfrm>
            <a:off x="5393551" y="1569572"/>
            <a:ext cx="748582" cy="27818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377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kern="1200">
                <a:solidFill>
                  <a:srgbClr val="00629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1100" b="1" dirty="0">
                <a:solidFill>
                  <a:srgbClr val="00325D"/>
                </a:solidFill>
                <a:cs typeface="Calibri Light"/>
              </a:rPr>
              <a:t>BEACON</a:t>
            </a:r>
          </a:p>
        </p:txBody>
      </p:sp>
      <p:pic>
        <p:nvPicPr>
          <p:cNvPr id="32" name="Picture 7">
            <a:extLst>
              <a:ext uri="{FF2B5EF4-FFF2-40B4-BE49-F238E27FC236}">
                <a16:creationId xmlns:a16="http://schemas.microsoft.com/office/drawing/2014/main" id="{FAAFBC52-E6BB-D349-B7F7-206FBE9CEE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347" t="7800" r="3616" b="3161"/>
          <a:stretch/>
        </p:blipFill>
        <p:spPr>
          <a:xfrm>
            <a:off x="3913996" y="2117859"/>
            <a:ext cx="1016000" cy="1368291"/>
          </a:xfrm>
          <a:prstGeom prst="rect">
            <a:avLst/>
          </a:prstGeom>
        </p:spPr>
      </p:pic>
      <p:pic>
        <p:nvPicPr>
          <p:cNvPr id="34" name="Immagine 33" descr="Immagine che contiene persona, donna, interni&#10;&#10;Descrizione generata automaticamente">
            <a:extLst>
              <a:ext uri="{FF2B5EF4-FFF2-40B4-BE49-F238E27FC236}">
                <a16:creationId xmlns:a16="http://schemas.microsoft.com/office/drawing/2014/main" id="{EE1DF4FF-2379-9B4D-B214-DFC33E57B4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81300" y="3543977"/>
            <a:ext cx="1032876" cy="1376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37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16">
            <a:extLst>
              <a:ext uri="{FF2B5EF4-FFF2-40B4-BE49-F238E27FC236}">
                <a16:creationId xmlns:a16="http://schemas.microsoft.com/office/drawing/2014/main" id="{3411BCB9-C8D1-4B41-865B-A5F6C7CFAF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52" t="78670" r="62199" b="5550"/>
          <a:stretch/>
        </p:blipFill>
        <p:spPr>
          <a:xfrm>
            <a:off x="634441" y="4135720"/>
            <a:ext cx="2311191" cy="482139"/>
          </a:xfrm>
          <a:prstGeom prst="rect">
            <a:avLst/>
          </a:prstGeom>
        </p:spPr>
      </p:pic>
      <p:pic>
        <p:nvPicPr>
          <p:cNvPr id="59" name="Picture 16">
            <a:extLst>
              <a:ext uri="{FF2B5EF4-FFF2-40B4-BE49-F238E27FC236}">
                <a16:creationId xmlns:a16="http://schemas.microsoft.com/office/drawing/2014/main" id="{F97E950C-2856-8E42-AA72-7D5FB9A784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755" t="74442" r="35609" b="-1199"/>
          <a:stretch/>
        </p:blipFill>
        <p:spPr>
          <a:xfrm>
            <a:off x="3183775" y="3828040"/>
            <a:ext cx="925484" cy="817529"/>
          </a:xfrm>
          <a:prstGeom prst="rect">
            <a:avLst/>
          </a:prstGeom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116704AC-3650-344A-94E0-4EBB14FDB9E2}"/>
              </a:ext>
            </a:extLst>
          </p:cNvPr>
          <p:cNvSpPr/>
          <p:nvPr/>
        </p:nvSpPr>
        <p:spPr>
          <a:xfrm>
            <a:off x="6838828" y="1095375"/>
            <a:ext cx="2121022" cy="3789079"/>
          </a:xfrm>
          <a:prstGeom prst="rect">
            <a:avLst/>
          </a:prstGeom>
          <a:solidFill>
            <a:schemeClr val="bg1">
              <a:lumMod val="85000"/>
              <a:alpha val="6086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BF1B223C-77A3-484E-BB70-F08B0AE67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cs typeface="Calibri Light"/>
              </a:rPr>
              <a:t>O2O – </a:t>
            </a:r>
            <a:r>
              <a:rPr lang="it-IT" dirty="0" err="1">
                <a:cs typeface="Calibri Light"/>
              </a:rPr>
              <a:t>how</a:t>
            </a:r>
            <a:r>
              <a:rPr lang="it-IT" dirty="0">
                <a:cs typeface="Calibri Light"/>
              </a:rPr>
              <a:t> to </a:t>
            </a:r>
            <a:r>
              <a:rPr lang="it-IT" dirty="0" err="1">
                <a:cs typeface="Calibri Light"/>
              </a:rPr>
              <a:t>make</a:t>
            </a:r>
            <a:r>
              <a:rPr lang="it-IT" dirty="0">
                <a:cs typeface="Calibri Light"/>
              </a:rPr>
              <a:t> the </a:t>
            </a:r>
            <a:r>
              <a:rPr lang="it-IT" dirty="0" err="1">
                <a:cs typeface="Calibri Light"/>
              </a:rPr>
              <a:t>most</a:t>
            </a:r>
            <a:r>
              <a:rPr lang="it-IT" dirty="0">
                <a:cs typeface="Calibri Light"/>
              </a:rPr>
              <a:t> of media to </a:t>
            </a:r>
            <a:r>
              <a:rPr lang="it-IT" dirty="0" err="1">
                <a:cs typeface="Calibri Light"/>
              </a:rPr>
              <a:t>increase</a:t>
            </a:r>
            <a:r>
              <a:rPr lang="it-IT" dirty="0">
                <a:cs typeface="Calibri Light"/>
              </a:rPr>
              <a:t> and </a:t>
            </a:r>
            <a:r>
              <a:rPr lang="it-IT" dirty="0" err="1">
                <a:cs typeface="Calibri Light"/>
              </a:rPr>
              <a:t>measure</a:t>
            </a:r>
            <a:r>
              <a:rPr lang="it-IT" dirty="0">
                <a:cs typeface="Calibri Light"/>
              </a:rPr>
              <a:t> </a:t>
            </a:r>
            <a:r>
              <a:rPr lang="it-IT" dirty="0" err="1">
                <a:cs typeface="Calibri Light"/>
              </a:rPr>
              <a:t>traffic</a:t>
            </a:r>
            <a:r>
              <a:rPr lang="it-IT" dirty="0">
                <a:cs typeface="Calibri Light"/>
              </a:rPr>
              <a:t> to </a:t>
            </a:r>
            <a:r>
              <a:rPr lang="it-IT" dirty="0" err="1">
                <a:cs typeface="Calibri Light"/>
              </a:rPr>
              <a:t>pharmacies</a:t>
            </a:r>
            <a:r>
              <a:rPr lang="it-IT" dirty="0">
                <a:cs typeface="Calibri Light"/>
              </a:rPr>
              <a:t> -</a:t>
            </a:r>
            <a:r>
              <a:rPr lang="it-IT" dirty="0">
                <a:ea typeface="+mj-lt"/>
                <a:cs typeface="+mj-lt"/>
              </a:rPr>
              <a:t> </a:t>
            </a:r>
            <a:r>
              <a:rPr lang="it-IT" dirty="0" err="1">
                <a:ea typeface="+mj-lt"/>
                <a:cs typeface="+mj-lt"/>
              </a:rPr>
              <a:t>Novanight</a:t>
            </a:r>
            <a:endParaRPr lang="it-IT" dirty="0">
              <a:ea typeface="+mj-lt"/>
              <a:cs typeface="+mj-lt"/>
            </a:endParaRPr>
          </a:p>
          <a:p>
            <a:endParaRPr lang="it-IT" dirty="0">
              <a:cs typeface="Calibri Light"/>
            </a:endParaRP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53040AF0-10B9-49AE-B34B-67A41B336CC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27</a:t>
            </a:fld>
            <a:endParaRPr lang="en-IN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5CD61E4-3EBF-491B-980F-72C989D425F6}"/>
              </a:ext>
            </a:extLst>
          </p:cNvPr>
          <p:cNvSpPr/>
          <p:nvPr/>
        </p:nvSpPr>
        <p:spPr>
          <a:xfrm>
            <a:off x="6683130" y="1073172"/>
            <a:ext cx="2467154" cy="450731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002060"/>
                </a:solidFill>
                <a:cs typeface="Calibri"/>
              </a:rPr>
              <a:t>5 - 31 July 2021</a:t>
            </a:r>
            <a:endParaRPr lang="en-US" sz="1400" dirty="0">
              <a:solidFill>
                <a:srgbClr val="002060"/>
              </a:solidFill>
            </a:endParaRPr>
          </a:p>
        </p:txBody>
      </p:sp>
      <p:grpSp>
        <p:nvGrpSpPr>
          <p:cNvPr id="10" name="Gruppo 9">
            <a:extLst>
              <a:ext uri="{FF2B5EF4-FFF2-40B4-BE49-F238E27FC236}">
                <a16:creationId xmlns:a16="http://schemas.microsoft.com/office/drawing/2014/main" id="{A15BF1BD-EDE9-E843-A0B4-1C3C9E534D84}"/>
              </a:ext>
            </a:extLst>
          </p:cNvPr>
          <p:cNvGrpSpPr/>
          <p:nvPr/>
        </p:nvGrpSpPr>
        <p:grpSpPr>
          <a:xfrm>
            <a:off x="7277641" y="1671447"/>
            <a:ext cx="1243395" cy="1216676"/>
            <a:chOff x="5827425" y="1652908"/>
            <a:chExt cx="1243395" cy="1216676"/>
          </a:xfrm>
        </p:grpSpPr>
        <p:pic>
          <p:nvPicPr>
            <p:cNvPr id="8" name="Immagine 7">
              <a:extLst>
                <a:ext uri="{FF2B5EF4-FFF2-40B4-BE49-F238E27FC236}">
                  <a16:creationId xmlns:a16="http://schemas.microsoft.com/office/drawing/2014/main" id="{59E2B9AB-E245-964C-97FD-E776E0F9A77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27425" y="1712397"/>
              <a:ext cx="1178031" cy="1157187"/>
            </a:xfrm>
            <a:prstGeom prst="rect">
              <a:avLst/>
            </a:prstGeom>
          </p:spPr>
        </p:pic>
        <p:sp>
          <p:nvSpPr>
            <p:cNvPr id="14" name="Rectangle: Rounded Corners 8">
              <a:extLst>
                <a:ext uri="{FF2B5EF4-FFF2-40B4-BE49-F238E27FC236}">
                  <a16:creationId xmlns:a16="http://schemas.microsoft.com/office/drawing/2014/main" id="{AE688A6B-98D4-594D-B65B-8659F4D5575C}"/>
                </a:ext>
              </a:extLst>
            </p:cNvPr>
            <p:cNvSpPr/>
            <p:nvPr/>
          </p:nvSpPr>
          <p:spPr>
            <a:xfrm>
              <a:off x="5872333" y="1788792"/>
              <a:ext cx="604329" cy="450731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rgbClr val="002060"/>
                  </a:solidFill>
                  <a:cs typeface="Calibri"/>
                </a:rPr>
                <a:t>24%</a:t>
              </a:r>
              <a:endParaRPr lang="en-US" sz="1200" b="1" dirty="0">
                <a:solidFill>
                  <a:srgbClr val="002060"/>
                </a:solidFill>
              </a:endParaRPr>
            </a:p>
          </p:txBody>
        </p:sp>
        <p:sp>
          <p:nvSpPr>
            <p:cNvPr id="15" name="Rectangle: Rounded Corners 8">
              <a:extLst>
                <a:ext uri="{FF2B5EF4-FFF2-40B4-BE49-F238E27FC236}">
                  <a16:creationId xmlns:a16="http://schemas.microsoft.com/office/drawing/2014/main" id="{F2EAE9BD-B862-0449-A6FA-F0BD6B80F6AD}"/>
                </a:ext>
              </a:extLst>
            </p:cNvPr>
            <p:cNvSpPr/>
            <p:nvPr/>
          </p:nvSpPr>
          <p:spPr>
            <a:xfrm>
              <a:off x="6234499" y="1652908"/>
              <a:ext cx="604329" cy="450731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rgbClr val="002060"/>
                  </a:solidFill>
                  <a:cs typeface="Calibri"/>
                </a:rPr>
                <a:t>9%</a:t>
              </a:r>
              <a:endParaRPr lang="en-US" sz="1200" b="1" dirty="0">
                <a:solidFill>
                  <a:srgbClr val="002060"/>
                </a:solidFill>
              </a:endParaRPr>
            </a:p>
          </p:txBody>
        </p:sp>
        <p:sp>
          <p:nvSpPr>
            <p:cNvPr id="17" name="Rectangle: Rounded Corners 8">
              <a:extLst>
                <a:ext uri="{FF2B5EF4-FFF2-40B4-BE49-F238E27FC236}">
                  <a16:creationId xmlns:a16="http://schemas.microsoft.com/office/drawing/2014/main" id="{53E106B5-A56F-E543-B618-1D554FFB36C2}"/>
                </a:ext>
              </a:extLst>
            </p:cNvPr>
            <p:cNvSpPr/>
            <p:nvPr/>
          </p:nvSpPr>
          <p:spPr>
            <a:xfrm>
              <a:off x="6466491" y="2065624"/>
              <a:ext cx="604329" cy="450731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rgbClr val="002060"/>
                  </a:solidFill>
                  <a:cs typeface="Calibri"/>
                </a:rPr>
                <a:t>30%</a:t>
              </a:r>
              <a:endParaRPr lang="en-US" sz="1200" b="1" dirty="0">
                <a:solidFill>
                  <a:srgbClr val="002060"/>
                </a:solidFill>
              </a:endParaRPr>
            </a:p>
          </p:txBody>
        </p:sp>
        <p:sp>
          <p:nvSpPr>
            <p:cNvPr id="18" name="Rectangle: Rounded Corners 8">
              <a:extLst>
                <a:ext uri="{FF2B5EF4-FFF2-40B4-BE49-F238E27FC236}">
                  <a16:creationId xmlns:a16="http://schemas.microsoft.com/office/drawing/2014/main" id="{61703710-C866-4949-AE17-69411F15A25C}"/>
                </a:ext>
              </a:extLst>
            </p:cNvPr>
            <p:cNvSpPr/>
            <p:nvPr/>
          </p:nvSpPr>
          <p:spPr>
            <a:xfrm>
              <a:off x="6002941" y="2332324"/>
              <a:ext cx="604329" cy="450731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rgbClr val="002060"/>
                  </a:solidFill>
                  <a:cs typeface="Calibri"/>
                </a:rPr>
                <a:t>38%</a:t>
              </a:r>
              <a:endParaRPr lang="en-US" sz="12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CEDEA129-63C7-C741-867B-610499807F96}"/>
              </a:ext>
            </a:extLst>
          </p:cNvPr>
          <p:cNvGrpSpPr/>
          <p:nvPr/>
        </p:nvGrpSpPr>
        <p:grpSpPr>
          <a:xfrm>
            <a:off x="7272936" y="3405081"/>
            <a:ext cx="1182736" cy="1161808"/>
            <a:chOff x="5827425" y="3166547"/>
            <a:chExt cx="1178031" cy="1157186"/>
          </a:xfrm>
        </p:grpSpPr>
        <p:pic>
          <p:nvPicPr>
            <p:cNvPr id="13" name="Immagine 12">
              <a:extLst>
                <a:ext uri="{FF2B5EF4-FFF2-40B4-BE49-F238E27FC236}">
                  <a16:creationId xmlns:a16="http://schemas.microsoft.com/office/drawing/2014/main" id="{F4F4E674-CF2E-AA4F-BA5E-F6A4828E4B0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5827425" y="3166547"/>
              <a:ext cx="1178031" cy="1157186"/>
            </a:xfrm>
            <a:prstGeom prst="rect">
              <a:avLst/>
            </a:prstGeom>
          </p:spPr>
        </p:pic>
        <p:sp>
          <p:nvSpPr>
            <p:cNvPr id="22" name="Rectangle: Rounded Corners 8">
              <a:extLst>
                <a:ext uri="{FF2B5EF4-FFF2-40B4-BE49-F238E27FC236}">
                  <a16:creationId xmlns:a16="http://schemas.microsoft.com/office/drawing/2014/main" id="{B54CB237-1FA0-344E-A7CF-B6EA351D66C7}"/>
                </a:ext>
              </a:extLst>
            </p:cNvPr>
            <p:cNvSpPr/>
            <p:nvPr/>
          </p:nvSpPr>
          <p:spPr>
            <a:xfrm>
              <a:off x="5873117" y="3294409"/>
              <a:ext cx="604329" cy="450731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rgbClr val="002060"/>
                  </a:solidFill>
                  <a:cs typeface="Calibri"/>
                </a:rPr>
                <a:t>28%</a:t>
              </a:r>
              <a:endParaRPr lang="en-US" sz="1200" b="1" dirty="0">
                <a:solidFill>
                  <a:srgbClr val="002060"/>
                </a:solidFill>
              </a:endParaRPr>
            </a:p>
          </p:txBody>
        </p:sp>
        <p:sp>
          <p:nvSpPr>
            <p:cNvPr id="23" name="Rectangle: Rounded Corners 8">
              <a:extLst>
                <a:ext uri="{FF2B5EF4-FFF2-40B4-BE49-F238E27FC236}">
                  <a16:creationId xmlns:a16="http://schemas.microsoft.com/office/drawing/2014/main" id="{89986FDD-C2C1-0C40-A090-7CA59720BC8F}"/>
                </a:ext>
              </a:extLst>
            </p:cNvPr>
            <p:cNvSpPr/>
            <p:nvPr/>
          </p:nvSpPr>
          <p:spPr>
            <a:xfrm>
              <a:off x="6349367" y="3421409"/>
              <a:ext cx="604329" cy="450731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rgbClr val="002060"/>
                  </a:solidFill>
                  <a:cs typeface="Calibri"/>
                </a:rPr>
                <a:t>38%</a:t>
              </a:r>
              <a:endParaRPr lang="en-US" sz="1200" b="1" dirty="0">
                <a:solidFill>
                  <a:srgbClr val="002060"/>
                </a:solidFill>
              </a:endParaRPr>
            </a:p>
          </p:txBody>
        </p:sp>
        <p:sp>
          <p:nvSpPr>
            <p:cNvPr id="24" name="Rectangle: Rounded Corners 8">
              <a:extLst>
                <a:ext uri="{FF2B5EF4-FFF2-40B4-BE49-F238E27FC236}">
                  <a16:creationId xmlns:a16="http://schemas.microsoft.com/office/drawing/2014/main" id="{69C0B9C1-76CB-B042-BA90-F4843A052648}"/>
                </a:ext>
              </a:extLst>
            </p:cNvPr>
            <p:cNvSpPr/>
            <p:nvPr/>
          </p:nvSpPr>
          <p:spPr>
            <a:xfrm>
              <a:off x="6025517" y="3789709"/>
              <a:ext cx="604329" cy="450731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rgbClr val="002060"/>
                  </a:solidFill>
                  <a:cs typeface="Calibri"/>
                </a:rPr>
                <a:t>35%</a:t>
              </a:r>
              <a:endParaRPr lang="en-US" sz="12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25" name="Rectangle: Rounded Corners 8">
            <a:extLst>
              <a:ext uri="{FF2B5EF4-FFF2-40B4-BE49-F238E27FC236}">
                <a16:creationId xmlns:a16="http://schemas.microsoft.com/office/drawing/2014/main" id="{08EE556D-1355-CC43-80D8-56A447F6F12A}"/>
              </a:ext>
            </a:extLst>
          </p:cNvPr>
          <p:cNvSpPr/>
          <p:nvPr/>
        </p:nvSpPr>
        <p:spPr>
          <a:xfrm>
            <a:off x="6838828" y="1365272"/>
            <a:ext cx="2121022" cy="450731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rgbClr val="002060"/>
                </a:solidFill>
                <a:cs typeface="Calibri"/>
              </a:rPr>
              <a:t>In store presence</a:t>
            </a:r>
            <a:endParaRPr lang="en-US" sz="1100" dirty="0">
              <a:solidFill>
                <a:srgbClr val="002060"/>
              </a:solidFill>
            </a:endParaRPr>
          </a:p>
        </p:txBody>
      </p:sp>
      <p:sp>
        <p:nvSpPr>
          <p:cNvPr id="26" name="Rectangle: Rounded Corners 8">
            <a:extLst>
              <a:ext uri="{FF2B5EF4-FFF2-40B4-BE49-F238E27FC236}">
                <a16:creationId xmlns:a16="http://schemas.microsoft.com/office/drawing/2014/main" id="{B281A529-0FC7-0541-A1EC-E6F17390C607}"/>
              </a:ext>
            </a:extLst>
          </p:cNvPr>
          <p:cNvSpPr/>
          <p:nvPr/>
        </p:nvSpPr>
        <p:spPr>
          <a:xfrm>
            <a:off x="6838828" y="3071621"/>
            <a:ext cx="2121022" cy="450731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rgbClr val="002060"/>
                </a:solidFill>
                <a:cs typeface="Calibri"/>
              </a:rPr>
              <a:t>Distance covered</a:t>
            </a:r>
            <a:endParaRPr lang="en-US" sz="1100" dirty="0">
              <a:solidFill>
                <a:srgbClr val="002060"/>
              </a:solidFill>
            </a:endParaRPr>
          </a:p>
        </p:txBody>
      </p:sp>
      <p:grpSp>
        <p:nvGrpSpPr>
          <p:cNvPr id="29" name="Gruppo 28">
            <a:extLst>
              <a:ext uri="{FF2B5EF4-FFF2-40B4-BE49-F238E27FC236}">
                <a16:creationId xmlns:a16="http://schemas.microsoft.com/office/drawing/2014/main" id="{FF9D0C51-347F-B64B-8085-4137DCCB217D}"/>
              </a:ext>
            </a:extLst>
          </p:cNvPr>
          <p:cNvGrpSpPr/>
          <p:nvPr/>
        </p:nvGrpSpPr>
        <p:grpSpPr>
          <a:xfrm>
            <a:off x="6983264" y="2813072"/>
            <a:ext cx="632991" cy="450731"/>
            <a:chOff x="6838828" y="2813072"/>
            <a:chExt cx="632991" cy="450731"/>
          </a:xfrm>
        </p:grpSpPr>
        <p:sp>
          <p:nvSpPr>
            <p:cNvPr id="27" name="Rectangle: Rounded Corners 8">
              <a:extLst>
                <a:ext uri="{FF2B5EF4-FFF2-40B4-BE49-F238E27FC236}">
                  <a16:creationId xmlns:a16="http://schemas.microsoft.com/office/drawing/2014/main" id="{8BCA1A00-BAB3-0341-AE9B-64E29FA2002F}"/>
                </a:ext>
              </a:extLst>
            </p:cNvPr>
            <p:cNvSpPr/>
            <p:nvPr/>
          </p:nvSpPr>
          <p:spPr>
            <a:xfrm>
              <a:off x="6838828" y="2813072"/>
              <a:ext cx="632991" cy="450731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02060"/>
                  </a:solidFill>
                  <a:cs typeface="Calibri"/>
                </a:rPr>
                <a:t>10 min</a:t>
              </a:r>
              <a:endParaRPr lang="en-US" sz="700" dirty="0">
                <a:solidFill>
                  <a:srgbClr val="002060"/>
                </a:solidFill>
              </a:endParaRPr>
            </a:p>
          </p:txBody>
        </p:sp>
        <p:sp>
          <p:nvSpPr>
            <p:cNvPr id="28" name="Rettangolo 27">
              <a:extLst>
                <a:ext uri="{FF2B5EF4-FFF2-40B4-BE49-F238E27FC236}">
                  <a16:creationId xmlns:a16="http://schemas.microsoft.com/office/drawing/2014/main" id="{5F5DB810-A772-814F-B19F-F239038211DC}"/>
                </a:ext>
              </a:extLst>
            </p:cNvPr>
            <p:cNvSpPr/>
            <p:nvPr/>
          </p:nvSpPr>
          <p:spPr>
            <a:xfrm>
              <a:off x="6915150" y="2997200"/>
              <a:ext cx="82550" cy="82550"/>
            </a:xfrm>
            <a:prstGeom prst="rect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30" name="Gruppo 29">
            <a:extLst>
              <a:ext uri="{FF2B5EF4-FFF2-40B4-BE49-F238E27FC236}">
                <a16:creationId xmlns:a16="http://schemas.microsoft.com/office/drawing/2014/main" id="{146D5911-3F9A-814F-8B10-9BCFE008C560}"/>
              </a:ext>
            </a:extLst>
          </p:cNvPr>
          <p:cNvGrpSpPr/>
          <p:nvPr/>
        </p:nvGrpSpPr>
        <p:grpSpPr>
          <a:xfrm>
            <a:off x="7421414" y="2813072"/>
            <a:ext cx="632991" cy="450731"/>
            <a:chOff x="6838828" y="2813072"/>
            <a:chExt cx="632991" cy="450731"/>
          </a:xfrm>
        </p:grpSpPr>
        <p:sp>
          <p:nvSpPr>
            <p:cNvPr id="31" name="Rectangle: Rounded Corners 8">
              <a:extLst>
                <a:ext uri="{FF2B5EF4-FFF2-40B4-BE49-F238E27FC236}">
                  <a16:creationId xmlns:a16="http://schemas.microsoft.com/office/drawing/2014/main" id="{BE80D747-A540-C746-8900-A0B28ACEE27F}"/>
                </a:ext>
              </a:extLst>
            </p:cNvPr>
            <p:cNvSpPr/>
            <p:nvPr/>
          </p:nvSpPr>
          <p:spPr>
            <a:xfrm>
              <a:off x="6838828" y="2813072"/>
              <a:ext cx="632991" cy="450731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02060"/>
                  </a:solidFill>
                  <a:cs typeface="Calibri"/>
                </a:rPr>
                <a:t>20 min</a:t>
              </a:r>
              <a:endParaRPr lang="en-US" sz="700" dirty="0">
                <a:solidFill>
                  <a:srgbClr val="002060"/>
                </a:solidFill>
              </a:endParaRPr>
            </a:p>
          </p:txBody>
        </p:sp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4F5751BF-9D03-C14B-A82B-B041A7454DD2}"/>
                </a:ext>
              </a:extLst>
            </p:cNvPr>
            <p:cNvSpPr/>
            <p:nvPr/>
          </p:nvSpPr>
          <p:spPr>
            <a:xfrm>
              <a:off x="6915150" y="2997200"/>
              <a:ext cx="82550" cy="82550"/>
            </a:xfrm>
            <a:prstGeom prst="rect">
              <a:avLst/>
            </a:prstGeom>
            <a:solidFill>
              <a:srgbClr val="C788AF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</p:grpSp>
      <p:grpSp>
        <p:nvGrpSpPr>
          <p:cNvPr id="35" name="Gruppo 34">
            <a:extLst>
              <a:ext uri="{FF2B5EF4-FFF2-40B4-BE49-F238E27FC236}">
                <a16:creationId xmlns:a16="http://schemas.microsoft.com/office/drawing/2014/main" id="{A115C565-B4BF-4E4C-A2B1-30402F271F20}"/>
              </a:ext>
            </a:extLst>
          </p:cNvPr>
          <p:cNvGrpSpPr/>
          <p:nvPr/>
        </p:nvGrpSpPr>
        <p:grpSpPr>
          <a:xfrm>
            <a:off x="7865914" y="2813072"/>
            <a:ext cx="632991" cy="450731"/>
            <a:chOff x="6838828" y="2813072"/>
            <a:chExt cx="632991" cy="450731"/>
          </a:xfrm>
        </p:grpSpPr>
        <p:sp>
          <p:nvSpPr>
            <p:cNvPr id="36" name="Rectangle: Rounded Corners 8">
              <a:extLst>
                <a:ext uri="{FF2B5EF4-FFF2-40B4-BE49-F238E27FC236}">
                  <a16:creationId xmlns:a16="http://schemas.microsoft.com/office/drawing/2014/main" id="{D85D21CB-5758-4B4E-85A7-8FD76E6B6373}"/>
                </a:ext>
              </a:extLst>
            </p:cNvPr>
            <p:cNvSpPr/>
            <p:nvPr/>
          </p:nvSpPr>
          <p:spPr>
            <a:xfrm>
              <a:off x="6838828" y="2813072"/>
              <a:ext cx="632991" cy="450731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02060"/>
                  </a:solidFill>
                  <a:cs typeface="Calibri"/>
                </a:rPr>
                <a:t>30 min</a:t>
              </a:r>
              <a:endParaRPr lang="en-US" sz="700" dirty="0">
                <a:solidFill>
                  <a:srgbClr val="002060"/>
                </a:solidFill>
              </a:endParaRPr>
            </a:p>
          </p:txBody>
        </p:sp>
        <p:sp>
          <p:nvSpPr>
            <p:cNvPr id="37" name="Rettangolo 36">
              <a:extLst>
                <a:ext uri="{FF2B5EF4-FFF2-40B4-BE49-F238E27FC236}">
                  <a16:creationId xmlns:a16="http://schemas.microsoft.com/office/drawing/2014/main" id="{596538A0-BFEA-0E4F-BC55-6F5B1E439CC0}"/>
                </a:ext>
              </a:extLst>
            </p:cNvPr>
            <p:cNvSpPr/>
            <p:nvPr/>
          </p:nvSpPr>
          <p:spPr>
            <a:xfrm>
              <a:off x="6915150" y="2997200"/>
              <a:ext cx="82550" cy="82550"/>
            </a:xfrm>
            <a:prstGeom prst="rect">
              <a:avLst/>
            </a:prstGeom>
            <a:solidFill>
              <a:srgbClr val="81639C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</p:grpSp>
      <p:grpSp>
        <p:nvGrpSpPr>
          <p:cNvPr id="38" name="Gruppo 37">
            <a:extLst>
              <a:ext uri="{FF2B5EF4-FFF2-40B4-BE49-F238E27FC236}">
                <a16:creationId xmlns:a16="http://schemas.microsoft.com/office/drawing/2014/main" id="{93FC55F2-C9E9-BC48-9D00-17188E15FCD0}"/>
              </a:ext>
            </a:extLst>
          </p:cNvPr>
          <p:cNvGrpSpPr/>
          <p:nvPr/>
        </p:nvGrpSpPr>
        <p:grpSpPr>
          <a:xfrm>
            <a:off x="8310414" y="2813072"/>
            <a:ext cx="632991" cy="450731"/>
            <a:chOff x="6838828" y="2813072"/>
            <a:chExt cx="632991" cy="450731"/>
          </a:xfrm>
        </p:grpSpPr>
        <p:sp>
          <p:nvSpPr>
            <p:cNvPr id="39" name="Rectangle: Rounded Corners 8">
              <a:extLst>
                <a:ext uri="{FF2B5EF4-FFF2-40B4-BE49-F238E27FC236}">
                  <a16:creationId xmlns:a16="http://schemas.microsoft.com/office/drawing/2014/main" id="{80624986-6E17-D843-98BD-92CA5FC46A56}"/>
                </a:ext>
              </a:extLst>
            </p:cNvPr>
            <p:cNvSpPr/>
            <p:nvPr/>
          </p:nvSpPr>
          <p:spPr>
            <a:xfrm>
              <a:off x="6838828" y="2813072"/>
              <a:ext cx="632991" cy="450731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02060"/>
                  </a:solidFill>
                  <a:cs typeface="Calibri"/>
                </a:rPr>
                <a:t>60 min</a:t>
              </a:r>
              <a:endParaRPr lang="en-US" sz="700" dirty="0">
                <a:solidFill>
                  <a:srgbClr val="002060"/>
                </a:solidFill>
              </a:endParaRPr>
            </a:p>
          </p:txBody>
        </p:sp>
        <p:sp>
          <p:nvSpPr>
            <p:cNvPr id="40" name="Rettangolo 39">
              <a:extLst>
                <a:ext uri="{FF2B5EF4-FFF2-40B4-BE49-F238E27FC236}">
                  <a16:creationId xmlns:a16="http://schemas.microsoft.com/office/drawing/2014/main" id="{DF55C0AA-D5C7-894E-A261-B0866A661C07}"/>
                </a:ext>
              </a:extLst>
            </p:cNvPr>
            <p:cNvSpPr/>
            <p:nvPr/>
          </p:nvSpPr>
          <p:spPr>
            <a:xfrm>
              <a:off x="6915150" y="2997200"/>
              <a:ext cx="82550" cy="82550"/>
            </a:xfrm>
            <a:prstGeom prst="rect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</p:grpSp>
      <p:grpSp>
        <p:nvGrpSpPr>
          <p:cNvPr id="41" name="Gruppo 40">
            <a:extLst>
              <a:ext uri="{FF2B5EF4-FFF2-40B4-BE49-F238E27FC236}">
                <a16:creationId xmlns:a16="http://schemas.microsoft.com/office/drawing/2014/main" id="{F9091332-4370-C641-8BBF-9BAEA50950FE}"/>
              </a:ext>
            </a:extLst>
          </p:cNvPr>
          <p:cNvGrpSpPr/>
          <p:nvPr/>
        </p:nvGrpSpPr>
        <p:grpSpPr>
          <a:xfrm>
            <a:off x="7105990" y="4457722"/>
            <a:ext cx="632991" cy="450731"/>
            <a:chOff x="6838828" y="2813072"/>
            <a:chExt cx="632991" cy="450731"/>
          </a:xfrm>
        </p:grpSpPr>
        <p:sp>
          <p:nvSpPr>
            <p:cNvPr id="42" name="Rectangle: Rounded Corners 8">
              <a:extLst>
                <a:ext uri="{FF2B5EF4-FFF2-40B4-BE49-F238E27FC236}">
                  <a16:creationId xmlns:a16="http://schemas.microsoft.com/office/drawing/2014/main" id="{33511CA8-8420-8041-9608-BADED5681498}"/>
                </a:ext>
              </a:extLst>
            </p:cNvPr>
            <p:cNvSpPr/>
            <p:nvPr/>
          </p:nvSpPr>
          <p:spPr>
            <a:xfrm>
              <a:off x="6838828" y="2813072"/>
              <a:ext cx="632991" cy="450731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02060"/>
                  </a:solidFill>
                  <a:cs typeface="Calibri"/>
                </a:rPr>
                <a:t>0-1 km</a:t>
              </a:r>
              <a:endParaRPr lang="en-US" sz="700" dirty="0">
                <a:solidFill>
                  <a:srgbClr val="002060"/>
                </a:solidFill>
              </a:endParaRPr>
            </a:p>
          </p:txBody>
        </p:sp>
        <p:sp>
          <p:nvSpPr>
            <p:cNvPr id="43" name="Rettangolo 42">
              <a:extLst>
                <a:ext uri="{FF2B5EF4-FFF2-40B4-BE49-F238E27FC236}">
                  <a16:creationId xmlns:a16="http://schemas.microsoft.com/office/drawing/2014/main" id="{57C50BFA-9558-3846-A6B6-8DA3BE0FDD85}"/>
                </a:ext>
              </a:extLst>
            </p:cNvPr>
            <p:cNvSpPr/>
            <p:nvPr/>
          </p:nvSpPr>
          <p:spPr>
            <a:xfrm>
              <a:off x="6915150" y="2997200"/>
              <a:ext cx="82550" cy="82550"/>
            </a:xfrm>
            <a:prstGeom prst="rect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</p:grpSp>
      <p:grpSp>
        <p:nvGrpSpPr>
          <p:cNvPr id="45" name="Gruppo 44">
            <a:extLst>
              <a:ext uri="{FF2B5EF4-FFF2-40B4-BE49-F238E27FC236}">
                <a16:creationId xmlns:a16="http://schemas.microsoft.com/office/drawing/2014/main" id="{973294F2-4BBC-D747-9696-506B493C27EF}"/>
              </a:ext>
            </a:extLst>
          </p:cNvPr>
          <p:cNvGrpSpPr/>
          <p:nvPr/>
        </p:nvGrpSpPr>
        <p:grpSpPr>
          <a:xfrm>
            <a:off x="7645740" y="4457722"/>
            <a:ext cx="632991" cy="450731"/>
            <a:chOff x="6838828" y="2813072"/>
            <a:chExt cx="632991" cy="450731"/>
          </a:xfrm>
        </p:grpSpPr>
        <p:sp>
          <p:nvSpPr>
            <p:cNvPr id="46" name="Rectangle: Rounded Corners 8">
              <a:extLst>
                <a:ext uri="{FF2B5EF4-FFF2-40B4-BE49-F238E27FC236}">
                  <a16:creationId xmlns:a16="http://schemas.microsoft.com/office/drawing/2014/main" id="{D399DB2E-5A30-A842-9EBE-1309328BE256}"/>
                </a:ext>
              </a:extLst>
            </p:cNvPr>
            <p:cNvSpPr/>
            <p:nvPr/>
          </p:nvSpPr>
          <p:spPr>
            <a:xfrm>
              <a:off x="6838828" y="2813072"/>
              <a:ext cx="632991" cy="450731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02060"/>
                  </a:solidFill>
                  <a:cs typeface="Calibri"/>
                </a:rPr>
                <a:t>1-3 km</a:t>
              </a:r>
              <a:endParaRPr lang="en-US" sz="700" dirty="0">
                <a:solidFill>
                  <a:srgbClr val="002060"/>
                </a:solidFill>
              </a:endParaRPr>
            </a:p>
          </p:txBody>
        </p:sp>
        <p:sp>
          <p:nvSpPr>
            <p:cNvPr id="47" name="Rettangolo 46">
              <a:extLst>
                <a:ext uri="{FF2B5EF4-FFF2-40B4-BE49-F238E27FC236}">
                  <a16:creationId xmlns:a16="http://schemas.microsoft.com/office/drawing/2014/main" id="{D792C78D-AE4C-5F49-BB64-1F0C9D3FCE06}"/>
                </a:ext>
              </a:extLst>
            </p:cNvPr>
            <p:cNvSpPr/>
            <p:nvPr/>
          </p:nvSpPr>
          <p:spPr>
            <a:xfrm>
              <a:off x="6915150" y="2997200"/>
              <a:ext cx="82550" cy="82550"/>
            </a:xfrm>
            <a:prstGeom prst="rect">
              <a:avLst/>
            </a:prstGeom>
            <a:solidFill>
              <a:srgbClr val="81639C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</p:grpSp>
      <p:grpSp>
        <p:nvGrpSpPr>
          <p:cNvPr id="48" name="Gruppo 47">
            <a:extLst>
              <a:ext uri="{FF2B5EF4-FFF2-40B4-BE49-F238E27FC236}">
                <a16:creationId xmlns:a16="http://schemas.microsoft.com/office/drawing/2014/main" id="{49330EB5-21C3-9F44-AE58-DF466BC107B1}"/>
              </a:ext>
            </a:extLst>
          </p:cNvPr>
          <p:cNvGrpSpPr/>
          <p:nvPr/>
        </p:nvGrpSpPr>
        <p:grpSpPr>
          <a:xfrm>
            <a:off x="8204540" y="4457722"/>
            <a:ext cx="632991" cy="450731"/>
            <a:chOff x="6838828" y="2813072"/>
            <a:chExt cx="632991" cy="450731"/>
          </a:xfrm>
        </p:grpSpPr>
        <p:sp>
          <p:nvSpPr>
            <p:cNvPr id="49" name="Rectangle: Rounded Corners 8">
              <a:extLst>
                <a:ext uri="{FF2B5EF4-FFF2-40B4-BE49-F238E27FC236}">
                  <a16:creationId xmlns:a16="http://schemas.microsoft.com/office/drawing/2014/main" id="{254CA0CB-0803-E743-B9B8-DAC4E31B2CEA}"/>
                </a:ext>
              </a:extLst>
            </p:cNvPr>
            <p:cNvSpPr/>
            <p:nvPr/>
          </p:nvSpPr>
          <p:spPr>
            <a:xfrm>
              <a:off x="6838828" y="2813072"/>
              <a:ext cx="632991" cy="450731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02060"/>
                  </a:solidFill>
                  <a:cs typeface="Calibri"/>
                </a:rPr>
                <a:t>3-5 km</a:t>
              </a:r>
              <a:endParaRPr lang="en-US" sz="700" dirty="0">
                <a:solidFill>
                  <a:srgbClr val="002060"/>
                </a:solidFill>
              </a:endParaRPr>
            </a:p>
          </p:txBody>
        </p:sp>
        <p:sp>
          <p:nvSpPr>
            <p:cNvPr id="50" name="Rettangolo 49">
              <a:extLst>
                <a:ext uri="{FF2B5EF4-FFF2-40B4-BE49-F238E27FC236}">
                  <a16:creationId xmlns:a16="http://schemas.microsoft.com/office/drawing/2014/main" id="{1FF7BDA2-11FC-A04B-83F7-1C8AF905795E}"/>
                </a:ext>
              </a:extLst>
            </p:cNvPr>
            <p:cNvSpPr/>
            <p:nvPr/>
          </p:nvSpPr>
          <p:spPr>
            <a:xfrm>
              <a:off x="6915150" y="2997200"/>
              <a:ext cx="82550" cy="82550"/>
            </a:xfrm>
            <a:prstGeom prst="rect">
              <a:avLst/>
            </a:prstGeom>
            <a:solidFill>
              <a:srgbClr val="C788AF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</p:grpSp>
      <p:pic>
        <p:nvPicPr>
          <p:cNvPr id="55" name="Picture 16">
            <a:extLst>
              <a:ext uri="{FF2B5EF4-FFF2-40B4-BE49-F238E27FC236}">
                <a16:creationId xmlns:a16="http://schemas.microsoft.com/office/drawing/2014/main" id="{8123DF0C-84F7-F144-8FDB-6FEC9B8200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94" t="11662" r="83146" b="37734"/>
          <a:stretch/>
        </p:blipFill>
        <p:spPr>
          <a:xfrm>
            <a:off x="593259" y="1577779"/>
            <a:ext cx="1015538" cy="1546167"/>
          </a:xfrm>
          <a:prstGeom prst="rect">
            <a:avLst/>
          </a:prstGeom>
        </p:spPr>
      </p:pic>
      <p:pic>
        <p:nvPicPr>
          <p:cNvPr id="56" name="Picture 16">
            <a:extLst>
              <a:ext uri="{FF2B5EF4-FFF2-40B4-BE49-F238E27FC236}">
                <a16:creationId xmlns:a16="http://schemas.microsoft.com/office/drawing/2014/main" id="{85000CD9-923C-9845-9A96-AD74431851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234" t="11662" r="65706" b="37734"/>
          <a:stretch/>
        </p:blipFill>
        <p:spPr>
          <a:xfrm>
            <a:off x="1748854" y="1577779"/>
            <a:ext cx="1015538" cy="1546167"/>
          </a:xfrm>
          <a:prstGeom prst="rect">
            <a:avLst/>
          </a:prstGeom>
        </p:spPr>
      </p:pic>
      <p:pic>
        <p:nvPicPr>
          <p:cNvPr id="57" name="Picture 16">
            <a:extLst>
              <a:ext uri="{FF2B5EF4-FFF2-40B4-BE49-F238E27FC236}">
                <a16:creationId xmlns:a16="http://schemas.microsoft.com/office/drawing/2014/main" id="{7FE63740-7005-7F4E-BE4B-F8CED83699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351" t="12206" r="36589" b="37190"/>
          <a:stretch/>
        </p:blipFill>
        <p:spPr>
          <a:xfrm>
            <a:off x="3993598" y="1736429"/>
            <a:ext cx="1015538" cy="1546167"/>
          </a:xfrm>
          <a:prstGeom prst="rect">
            <a:avLst/>
          </a:prstGeom>
        </p:spPr>
      </p:pic>
      <p:sp>
        <p:nvSpPr>
          <p:cNvPr id="60" name="CasellaDiTesto 59">
            <a:extLst>
              <a:ext uri="{FF2B5EF4-FFF2-40B4-BE49-F238E27FC236}">
                <a16:creationId xmlns:a16="http://schemas.microsoft.com/office/drawing/2014/main" id="{8101947D-450B-6342-80B4-65A0D47CA9C6}"/>
              </a:ext>
            </a:extLst>
          </p:cNvPr>
          <p:cNvSpPr txBox="1"/>
          <p:nvPr/>
        </p:nvSpPr>
        <p:spPr>
          <a:xfrm>
            <a:off x="504050" y="1207810"/>
            <a:ext cx="22542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solidFill>
                  <a:srgbClr val="00325D"/>
                </a:solidFill>
              </a:rPr>
              <a:t>Smart video </a:t>
            </a:r>
            <a:r>
              <a:rPr lang="it-IT" sz="1200" dirty="0">
                <a:solidFill>
                  <a:srgbClr val="00325D"/>
                </a:solidFill>
                <a:latin typeface="+mj-lt"/>
              </a:rPr>
              <a:t>(1°touchpoint)</a:t>
            </a:r>
          </a:p>
        </p:txBody>
      </p:sp>
      <p:sp>
        <p:nvSpPr>
          <p:cNvPr id="61" name="CasellaDiTesto 60">
            <a:extLst>
              <a:ext uri="{FF2B5EF4-FFF2-40B4-BE49-F238E27FC236}">
                <a16:creationId xmlns:a16="http://schemas.microsoft.com/office/drawing/2014/main" id="{38FC5FAD-64B3-C44B-8F28-6110B9719E8D}"/>
              </a:ext>
            </a:extLst>
          </p:cNvPr>
          <p:cNvSpPr txBox="1"/>
          <p:nvPr/>
        </p:nvSpPr>
        <p:spPr>
          <a:xfrm>
            <a:off x="2967602" y="1206152"/>
            <a:ext cx="44467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err="1">
                <a:solidFill>
                  <a:srgbClr val="00325D"/>
                </a:solidFill>
              </a:rPr>
              <a:t>Interstitial</a:t>
            </a:r>
            <a:r>
              <a:rPr lang="it-IT" sz="1600" dirty="0">
                <a:solidFill>
                  <a:srgbClr val="00325D"/>
                </a:solidFill>
              </a:rPr>
              <a:t> </a:t>
            </a:r>
            <a:r>
              <a:rPr lang="it-IT" sz="1200" dirty="0">
                <a:solidFill>
                  <a:srgbClr val="00325D"/>
                </a:solidFill>
                <a:latin typeface="+mj-lt"/>
              </a:rPr>
              <a:t>(</a:t>
            </a:r>
            <a:r>
              <a:rPr lang="it-IT" sz="1200" dirty="0" err="1">
                <a:solidFill>
                  <a:srgbClr val="00325D"/>
                </a:solidFill>
                <a:latin typeface="+mj-lt"/>
              </a:rPr>
              <a:t>retargeting</a:t>
            </a:r>
            <a:r>
              <a:rPr lang="it-IT" sz="1200" dirty="0">
                <a:solidFill>
                  <a:srgbClr val="00325D"/>
                </a:solidFill>
                <a:latin typeface="+mj-lt"/>
              </a:rPr>
              <a:t> on </a:t>
            </a:r>
            <a:r>
              <a:rPr lang="it-IT" sz="1200" dirty="0" err="1">
                <a:solidFill>
                  <a:srgbClr val="00325D"/>
                </a:solidFill>
                <a:latin typeface="+mj-lt"/>
              </a:rPr>
              <a:t>engaged</a:t>
            </a:r>
            <a:r>
              <a:rPr lang="it-IT" sz="1200" dirty="0">
                <a:solidFill>
                  <a:srgbClr val="00325D"/>
                </a:solidFill>
                <a:latin typeface="+mj-lt"/>
              </a:rPr>
              <a:t> </a:t>
            </a:r>
            <a:r>
              <a:rPr lang="it-IT" sz="1200" dirty="0" err="1">
                <a:solidFill>
                  <a:srgbClr val="00325D"/>
                </a:solidFill>
                <a:latin typeface="+mj-lt"/>
              </a:rPr>
              <a:t>users</a:t>
            </a:r>
            <a:r>
              <a:rPr lang="it-IT" sz="1200" dirty="0">
                <a:solidFill>
                  <a:srgbClr val="00325D"/>
                </a:solidFill>
                <a:latin typeface="+mj-lt"/>
              </a:rPr>
              <a:t> </a:t>
            </a:r>
          </a:p>
          <a:p>
            <a:r>
              <a:rPr lang="it-IT" sz="1200" dirty="0">
                <a:solidFill>
                  <a:srgbClr val="00325D"/>
                </a:solidFill>
                <a:latin typeface="+mj-lt"/>
              </a:rPr>
              <a:t>and Look-</a:t>
            </a:r>
            <a:r>
              <a:rPr lang="it-IT" sz="1200" dirty="0" err="1">
                <a:solidFill>
                  <a:srgbClr val="00325D"/>
                </a:solidFill>
                <a:latin typeface="+mj-lt"/>
              </a:rPr>
              <a:t>alike</a:t>
            </a:r>
            <a:r>
              <a:rPr lang="it-IT" sz="1200" dirty="0">
                <a:solidFill>
                  <a:srgbClr val="00325D"/>
                </a:solidFill>
                <a:latin typeface="+mj-lt"/>
              </a:rPr>
              <a:t> audience)</a:t>
            </a:r>
          </a:p>
        </p:txBody>
      </p:sp>
      <p:sp>
        <p:nvSpPr>
          <p:cNvPr id="62" name="CasellaDiTesto 61">
            <a:extLst>
              <a:ext uri="{FF2B5EF4-FFF2-40B4-BE49-F238E27FC236}">
                <a16:creationId xmlns:a16="http://schemas.microsoft.com/office/drawing/2014/main" id="{2CF21A6A-6FE8-814D-B5E7-54106A332E72}"/>
              </a:ext>
            </a:extLst>
          </p:cNvPr>
          <p:cNvSpPr txBox="1"/>
          <p:nvPr/>
        </p:nvSpPr>
        <p:spPr>
          <a:xfrm>
            <a:off x="551312" y="3446375"/>
            <a:ext cx="3451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solidFill>
                  <a:srgbClr val="00325D"/>
                </a:solidFill>
              </a:rPr>
              <a:t>25.714 </a:t>
            </a:r>
            <a:r>
              <a:rPr lang="it-IT" sz="1600" dirty="0" err="1">
                <a:solidFill>
                  <a:srgbClr val="00325D"/>
                </a:solidFill>
              </a:rPr>
              <a:t>Push</a:t>
            </a:r>
            <a:r>
              <a:rPr lang="it-IT" sz="1600" dirty="0">
                <a:solidFill>
                  <a:srgbClr val="00325D"/>
                </a:solidFill>
              </a:rPr>
              <a:t> Notification </a:t>
            </a:r>
            <a:r>
              <a:rPr lang="it-IT" sz="1600" dirty="0" err="1">
                <a:solidFill>
                  <a:srgbClr val="00325D"/>
                </a:solidFill>
              </a:rPr>
              <a:t>sent</a:t>
            </a:r>
            <a:r>
              <a:rPr lang="it-IT" sz="1600" dirty="0">
                <a:solidFill>
                  <a:srgbClr val="00325D"/>
                </a:solidFill>
              </a:rPr>
              <a:t> to </a:t>
            </a:r>
            <a:r>
              <a:rPr lang="it-IT" sz="1600" dirty="0" err="1">
                <a:solidFill>
                  <a:srgbClr val="00325D"/>
                </a:solidFill>
              </a:rPr>
              <a:t>users</a:t>
            </a:r>
            <a:r>
              <a:rPr lang="it-IT" sz="1600" dirty="0">
                <a:solidFill>
                  <a:srgbClr val="00325D"/>
                </a:solidFill>
              </a:rPr>
              <a:t> </a:t>
            </a:r>
          </a:p>
          <a:p>
            <a:r>
              <a:rPr lang="it-IT" sz="1600" dirty="0">
                <a:solidFill>
                  <a:srgbClr val="00325D"/>
                </a:solidFill>
              </a:rPr>
              <a:t>in </a:t>
            </a:r>
            <a:r>
              <a:rPr lang="it-IT" sz="1600" dirty="0" err="1">
                <a:solidFill>
                  <a:srgbClr val="00325D"/>
                </a:solidFill>
              </a:rPr>
              <a:t>proximity</a:t>
            </a:r>
            <a:r>
              <a:rPr lang="it-IT" sz="1600" dirty="0">
                <a:solidFill>
                  <a:srgbClr val="00325D"/>
                </a:solidFill>
              </a:rPr>
              <a:t> of </a:t>
            </a:r>
            <a:r>
              <a:rPr lang="it-IT" sz="1600" dirty="0" err="1">
                <a:solidFill>
                  <a:srgbClr val="00325D"/>
                </a:solidFill>
              </a:rPr>
              <a:t>pharmacies</a:t>
            </a:r>
            <a:endParaRPr lang="it-IT" sz="1600" dirty="0">
              <a:solidFill>
                <a:srgbClr val="00325D"/>
              </a:solidFill>
            </a:endParaRPr>
          </a:p>
        </p:txBody>
      </p:sp>
      <p:sp>
        <p:nvSpPr>
          <p:cNvPr id="63" name="Rettangolo 62">
            <a:extLst>
              <a:ext uri="{FF2B5EF4-FFF2-40B4-BE49-F238E27FC236}">
                <a16:creationId xmlns:a16="http://schemas.microsoft.com/office/drawing/2014/main" id="{0FBABA3C-0F43-6B48-96C3-6860A4BDFA47}"/>
              </a:ext>
            </a:extLst>
          </p:cNvPr>
          <p:cNvSpPr/>
          <p:nvPr/>
        </p:nvSpPr>
        <p:spPr>
          <a:xfrm>
            <a:off x="504050" y="1195208"/>
            <a:ext cx="2324905" cy="2146597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4" name="Rettangolo 63">
            <a:extLst>
              <a:ext uri="{FF2B5EF4-FFF2-40B4-BE49-F238E27FC236}">
                <a16:creationId xmlns:a16="http://schemas.microsoft.com/office/drawing/2014/main" id="{2C124B8C-1716-104C-98FF-888785CF0AEC}"/>
              </a:ext>
            </a:extLst>
          </p:cNvPr>
          <p:cNvSpPr/>
          <p:nvPr/>
        </p:nvSpPr>
        <p:spPr>
          <a:xfrm>
            <a:off x="2955150" y="1195208"/>
            <a:ext cx="3199186" cy="2146597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5" name="Rettangolo 64">
            <a:extLst>
              <a:ext uri="{FF2B5EF4-FFF2-40B4-BE49-F238E27FC236}">
                <a16:creationId xmlns:a16="http://schemas.microsoft.com/office/drawing/2014/main" id="{AFBDE46E-289F-604C-A1C2-0FB30B0D3928}"/>
              </a:ext>
            </a:extLst>
          </p:cNvPr>
          <p:cNvSpPr/>
          <p:nvPr/>
        </p:nvSpPr>
        <p:spPr>
          <a:xfrm>
            <a:off x="504050" y="3405081"/>
            <a:ext cx="4505086" cy="136437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66" name="Gruppo 65">
            <a:extLst>
              <a:ext uri="{FF2B5EF4-FFF2-40B4-BE49-F238E27FC236}">
                <a16:creationId xmlns:a16="http://schemas.microsoft.com/office/drawing/2014/main" id="{257FF74B-545E-D245-A37D-6B1D2AF9F72E}"/>
              </a:ext>
            </a:extLst>
          </p:cNvPr>
          <p:cNvGrpSpPr/>
          <p:nvPr/>
        </p:nvGrpSpPr>
        <p:grpSpPr>
          <a:xfrm>
            <a:off x="3617608" y="3289653"/>
            <a:ext cx="2467154" cy="1109352"/>
            <a:chOff x="3454060" y="3198106"/>
            <a:chExt cx="2467154" cy="1109352"/>
          </a:xfrm>
        </p:grpSpPr>
        <p:sp>
          <p:nvSpPr>
            <p:cNvPr id="51" name="Ovale 50">
              <a:extLst>
                <a:ext uri="{FF2B5EF4-FFF2-40B4-BE49-F238E27FC236}">
                  <a16:creationId xmlns:a16="http://schemas.microsoft.com/office/drawing/2014/main" id="{2966DAB2-5F02-4A47-8B4A-6A43F00E709E}"/>
                </a:ext>
              </a:extLst>
            </p:cNvPr>
            <p:cNvSpPr/>
            <p:nvPr/>
          </p:nvSpPr>
          <p:spPr>
            <a:xfrm>
              <a:off x="4075516" y="3198106"/>
              <a:ext cx="1301750" cy="1109352"/>
            </a:xfrm>
            <a:prstGeom prst="ellipse">
              <a:avLst/>
            </a:prstGeom>
            <a:solidFill>
              <a:srgbClr val="81639C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2" name="Rectangle: Rounded Corners 8">
              <a:extLst>
                <a:ext uri="{FF2B5EF4-FFF2-40B4-BE49-F238E27FC236}">
                  <a16:creationId xmlns:a16="http://schemas.microsoft.com/office/drawing/2014/main" id="{AC05C481-30C1-584C-8EBD-E0A295194274}"/>
                </a:ext>
              </a:extLst>
            </p:cNvPr>
            <p:cNvSpPr/>
            <p:nvPr/>
          </p:nvSpPr>
          <p:spPr>
            <a:xfrm>
              <a:off x="3454060" y="3485100"/>
              <a:ext cx="2467154" cy="450731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Calibri"/>
                </a:rPr>
                <a:t>Value of </a:t>
              </a:r>
            </a:p>
            <a:p>
              <a:pPr algn="ctr"/>
              <a:r>
                <a:rPr lang="en-US" sz="1400" dirty="0">
                  <a:solidFill>
                    <a:schemeClr val="bg1"/>
                  </a:solidFill>
                  <a:cs typeface="Calibri"/>
                </a:rPr>
                <a:t>% Uplift</a:t>
              </a:r>
            </a:p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Calibri"/>
                </a:rPr>
                <a:t>+38,1%</a:t>
              </a:r>
              <a:endParaRPr 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7" name="Gruppo 66">
            <a:extLst>
              <a:ext uri="{FF2B5EF4-FFF2-40B4-BE49-F238E27FC236}">
                <a16:creationId xmlns:a16="http://schemas.microsoft.com/office/drawing/2014/main" id="{CABE5311-17FF-E44C-A063-C9C8631872E0}"/>
              </a:ext>
            </a:extLst>
          </p:cNvPr>
          <p:cNvGrpSpPr/>
          <p:nvPr/>
        </p:nvGrpSpPr>
        <p:grpSpPr>
          <a:xfrm>
            <a:off x="4622396" y="3779517"/>
            <a:ext cx="2467154" cy="1109352"/>
            <a:chOff x="4298610" y="3839456"/>
            <a:chExt cx="2467154" cy="1109352"/>
          </a:xfrm>
        </p:grpSpPr>
        <p:sp>
          <p:nvSpPr>
            <p:cNvPr id="53" name="Ovale 52">
              <a:extLst>
                <a:ext uri="{FF2B5EF4-FFF2-40B4-BE49-F238E27FC236}">
                  <a16:creationId xmlns:a16="http://schemas.microsoft.com/office/drawing/2014/main" id="{9954BA20-11E0-A043-A285-9509561BC6C4}"/>
                </a:ext>
              </a:extLst>
            </p:cNvPr>
            <p:cNvSpPr/>
            <p:nvPr/>
          </p:nvSpPr>
          <p:spPr>
            <a:xfrm>
              <a:off x="4920066" y="3839456"/>
              <a:ext cx="1301750" cy="1109352"/>
            </a:xfrm>
            <a:prstGeom prst="ellipse">
              <a:avLst/>
            </a:prstGeom>
            <a:solidFill>
              <a:srgbClr val="EA928F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4" name="Rectangle: Rounded Corners 8">
              <a:extLst>
                <a:ext uri="{FF2B5EF4-FFF2-40B4-BE49-F238E27FC236}">
                  <a16:creationId xmlns:a16="http://schemas.microsoft.com/office/drawing/2014/main" id="{26BC3C72-9C14-F94E-A550-0EF2E2B6B0D5}"/>
                </a:ext>
              </a:extLst>
            </p:cNvPr>
            <p:cNvSpPr/>
            <p:nvPr/>
          </p:nvSpPr>
          <p:spPr>
            <a:xfrm>
              <a:off x="4298610" y="4126450"/>
              <a:ext cx="2467154" cy="450731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cs typeface="Calibri"/>
                </a:rPr>
                <a:t>ROI</a:t>
              </a:r>
            </a:p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Calibri"/>
                </a:rPr>
                <a:t>€ 0,34</a:t>
              </a:r>
              <a:endParaRPr lang="en-US" sz="2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9056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>
            <a:extLst>
              <a:ext uri="{FF2B5EF4-FFF2-40B4-BE49-F238E27FC236}">
                <a16:creationId xmlns:a16="http://schemas.microsoft.com/office/drawing/2014/main" id="{8895A7A3-ED7D-2A42-AF05-50F6E2E71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51" y="376238"/>
            <a:ext cx="7523937" cy="719137"/>
          </a:xfrm>
        </p:spPr>
        <p:txBody>
          <a:bodyPr/>
          <a:lstStyle/>
          <a:p>
            <a:r>
              <a:rPr lang="it-IT">
                <a:cs typeface="Calibri Light"/>
              </a:rPr>
              <a:t>O2O – how to make the most of media to increase and measure traffic to pharmacies -</a:t>
            </a:r>
            <a:r>
              <a:rPr lang="it-IT">
                <a:ea typeface="+mj-lt"/>
                <a:cs typeface="+mj-lt"/>
              </a:rPr>
              <a:t> Novanight</a:t>
            </a:r>
          </a:p>
          <a:p>
            <a:endParaRPr lang="it-IT">
              <a:cs typeface="Calibri Ligh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91E35E9-8BEB-F44A-A576-6130E8E520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715" y="1225475"/>
            <a:ext cx="6341193" cy="1603155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9305D4B-A2F6-D44A-8DE0-4DCD04DEC128}"/>
              </a:ext>
            </a:extLst>
          </p:cNvPr>
          <p:cNvSpPr txBox="1"/>
          <p:nvPr/>
        </p:nvSpPr>
        <p:spPr>
          <a:xfrm>
            <a:off x="3351619" y="3597438"/>
            <a:ext cx="182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/>
              <a:t>MEDIA</a:t>
            </a:r>
          </a:p>
          <a:p>
            <a:r>
              <a:rPr lang="it-IT" sz="1600" dirty="0"/>
              <a:t>METRICS</a:t>
            </a:r>
          </a:p>
        </p:txBody>
      </p:sp>
      <p:sp>
        <p:nvSpPr>
          <p:cNvPr id="11" name="Doppia parentesi graffa 10">
            <a:extLst>
              <a:ext uri="{FF2B5EF4-FFF2-40B4-BE49-F238E27FC236}">
                <a16:creationId xmlns:a16="http://schemas.microsoft.com/office/drawing/2014/main" id="{8508474A-B53B-8F41-97EC-05E62FD90D4D}"/>
              </a:ext>
            </a:extLst>
          </p:cNvPr>
          <p:cNvSpPr/>
          <p:nvPr/>
        </p:nvSpPr>
        <p:spPr>
          <a:xfrm>
            <a:off x="1978214" y="3331821"/>
            <a:ext cx="1353209" cy="1116011"/>
          </a:xfrm>
          <a:prstGeom prst="bracePair">
            <a:avLst/>
          </a:prstGeom>
          <a:noFill/>
          <a:ln w="9525">
            <a:solidFill>
              <a:srgbClr val="00325D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12" name="Immagine 11" descr="Immagine che contiene tavolo&#10;&#10;Descrizione generata automaticamente">
            <a:extLst>
              <a:ext uri="{FF2B5EF4-FFF2-40B4-BE49-F238E27FC236}">
                <a16:creationId xmlns:a16="http://schemas.microsoft.com/office/drawing/2014/main" id="{D8EACC38-FA93-2342-B4FC-33F7B023A8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5199" r="54311" b="18564"/>
          <a:stretch/>
        </p:blipFill>
        <p:spPr>
          <a:xfrm>
            <a:off x="504051" y="3202987"/>
            <a:ext cx="2616887" cy="1335580"/>
          </a:xfrm>
          <a:prstGeom prst="rect">
            <a:avLst/>
          </a:prstGeom>
        </p:spPr>
      </p:pic>
      <p:sp>
        <p:nvSpPr>
          <p:cNvPr id="13" name="Doppia parentesi graffa 12">
            <a:extLst>
              <a:ext uri="{FF2B5EF4-FFF2-40B4-BE49-F238E27FC236}">
                <a16:creationId xmlns:a16="http://schemas.microsoft.com/office/drawing/2014/main" id="{E6E583A8-0AAA-D14F-8CC0-42EA4A585218}"/>
              </a:ext>
            </a:extLst>
          </p:cNvPr>
          <p:cNvSpPr/>
          <p:nvPr/>
        </p:nvSpPr>
        <p:spPr>
          <a:xfrm>
            <a:off x="5185645" y="3047975"/>
            <a:ext cx="2268009" cy="1836479"/>
          </a:xfrm>
          <a:prstGeom prst="bracePair">
            <a:avLst/>
          </a:prstGeom>
          <a:noFill/>
          <a:ln w="9525">
            <a:solidFill>
              <a:srgbClr val="00325D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14" name="Immagine 13" descr="Immagine che contiene tavolo&#10;&#10;Descrizione generata automaticamente">
            <a:extLst>
              <a:ext uri="{FF2B5EF4-FFF2-40B4-BE49-F238E27FC236}">
                <a16:creationId xmlns:a16="http://schemas.microsoft.com/office/drawing/2014/main" id="{4F643EF0-D070-774E-A5A6-8F690C6C5E1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306" t="2323" r="2182" b="-460"/>
          <a:stretch/>
        </p:blipFill>
        <p:spPr>
          <a:xfrm>
            <a:off x="4691889" y="2884855"/>
            <a:ext cx="2473897" cy="2118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695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B901EA1-2C5B-49CF-8A06-429B4DD00272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29</a:t>
            </a:fld>
            <a:endParaRPr lang="en-IN" dirty="0"/>
          </a:p>
        </p:txBody>
      </p:sp>
      <p:pic>
        <p:nvPicPr>
          <p:cNvPr id="9" name="Immagine 8" descr="Immagine che contiene testo, persona, donna&#10;&#10;Descrizione generata automaticamente">
            <a:extLst>
              <a:ext uri="{FF2B5EF4-FFF2-40B4-BE49-F238E27FC236}">
                <a16:creationId xmlns:a16="http://schemas.microsoft.com/office/drawing/2014/main" id="{3A18C33C-202D-6442-AD10-8B80141551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350" y="2266247"/>
            <a:ext cx="3712452" cy="2471432"/>
          </a:xfrm>
          <a:prstGeom prst="rect">
            <a:avLst/>
          </a:prstGeom>
        </p:spPr>
      </p:pic>
      <p:pic>
        <p:nvPicPr>
          <p:cNvPr id="11" name="Immagine 10" descr="Immagine che contiene persona&#10;&#10;Descrizione generata automaticamente">
            <a:extLst>
              <a:ext uri="{FF2B5EF4-FFF2-40B4-BE49-F238E27FC236}">
                <a16:creationId xmlns:a16="http://schemas.microsoft.com/office/drawing/2014/main" id="{98D5A11F-701B-8745-B9AD-0858BF48DA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826" y="2266246"/>
            <a:ext cx="3888112" cy="2471433"/>
          </a:xfrm>
          <a:prstGeom prst="rect">
            <a:avLst/>
          </a:prstGeom>
        </p:spPr>
      </p:pic>
      <p:sp>
        <p:nvSpPr>
          <p:cNvPr id="12" name="Rectangle 18">
            <a:extLst>
              <a:ext uri="{FF2B5EF4-FFF2-40B4-BE49-F238E27FC236}">
                <a16:creationId xmlns:a16="http://schemas.microsoft.com/office/drawing/2014/main" id="{CABF93DE-6F90-6747-AB29-9A949CBC3F04}"/>
              </a:ext>
            </a:extLst>
          </p:cNvPr>
          <p:cNvSpPr/>
          <p:nvPr/>
        </p:nvSpPr>
        <p:spPr>
          <a:xfrm>
            <a:off x="4489346" y="639761"/>
            <a:ext cx="3712455" cy="1621597"/>
          </a:xfrm>
          <a:prstGeom prst="rect">
            <a:avLst/>
          </a:prstGeom>
          <a:solidFill>
            <a:srgbClr val="3B5BA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fr-FR" sz="135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3" name="Rectangle 23">
            <a:extLst>
              <a:ext uri="{FF2B5EF4-FFF2-40B4-BE49-F238E27FC236}">
                <a16:creationId xmlns:a16="http://schemas.microsoft.com/office/drawing/2014/main" id="{C7E05A54-CFC9-2F4D-AA50-DC57922E88A6}"/>
              </a:ext>
            </a:extLst>
          </p:cNvPr>
          <p:cNvSpPr txBox="1">
            <a:spLocks/>
          </p:cNvSpPr>
          <p:nvPr/>
        </p:nvSpPr>
        <p:spPr>
          <a:xfrm>
            <a:off x="4902167" y="769201"/>
            <a:ext cx="2886811" cy="1621597"/>
          </a:xfrm>
          <a:prstGeom prst="rect">
            <a:avLst/>
          </a:prstGeom>
        </p:spPr>
        <p:txBody>
          <a:bodyPr vert="horz" wrap="square" lIns="51433" tIns="25717" rIns="51433" bIns="25717" numCol="1" spcCol="270000" rtlCol="0">
            <a:spAutoFit/>
          </a:bodyPr>
          <a:lstStyle>
            <a:lvl1pPr marL="144000" indent="-14400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 lang="en-US" sz="140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1pPr>
            <a:lvl2pPr marL="320040" indent="-13716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–"/>
              <a:defRPr lang="en-US" sz="120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2pPr>
            <a:lvl3pPr marL="429768" indent="-10795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•"/>
              <a:defRPr lang="en-US" sz="105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3pPr>
            <a:lvl4pPr marL="594360" indent="-13716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–"/>
              <a:defRPr lang="en-US" sz="100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4pPr>
            <a:lvl5pPr marL="701675" indent="-10795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•"/>
              <a:defRPr lang="en-IN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 defTabSz="514325">
              <a:buFont typeface="Calibri" panose="020F0502020204030204" pitchFamily="34" charset="0"/>
              <a:buNone/>
            </a:pPr>
            <a:r>
              <a:rPr lang="it-IT" sz="1600" b="1" dirty="0" err="1">
                <a:solidFill>
                  <a:schemeClr val="bg1"/>
                </a:solidFill>
              </a:rPr>
              <a:t>Nowadays</a:t>
            </a:r>
            <a:r>
              <a:rPr lang="it-IT" sz="1600" dirty="0">
                <a:solidFill>
                  <a:schemeClr val="bg1"/>
                </a:solidFill>
              </a:rPr>
              <a:t>… </a:t>
            </a:r>
          </a:p>
          <a:p>
            <a:pPr marL="0" lvl="1" indent="0" defTabSz="514325">
              <a:buNone/>
            </a:pPr>
            <a:r>
              <a:rPr lang="it-IT" dirty="0">
                <a:solidFill>
                  <a:schemeClr val="bg1"/>
                </a:solidFill>
              </a:rPr>
              <a:t>• Time </a:t>
            </a:r>
            <a:r>
              <a:rPr lang="it-IT" dirty="0" err="1">
                <a:solidFill>
                  <a:schemeClr val="bg1"/>
                </a:solidFill>
              </a:rPr>
              <a:t>overtaken</a:t>
            </a:r>
            <a:r>
              <a:rPr lang="it-IT" dirty="0">
                <a:solidFill>
                  <a:schemeClr val="bg1"/>
                </a:solidFill>
              </a:rPr>
              <a:t> by </a:t>
            </a:r>
            <a:r>
              <a:rPr lang="it-IT" u="sng" dirty="0" err="1">
                <a:solidFill>
                  <a:schemeClr val="bg1"/>
                </a:solidFill>
              </a:rPr>
              <a:t>bureaucratic</a:t>
            </a:r>
            <a:r>
              <a:rPr lang="it-IT" u="sng" dirty="0">
                <a:solidFill>
                  <a:schemeClr val="bg1"/>
                </a:solidFill>
              </a:rPr>
              <a:t> </a:t>
            </a:r>
            <a:r>
              <a:rPr lang="it-IT" u="sng" dirty="0" err="1">
                <a:solidFill>
                  <a:schemeClr val="bg1"/>
                </a:solidFill>
              </a:rPr>
              <a:t>paperwork</a:t>
            </a:r>
            <a:endParaRPr lang="it-IT" u="sng" dirty="0">
              <a:solidFill>
                <a:schemeClr val="bg1"/>
              </a:solidFill>
            </a:endParaRPr>
          </a:p>
          <a:p>
            <a:pPr marL="0" lvl="1" indent="0" defTabSz="514325">
              <a:buNone/>
            </a:pPr>
            <a:r>
              <a:rPr lang="it-IT" dirty="0">
                <a:solidFill>
                  <a:schemeClr val="bg1"/>
                </a:solidFill>
              </a:rPr>
              <a:t>• </a:t>
            </a:r>
            <a:r>
              <a:rPr lang="it-IT" dirty="0" err="1">
                <a:solidFill>
                  <a:schemeClr val="bg1"/>
                </a:solidFill>
              </a:rPr>
              <a:t>Poor</a:t>
            </a:r>
            <a:r>
              <a:rPr lang="it-IT" dirty="0">
                <a:solidFill>
                  <a:schemeClr val="bg1"/>
                </a:solidFill>
              </a:rPr>
              <a:t> management, </a:t>
            </a:r>
            <a:r>
              <a:rPr lang="it-IT" dirty="0" err="1">
                <a:solidFill>
                  <a:schemeClr val="bg1"/>
                </a:solidFill>
              </a:rPr>
              <a:t>suboptimal</a:t>
            </a:r>
            <a:r>
              <a:rPr lang="it-IT" dirty="0">
                <a:solidFill>
                  <a:schemeClr val="bg1"/>
                </a:solidFill>
              </a:rPr>
              <a:t> </a:t>
            </a:r>
          </a:p>
          <a:p>
            <a:pPr marL="0" lvl="1" indent="0" defTabSz="514325">
              <a:buFont typeface="Calibri" panose="020F0502020204030204" pitchFamily="34" charset="0"/>
              <a:buNone/>
            </a:pPr>
            <a:r>
              <a:rPr lang="it-IT" dirty="0">
                <a:solidFill>
                  <a:schemeClr val="bg1"/>
                </a:solidFill>
              </a:rPr>
              <a:t>   </a:t>
            </a:r>
            <a:r>
              <a:rPr lang="it-IT" dirty="0" err="1">
                <a:solidFill>
                  <a:schemeClr val="bg1"/>
                </a:solidFill>
              </a:rPr>
              <a:t>teamwork</a:t>
            </a:r>
            <a:r>
              <a:rPr lang="it-IT" dirty="0">
                <a:solidFill>
                  <a:schemeClr val="bg1"/>
                </a:solidFill>
              </a:rPr>
              <a:t>, or </a:t>
            </a:r>
            <a:r>
              <a:rPr lang="it-IT" u="sng" dirty="0" err="1">
                <a:solidFill>
                  <a:schemeClr val="bg1"/>
                </a:solidFill>
              </a:rPr>
              <a:t>toxic</a:t>
            </a:r>
            <a:r>
              <a:rPr lang="it-IT" u="sng" dirty="0">
                <a:solidFill>
                  <a:schemeClr val="bg1"/>
                </a:solidFill>
              </a:rPr>
              <a:t> </a:t>
            </a:r>
            <a:r>
              <a:rPr lang="it-IT" u="sng" dirty="0" err="1">
                <a:solidFill>
                  <a:schemeClr val="bg1"/>
                </a:solidFill>
              </a:rPr>
              <a:t>behaviors</a:t>
            </a:r>
            <a:endParaRPr lang="it-IT" u="sng" dirty="0">
              <a:solidFill>
                <a:schemeClr val="bg1"/>
              </a:solidFill>
            </a:endParaRPr>
          </a:p>
          <a:p>
            <a:pPr marL="0" lvl="1" indent="0" defTabSz="514325">
              <a:buNone/>
            </a:pPr>
            <a:r>
              <a:rPr lang="it-IT" dirty="0">
                <a:solidFill>
                  <a:schemeClr val="bg1"/>
                </a:solidFill>
              </a:rPr>
              <a:t>• </a:t>
            </a:r>
            <a:r>
              <a:rPr lang="it-IT" u="sng" dirty="0">
                <a:solidFill>
                  <a:schemeClr val="bg1"/>
                </a:solidFill>
              </a:rPr>
              <a:t>Performance </a:t>
            </a:r>
            <a:r>
              <a:rPr lang="it-IT" u="sng" dirty="0" err="1">
                <a:solidFill>
                  <a:schemeClr val="bg1"/>
                </a:solidFill>
              </a:rPr>
              <a:t>metrics</a:t>
            </a:r>
            <a:r>
              <a:rPr lang="it-IT" u="sng" dirty="0">
                <a:solidFill>
                  <a:schemeClr val="bg1"/>
                </a:solidFill>
              </a:rPr>
              <a:t> and pressure</a:t>
            </a:r>
          </a:p>
          <a:p>
            <a:pPr marL="0" lvl="1" indent="0" defTabSz="514325">
              <a:buNone/>
            </a:pPr>
            <a:r>
              <a:rPr lang="it-IT" dirty="0">
                <a:solidFill>
                  <a:schemeClr val="bg1"/>
                </a:solidFill>
              </a:rPr>
              <a:t>   from </a:t>
            </a:r>
            <a:r>
              <a:rPr lang="it-IT" dirty="0" err="1">
                <a:solidFill>
                  <a:schemeClr val="bg1"/>
                </a:solidFill>
              </a:rPr>
              <a:t>insurance</a:t>
            </a:r>
            <a:r>
              <a:rPr lang="it-IT" dirty="0">
                <a:solidFill>
                  <a:schemeClr val="bg1"/>
                </a:solidFill>
              </a:rPr>
              <a:t> companies</a:t>
            </a:r>
          </a:p>
          <a:p>
            <a:pPr marL="0" lvl="1" indent="0" defTabSz="514325">
              <a:buNone/>
            </a:pPr>
            <a:r>
              <a:rPr lang="it-IT" dirty="0">
                <a:solidFill>
                  <a:schemeClr val="bg1"/>
                </a:solidFill>
              </a:rPr>
              <a:t>• And on top of </a:t>
            </a:r>
            <a:r>
              <a:rPr lang="it-IT" dirty="0" err="1">
                <a:solidFill>
                  <a:schemeClr val="bg1"/>
                </a:solidFill>
              </a:rPr>
              <a:t>that</a:t>
            </a:r>
            <a:r>
              <a:rPr lang="it-IT" dirty="0">
                <a:solidFill>
                  <a:schemeClr val="bg1"/>
                </a:solidFill>
              </a:rPr>
              <a:t>… </a:t>
            </a:r>
            <a:r>
              <a:rPr lang="it-IT" u="sng" dirty="0">
                <a:solidFill>
                  <a:schemeClr val="bg1"/>
                </a:solidFill>
              </a:rPr>
              <a:t>The global </a:t>
            </a:r>
            <a:r>
              <a:rPr lang="it-IT" u="sng" dirty="0" err="1">
                <a:solidFill>
                  <a:schemeClr val="bg1"/>
                </a:solidFill>
              </a:rPr>
              <a:t>pandemic</a:t>
            </a:r>
            <a:endParaRPr lang="it-IT" u="sng" dirty="0">
              <a:solidFill>
                <a:schemeClr val="bg1"/>
              </a:solidFill>
            </a:endParaRPr>
          </a:p>
          <a:p>
            <a:pPr marL="32143" lvl="1" algn="ctr" defTabSz="514325">
              <a:spcAft>
                <a:spcPts val="1350"/>
              </a:spcAft>
            </a:pPr>
            <a:endParaRPr lang="it-IT" sz="1400" b="1" dirty="0">
              <a:solidFill>
                <a:schemeClr val="bg1"/>
              </a:solidFill>
              <a:latin typeface="Arial" panose="020B0604020202020204"/>
              <a:ea typeface="ITC Avant Garde Std Bk Cn" charset="0"/>
              <a:cs typeface="ITC Avant Garde Std Bk Cn" charset="0"/>
            </a:endParaRPr>
          </a:p>
        </p:txBody>
      </p:sp>
      <p:sp>
        <p:nvSpPr>
          <p:cNvPr id="14" name="Rectangle 18">
            <a:extLst>
              <a:ext uri="{FF2B5EF4-FFF2-40B4-BE49-F238E27FC236}">
                <a16:creationId xmlns:a16="http://schemas.microsoft.com/office/drawing/2014/main" id="{E4BE6350-F593-6048-A0B6-2274905A698D}"/>
              </a:ext>
            </a:extLst>
          </p:cNvPr>
          <p:cNvSpPr/>
          <p:nvPr/>
        </p:nvSpPr>
        <p:spPr>
          <a:xfrm>
            <a:off x="513039" y="639760"/>
            <a:ext cx="3888112" cy="1621597"/>
          </a:xfrm>
          <a:prstGeom prst="rect">
            <a:avLst/>
          </a:prstGeom>
          <a:solidFill>
            <a:srgbClr val="3B5BA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fr-FR" sz="135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5" name="Rectangle 23">
            <a:extLst>
              <a:ext uri="{FF2B5EF4-FFF2-40B4-BE49-F238E27FC236}">
                <a16:creationId xmlns:a16="http://schemas.microsoft.com/office/drawing/2014/main" id="{D136D2AB-E891-6244-BC4E-860BA4AACE3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42017" y="769201"/>
            <a:ext cx="2230156" cy="1436931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0" lvl="1" indent="0" algn="ctr" defTabSz="514325">
              <a:buNone/>
            </a:pPr>
            <a:r>
              <a:rPr lang="en-US" sz="1600" b="1" dirty="0">
                <a:solidFill>
                  <a:schemeClr val="bg1"/>
                </a:solidFill>
                <a:cs typeface="Calibri Light" panose="020F0302020204030204" pitchFamily="34" charset="0"/>
              </a:rPr>
              <a:t>In the past… </a:t>
            </a:r>
          </a:p>
          <a:p>
            <a:pPr marL="0" lvl="1" indent="0" defTabSz="514325">
              <a:buNone/>
            </a:pPr>
            <a:r>
              <a:rPr lang="it-IT" dirty="0">
                <a:solidFill>
                  <a:schemeClr val="bg1"/>
                </a:solidFill>
              </a:rPr>
              <a:t>• </a:t>
            </a:r>
            <a:r>
              <a:rPr lang="en-US" dirty="0">
                <a:solidFill>
                  <a:schemeClr val="bg1"/>
                </a:solidFill>
                <a:cs typeface="Calibri Light" panose="020F0302020204030204" pitchFamily="34" charset="0"/>
              </a:rPr>
              <a:t>HCPs had the time to establish </a:t>
            </a:r>
          </a:p>
          <a:p>
            <a:pPr marL="0" lvl="1" indent="0" defTabSz="514325">
              <a:buNone/>
            </a:pPr>
            <a:r>
              <a:rPr lang="en-US" dirty="0">
                <a:solidFill>
                  <a:schemeClr val="bg1"/>
                </a:solidFill>
                <a:cs typeface="Calibri Light" panose="020F0302020204030204" pitchFamily="34" charset="0"/>
              </a:rPr>
              <a:t>   </a:t>
            </a:r>
            <a:r>
              <a:rPr lang="en-US" u="sng" dirty="0">
                <a:solidFill>
                  <a:schemeClr val="bg1"/>
                </a:solidFill>
                <a:cs typeface="Calibri Light" panose="020F0302020204030204" pitchFamily="34" charset="0"/>
              </a:rPr>
              <a:t>relationships with their patients</a:t>
            </a:r>
          </a:p>
          <a:p>
            <a:pPr marL="0" lvl="1" indent="0" defTabSz="514325">
              <a:buNone/>
            </a:pPr>
            <a:r>
              <a:rPr lang="it-IT" dirty="0">
                <a:solidFill>
                  <a:schemeClr val="bg1"/>
                </a:solidFill>
              </a:rPr>
              <a:t>• </a:t>
            </a:r>
            <a:r>
              <a:rPr lang="en-US" dirty="0">
                <a:solidFill>
                  <a:schemeClr val="bg1"/>
                </a:solidFill>
              </a:rPr>
              <a:t>Their work was </a:t>
            </a:r>
          </a:p>
          <a:p>
            <a:pPr marL="0" lvl="1" indent="0" defTabSz="514325">
              <a:buNone/>
            </a:pPr>
            <a:r>
              <a:rPr lang="en-US" dirty="0">
                <a:solidFill>
                  <a:schemeClr val="bg1"/>
                </a:solidFill>
              </a:rPr>
              <a:t>   </a:t>
            </a:r>
            <a:r>
              <a:rPr lang="en-US" u="sng" dirty="0">
                <a:solidFill>
                  <a:schemeClr val="bg1"/>
                </a:solidFill>
              </a:rPr>
              <a:t>valued and fulfilling</a:t>
            </a:r>
          </a:p>
          <a:p>
            <a:pPr marL="0" lvl="1" indent="0" defTabSz="514325">
              <a:buNone/>
            </a:pPr>
            <a:r>
              <a:rPr lang="it-IT" dirty="0">
                <a:solidFill>
                  <a:schemeClr val="bg1"/>
                </a:solidFill>
              </a:rPr>
              <a:t>• </a:t>
            </a:r>
            <a:r>
              <a:rPr lang="en-US" dirty="0">
                <a:solidFill>
                  <a:schemeClr val="bg1"/>
                </a:solidFill>
                <a:cs typeface="Calibri Light" panose="020F0302020204030204" pitchFamily="34" charset="0"/>
              </a:rPr>
              <a:t>They were treated </a:t>
            </a:r>
            <a:r>
              <a:rPr lang="en-US" u="sng" dirty="0">
                <a:solidFill>
                  <a:schemeClr val="bg1"/>
                </a:solidFill>
                <a:cs typeface="Calibri Light" panose="020F0302020204030204" pitchFamily="34" charset="0"/>
              </a:rPr>
              <a:t>like people</a:t>
            </a:r>
          </a:p>
          <a:p>
            <a:pPr marL="32143" lvl="1" algn="ctr" defTabSz="514325">
              <a:spcAft>
                <a:spcPts val="1350"/>
              </a:spcAft>
            </a:pPr>
            <a:endParaRPr lang="en-AU" sz="1400" b="1" dirty="0">
              <a:solidFill>
                <a:schemeClr val="bg1"/>
              </a:solidFill>
              <a:latin typeface="Arial" panose="020B0604020202020204"/>
              <a:ea typeface="ITC Avant Garde Std Bk Cn" charset="0"/>
              <a:cs typeface="ITC Avant Garde Std Bk C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44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1A0E766-3705-4FCC-8A69-729CF22FD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People </a:t>
            </a:r>
            <a:r>
              <a:rPr lang="it-IT" dirty="0" err="1"/>
              <a:t>suffer</a:t>
            </a:r>
            <a:r>
              <a:rPr lang="it-IT" dirty="0"/>
              <a:t> </a:t>
            </a:r>
            <a:r>
              <a:rPr lang="it-IT" dirty="0" err="1"/>
              <a:t>regularly</a:t>
            </a:r>
            <a:r>
              <a:rPr lang="it-IT" dirty="0"/>
              <a:t> from common </a:t>
            </a:r>
            <a:r>
              <a:rPr lang="it-IT" dirty="0" err="1"/>
              <a:t>health</a:t>
            </a:r>
            <a:r>
              <a:rPr lang="it-IT" dirty="0"/>
              <a:t> </a:t>
            </a:r>
            <a:r>
              <a:rPr lang="it-IT" dirty="0" err="1"/>
              <a:t>conditions</a:t>
            </a:r>
            <a:endParaRPr lang="it-IT" dirty="0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B3BD4842-2BC4-4CE4-B12B-91D9CFDFD1D2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1B2050B3-E497-4271-8D60-D7A336A50F9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BE97A12F-B713-4201-B0D6-F666A0F9A3C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3</a:t>
            </a:fld>
            <a:endParaRPr lang="en-IN" dirty="0"/>
          </a:p>
        </p:txBody>
      </p:sp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8B3C28D2-C2EB-4AFC-9AC8-38DAFF89B32D}"/>
              </a:ext>
            </a:extLst>
          </p:cNvPr>
          <p:cNvSpPr/>
          <p:nvPr/>
        </p:nvSpPr>
        <p:spPr>
          <a:xfrm>
            <a:off x="477836" y="1039209"/>
            <a:ext cx="8379814" cy="3515186"/>
          </a:xfrm>
          <a:prstGeom prst="roundRect">
            <a:avLst/>
          </a:prstGeom>
          <a:solidFill>
            <a:srgbClr val="00325D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ctangle : coins arrondis 3">
            <a:extLst>
              <a:ext uri="{FF2B5EF4-FFF2-40B4-BE49-F238E27FC236}">
                <a16:creationId xmlns:a16="http://schemas.microsoft.com/office/drawing/2014/main" id="{A6996464-AF9B-4186-ADEE-33FE1B90D262}"/>
              </a:ext>
            </a:extLst>
          </p:cNvPr>
          <p:cNvSpPr/>
          <p:nvPr/>
        </p:nvSpPr>
        <p:spPr>
          <a:xfrm>
            <a:off x="3440679" y="1509576"/>
            <a:ext cx="540000" cy="27870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fr-FR" sz="1350">
              <a:solidFill>
                <a:srgbClr val="002060"/>
              </a:solidFill>
              <a:latin typeface="Arial" panose="020B0604020202020204"/>
            </a:endParaRPr>
          </a:p>
        </p:txBody>
      </p:sp>
      <p:sp>
        <p:nvSpPr>
          <p:cNvPr id="10" name="Rectangle : coins arrondis 44">
            <a:extLst>
              <a:ext uri="{FF2B5EF4-FFF2-40B4-BE49-F238E27FC236}">
                <a16:creationId xmlns:a16="http://schemas.microsoft.com/office/drawing/2014/main" id="{56F81F6E-DE71-446C-A82A-F135BFF0BA4C}"/>
              </a:ext>
            </a:extLst>
          </p:cNvPr>
          <p:cNvSpPr/>
          <p:nvPr/>
        </p:nvSpPr>
        <p:spPr>
          <a:xfrm>
            <a:off x="7696236" y="1509576"/>
            <a:ext cx="540000" cy="27870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fr-FR" sz="1350">
              <a:solidFill>
                <a:prstClr val="white"/>
              </a:solidFill>
              <a:latin typeface="Arial" panose="020B0604020202020204"/>
            </a:endParaRPr>
          </a:p>
        </p:txBody>
      </p:sp>
      <p:graphicFrame>
        <p:nvGraphicFramePr>
          <p:cNvPr id="11" name="Tableau 7">
            <a:extLst>
              <a:ext uri="{FF2B5EF4-FFF2-40B4-BE49-F238E27FC236}">
                <a16:creationId xmlns:a16="http://schemas.microsoft.com/office/drawing/2014/main" id="{9E99C597-2C17-47BD-813F-67A91E572F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569532"/>
              </p:ext>
            </p:extLst>
          </p:nvPr>
        </p:nvGraphicFramePr>
        <p:xfrm>
          <a:off x="-194496" y="1648958"/>
          <a:ext cx="8487967" cy="25336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59730">
                  <a:extLst>
                    <a:ext uri="{9D8B030D-6E8A-4147-A177-3AD203B41FA5}">
                      <a16:colId xmlns:a16="http://schemas.microsoft.com/office/drawing/2014/main" val="1668031530"/>
                    </a:ext>
                  </a:extLst>
                </a:gridCol>
                <a:gridCol w="534380">
                  <a:extLst>
                    <a:ext uri="{9D8B030D-6E8A-4147-A177-3AD203B41FA5}">
                      <a16:colId xmlns:a16="http://schemas.microsoft.com/office/drawing/2014/main" val="3913496434"/>
                    </a:ext>
                  </a:extLst>
                </a:gridCol>
                <a:gridCol w="563981">
                  <a:extLst>
                    <a:ext uri="{9D8B030D-6E8A-4147-A177-3AD203B41FA5}">
                      <a16:colId xmlns:a16="http://schemas.microsoft.com/office/drawing/2014/main" val="2068624278"/>
                    </a:ext>
                  </a:extLst>
                </a:gridCol>
                <a:gridCol w="3161116">
                  <a:extLst>
                    <a:ext uri="{9D8B030D-6E8A-4147-A177-3AD203B41FA5}">
                      <a16:colId xmlns:a16="http://schemas.microsoft.com/office/drawing/2014/main" val="4012026991"/>
                    </a:ext>
                  </a:extLst>
                </a:gridCol>
                <a:gridCol w="534380">
                  <a:extLst>
                    <a:ext uri="{9D8B030D-6E8A-4147-A177-3AD203B41FA5}">
                      <a16:colId xmlns:a16="http://schemas.microsoft.com/office/drawing/2014/main" val="694388931"/>
                    </a:ext>
                  </a:extLst>
                </a:gridCol>
                <a:gridCol w="534380">
                  <a:extLst>
                    <a:ext uri="{9D8B030D-6E8A-4147-A177-3AD203B41FA5}">
                      <a16:colId xmlns:a16="http://schemas.microsoft.com/office/drawing/2014/main" val="1676566027"/>
                    </a:ext>
                  </a:extLst>
                </a:gridCol>
              </a:tblGrid>
              <a:tr h="506729">
                <a:tc>
                  <a:txBody>
                    <a:bodyPr/>
                    <a:lstStyle/>
                    <a:p>
                      <a:r>
                        <a:rPr lang="fr-FR" sz="1400" dirty="0">
                          <a:solidFill>
                            <a:schemeClr val="bg1"/>
                          </a:solidFill>
                        </a:rPr>
                        <a:t>Stress</a:t>
                      </a:r>
                    </a:p>
                  </a:txBody>
                  <a:tcPr marL="108000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4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 dirty="0">
                          <a:solidFill>
                            <a:srgbClr val="002060"/>
                          </a:solidFill>
                        </a:rPr>
                        <a:t>51%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>
                          <a:solidFill>
                            <a:schemeClr val="bg1"/>
                          </a:solidFill>
                        </a:rPr>
                        <a:t>Constipation</a:t>
                      </a:r>
                    </a:p>
                  </a:txBody>
                  <a:tcPr marL="108000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4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 dirty="0">
                          <a:solidFill>
                            <a:srgbClr val="002060"/>
                          </a:solidFill>
                        </a:rPr>
                        <a:t>32%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2110752"/>
                  </a:ext>
                </a:extLst>
              </a:tr>
              <a:tr h="506729">
                <a:tc>
                  <a:txBody>
                    <a:bodyPr/>
                    <a:lstStyle/>
                    <a:p>
                      <a:pPr marL="0" marR="0" lvl="0" indent="0" algn="l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err="1">
                          <a:solidFill>
                            <a:schemeClr val="bg1"/>
                          </a:solidFill>
                        </a:rPr>
                        <a:t>Sleep</a:t>
                      </a:r>
                      <a:r>
                        <a:rPr lang="fr-FR" sz="1400" dirty="0">
                          <a:solidFill>
                            <a:schemeClr val="bg1"/>
                          </a:solidFill>
                        </a:rPr>
                        <a:t> issues</a:t>
                      </a:r>
                    </a:p>
                  </a:txBody>
                  <a:tcPr marL="108000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4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 dirty="0">
                          <a:solidFill>
                            <a:srgbClr val="002060"/>
                          </a:solidFill>
                        </a:rPr>
                        <a:t>48%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>
                          <a:solidFill>
                            <a:schemeClr val="bg1"/>
                          </a:solidFill>
                        </a:rPr>
                        <a:t>Indigestion</a:t>
                      </a:r>
                    </a:p>
                  </a:txBody>
                  <a:tcPr marL="108000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4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 dirty="0">
                          <a:solidFill>
                            <a:srgbClr val="002060"/>
                          </a:solidFill>
                        </a:rPr>
                        <a:t>33%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458330"/>
                  </a:ext>
                </a:extLst>
              </a:tr>
              <a:tr h="506729">
                <a:tc>
                  <a:txBody>
                    <a:bodyPr/>
                    <a:lstStyle/>
                    <a:p>
                      <a:pPr marL="0" marR="0" lvl="0" indent="0" algn="l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>
                          <a:solidFill>
                            <a:schemeClr val="bg1"/>
                          </a:solidFill>
                        </a:rPr>
                        <a:t>Back pain</a:t>
                      </a:r>
                    </a:p>
                  </a:txBody>
                  <a:tcPr marL="108000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4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 dirty="0">
                          <a:solidFill>
                            <a:srgbClr val="002060"/>
                          </a:solidFill>
                        </a:rPr>
                        <a:t>55%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>
                          <a:solidFill>
                            <a:schemeClr val="bg1"/>
                          </a:solidFill>
                        </a:rPr>
                        <a:t>Abdominal pain</a:t>
                      </a:r>
                    </a:p>
                  </a:txBody>
                  <a:tcPr marL="108000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4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 dirty="0">
                          <a:solidFill>
                            <a:srgbClr val="002060"/>
                          </a:solidFill>
                        </a:rPr>
                        <a:t>34%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3463235"/>
                  </a:ext>
                </a:extLst>
              </a:tr>
              <a:tr h="506729">
                <a:tc>
                  <a:txBody>
                    <a:bodyPr/>
                    <a:lstStyle/>
                    <a:p>
                      <a:r>
                        <a:rPr lang="fr-FR" sz="1400" dirty="0" err="1">
                          <a:solidFill>
                            <a:schemeClr val="bg1"/>
                          </a:solidFill>
                        </a:rPr>
                        <a:t>Headache</a:t>
                      </a:r>
                      <a:endParaRPr lang="fr-FR" sz="1400" dirty="0">
                        <a:solidFill>
                          <a:schemeClr val="bg1"/>
                        </a:solidFill>
                      </a:endParaRPr>
                    </a:p>
                  </a:txBody>
                  <a:tcPr marL="108000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4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 dirty="0">
                          <a:solidFill>
                            <a:srgbClr val="002060"/>
                          </a:solidFill>
                        </a:rPr>
                        <a:t>65%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 err="1">
                          <a:solidFill>
                            <a:schemeClr val="bg1"/>
                          </a:solidFill>
                        </a:rPr>
                        <a:t>Diarrhoea</a:t>
                      </a:r>
                      <a:endParaRPr lang="fr-FR" sz="1400" dirty="0">
                        <a:solidFill>
                          <a:schemeClr val="bg1"/>
                        </a:solidFill>
                      </a:endParaRPr>
                    </a:p>
                  </a:txBody>
                  <a:tcPr marL="108000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4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 dirty="0">
                          <a:solidFill>
                            <a:srgbClr val="002060"/>
                          </a:solidFill>
                        </a:rPr>
                        <a:t>32%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6997320"/>
                  </a:ext>
                </a:extLst>
              </a:tr>
              <a:tr h="506729">
                <a:tc>
                  <a:txBody>
                    <a:bodyPr/>
                    <a:lstStyle/>
                    <a:p>
                      <a:pPr marL="0" marR="0" lvl="0" indent="0" algn="l" defTabSz="9143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>
                          <a:solidFill>
                            <a:schemeClr val="bg1"/>
                          </a:solidFill>
                        </a:rPr>
                        <a:t>Allergies / </a:t>
                      </a:r>
                      <a:r>
                        <a:rPr lang="fr-FR" sz="1400" dirty="0" err="1">
                          <a:solidFill>
                            <a:schemeClr val="bg1"/>
                          </a:solidFill>
                        </a:rPr>
                        <a:t>Allergic</a:t>
                      </a:r>
                      <a:r>
                        <a:rPr lang="fr-FR" sz="140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fr-FR" sz="1400" dirty="0" err="1">
                          <a:solidFill>
                            <a:schemeClr val="bg1"/>
                          </a:solidFill>
                        </a:rPr>
                        <a:t>rhinitis</a:t>
                      </a:r>
                      <a:endParaRPr lang="fr-FR" sz="1400" dirty="0">
                        <a:solidFill>
                          <a:schemeClr val="bg1"/>
                        </a:solidFill>
                      </a:endParaRPr>
                    </a:p>
                  </a:txBody>
                  <a:tcPr marL="108000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4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 dirty="0">
                          <a:solidFill>
                            <a:srgbClr val="002060"/>
                          </a:solidFill>
                        </a:rPr>
                        <a:t>30%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 err="1">
                          <a:solidFill>
                            <a:schemeClr val="bg1"/>
                          </a:solidFill>
                        </a:rPr>
                        <a:t>Cough</a:t>
                      </a:r>
                      <a:endParaRPr lang="fr-FR" sz="1400" dirty="0">
                        <a:solidFill>
                          <a:schemeClr val="bg1"/>
                        </a:solidFill>
                      </a:endParaRPr>
                    </a:p>
                  </a:txBody>
                  <a:tcPr marL="108000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4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 dirty="0">
                          <a:solidFill>
                            <a:srgbClr val="002060"/>
                          </a:solidFill>
                        </a:rPr>
                        <a:t>32%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5522967"/>
                  </a:ext>
                </a:extLst>
              </a:tr>
            </a:tbl>
          </a:graphicData>
        </a:graphic>
      </p:graphicFrame>
      <p:pic>
        <p:nvPicPr>
          <p:cNvPr id="12" name="Image 47">
            <a:extLst>
              <a:ext uri="{FF2B5EF4-FFF2-40B4-BE49-F238E27FC236}">
                <a16:creationId xmlns:a16="http://schemas.microsoft.com/office/drawing/2014/main" id="{FD6101BF-1172-49C6-8FCF-F9537C47D771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2979196" y="3234780"/>
            <a:ext cx="312564" cy="348083"/>
          </a:xfrm>
          <a:prstGeom prst="rect">
            <a:avLst/>
          </a:prstGeom>
        </p:spPr>
      </p:pic>
      <p:pic>
        <p:nvPicPr>
          <p:cNvPr id="13" name="Image 48">
            <a:extLst>
              <a:ext uri="{FF2B5EF4-FFF2-40B4-BE49-F238E27FC236}">
                <a16:creationId xmlns:a16="http://schemas.microsoft.com/office/drawing/2014/main" id="{AF35AFAB-A89D-481B-8267-6962D7E4D7DB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25000"/>
          </a:blip>
          <a:stretch>
            <a:fillRect/>
          </a:stretch>
        </p:blipFill>
        <p:spPr>
          <a:xfrm>
            <a:off x="2986299" y="1718827"/>
            <a:ext cx="298358" cy="348084"/>
          </a:xfrm>
          <a:prstGeom prst="rect">
            <a:avLst/>
          </a:prstGeom>
        </p:spPr>
      </p:pic>
      <p:pic>
        <p:nvPicPr>
          <p:cNvPr id="14" name="Image 49">
            <a:extLst>
              <a:ext uri="{FF2B5EF4-FFF2-40B4-BE49-F238E27FC236}">
                <a16:creationId xmlns:a16="http://schemas.microsoft.com/office/drawing/2014/main" id="{399FEEEA-FFF3-4045-9462-99D67D08C345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</a:blip>
          <a:stretch>
            <a:fillRect/>
          </a:stretch>
        </p:blipFill>
        <p:spPr>
          <a:xfrm>
            <a:off x="3028922" y="3752116"/>
            <a:ext cx="213113" cy="326774"/>
          </a:xfrm>
          <a:prstGeom prst="rect">
            <a:avLst/>
          </a:prstGeom>
        </p:spPr>
      </p:pic>
      <p:pic>
        <p:nvPicPr>
          <p:cNvPr id="15" name="Image 50">
            <a:extLst>
              <a:ext uri="{FF2B5EF4-FFF2-40B4-BE49-F238E27FC236}">
                <a16:creationId xmlns:a16="http://schemas.microsoft.com/office/drawing/2014/main" id="{B1AA8EA3-D490-437F-B47D-869BC210F5C6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25000"/>
          </a:blip>
          <a:stretch>
            <a:fillRect/>
          </a:stretch>
        </p:blipFill>
        <p:spPr>
          <a:xfrm>
            <a:off x="2964988" y="2264444"/>
            <a:ext cx="340980" cy="262839"/>
          </a:xfrm>
          <a:prstGeom prst="rect">
            <a:avLst/>
          </a:prstGeom>
        </p:spPr>
      </p:pic>
      <p:pic>
        <p:nvPicPr>
          <p:cNvPr id="16" name="Image 51">
            <a:extLst>
              <a:ext uri="{FF2B5EF4-FFF2-40B4-BE49-F238E27FC236}">
                <a16:creationId xmlns:a16="http://schemas.microsoft.com/office/drawing/2014/main" id="{B2685C85-6E8A-40BE-B056-317100265820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25000"/>
          </a:blip>
          <a:stretch>
            <a:fillRect/>
          </a:stretch>
        </p:blipFill>
        <p:spPr>
          <a:xfrm>
            <a:off x="2993403" y="2753097"/>
            <a:ext cx="284150" cy="284150"/>
          </a:xfrm>
          <a:prstGeom prst="rect">
            <a:avLst/>
          </a:prstGeom>
        </p:spPr>
      </p:pic>
      <p:pic>
        <p:nvPicPr>
          <p:cNvPr id="17" name="Image 52">
            <a:extLst>
              <a:ext uri="{FF2B5EF4-FFF2-40B4-BE49-F238E27FC236}">
                <a16:creationId xmlns:a16="http://schemas.microsoft.com/office/drawing/2014/main" id="{FA5DFE54-8155-4246-99B4-F29698AA9DD5}"/>
              </a:ext>
            </a:extLst>
          </p:cNvPr>
          <p:cNvPicPr>
            <a:picLocks noChangeAspect="1"/>
          </p:cNvPicPr>
          <p:nvPr/>
        </p:nvPicPr>
        <p:blipFill>
          <a:blip r:embed="rId7">
            <a:biLevel thresh="25000"/>
          </a:blip>
          <a:stretch>
            <a:fillRect/>
          </a:stretch>
        </p:blipFill>
        <p:spPr>
          <a:xfrm>
            <a:off x="7242579" y="3759222"/>
            <a:ext cx="333875" cy="319668"/>
          </a:xfrm>
          <a:prstGeom prst="rect">
            <a:avLst/>
          </a:prstGeom>
        </p:spPr>
      </p:pic>
      <p:pic>
        <p:nvPicPr>
          <p:cNvPr id="18" name="Image 53">
            <a:extLst>
              <a:ext uri="{FF2B5EF4-FFF2-40B4-BE49-F238E27FC236}">
                <a16:creationId xmlns:a16="http://schemas.microsoft.com/office/drawing/2014/main" id="{6DC2E603-CB0F-4DEC-86A9-7E895B808783}"/>
              </a:ext>
            </a:extLst>
          </p:cNvPr>
          <p:cNvPicPr>
            <a:picLocks noChangeAspect="1"/>
          </p:cNvPicPr>
          <p:nvPr/>
        </p:nvPicPr>
        <p:blipFill>
          <a:blip r:embed="rId8">
            <a:biLevel thresh="25000"/>
          </a:blip>
          <a:stretch>
            <a:fillRect/>
          </a:stretch>
        </p:blipFill>
        <p:spPr>
          <a:xfrm>
            <a:off x="7235475" y="3248906"/>
            <a:ext cx="348084" cy="319670"/>
          </a:xfrm>
          <a:prstGeom prst="rect">
            <a:avLst/>
          </a:prstGeom>
        </p:spPr>
      </p:pic>
      <p:pic>
        <p:nvPicPr>
          <p:cNvPr id="19" name="Image 54">
            <a:extLst>
              <a:ext uri="{FF2B5EF4-FFF2-40B4-BE49-F238E27FC236}">
                <a16:creationId xmlns:a16="http://schemas.microsoft.com/office/drawing/2014/main" id="{3456B444-F45C-4C02-99C3-BF11031AB052}"/>
              </a:ext>
            </a:extLst>
          </p:cNvPr>
          <p:cNvPicPr>
            <a:picLocks noChangeAspect="1"/>
          </p:cNvPicPr>
          <p:nvPr/>
        </p:nvPicPr>
        <p:blipFill>
          <a:blip r:embed="rId9">
            <a:biLevel thresh="25000"/>
          </a:blip>
          <a:stretch>
            <a:fillRect/>
          </a:stretch>
        </p:blipFill>
        <p:spPr>
          <a:xfrm>
            <a:off x="7242579" y="2739131"/>
            <a:ext cx="333875" cy="340979"/>
          </a:xfrm>
          <a:prstGeom prst="rect">
            <a:avLst/>
          </a:prstGeom>
        </p:spPr>
      </p:pic>
      <p:pic>
        <p:nvPicPr>
          <p:cNvPr id="20" name="Image 55">
            <a:extLst>
              <a:ext uri="{FF2B5EF4-FFF2-40B4-BE49-F238E27FC236}">
                <a16:creationId xmlns:a16="http://schemas.microsoft.com/office/drawing/2014/main" id="{5281E5FD-E381-4FE3-ACD9-C8DA52EE7184}"/>
              </a:ext>
            </a:extLst>
          </p:cNvPr>
          <p:cNvPicPr>
            <a:picLocks noChangeAspect="1"/>
          </p:cNvPicPr>
          <p:nvPr/>
        </p:nvPicPr>
        <p:blipFill>
          <a:blip r:embed="rId10">
            <a:biLevel thresh="25000"/>
          </a:blip>
          <a:stretch>
            <a:fillRect/>
          </a:stretch>
        </p:blipFill>
        <p:spPr>
          <a:xfrm>
            <a:off x="7256787" y="2220405"/>
            <a:ext cx="333876" cy="348083"/>
          </a:xfrm>
          <a:prstGeom prst="rect">
            <a:avLst/>
          </a:prstGeom>
        </p:spPr>
      </p:pic>
      <p:pic>
        <p:nvPicPr>
          <p:cNvPr id="21" name="Image 56">
            <a:extLst>
              <a:ext uri="{FF2B5EF4-FFF2-40B4-BE49-F238E27FC236}">
                <a16:creationId xmlns:a16="http://schemas.microsoft.com/office/drawing/2014/main" id="{12C0C1D6-5F0A-47F1-A3BA-34F798D9F8EE}"/>
              </a:ext>
            </a:extLst>
          </p:cNvPr>
          <p:cNvPicPr>
            <a:picLocks noChangeAspect="1"/>
          </p:cNvPicPr>
          <p:nvPr/>
        </p:nvPicPr>
        <p:blipFill>
          <a:blip r:embed="rId11">
            <a:biLevel thresh="25000"/>
          </a:blip>
          <a:stretch>
            <a:fillRect/>
          </a:stretch>
        </p:blipFill>
        <p:spPr>
          <a:xfrm>
            <a:off x="7242579" y="1718827"/>
            <a:ext cx="348084" cy="348084"/>
          </a:xfrm>
          <a:prstGeom prst="rect">
            <a:avLst/>
          </a:prstGeom>
        </p:spPr>
      </p:pic>
      <p:cxnSp>
        <p:nvCxnSpPr>
          <p:cNvPr id="22" name="Connecteur droit 12">
            <a:extLst>
              <a:ext uri="{FF2B5EF4-FFF2-40B4-BE49-F238E27FC236}">
                <a16:creationId xmlns:a16="http://schemas.microsoft.com/office/drawing/2014/main" id="{831284A5-D5D5-477F-92F0-E585BA35A9C4}"/>
              </a:ext>
            </a:extLst>
          </p:cNvPr>
          <p:cNvCxnSpPr/>
          <p:nvPr/>
        </p:nvCxnSpPr>
        <p:spPr>
          <a:xfrm>
            <a:off x="892257" y="2066911"/>
            <a:ext cx="315686" cy="0"/>
          </a:xfrm>
          <a:prstGeom prst="line">
            <a:avLst/>
          </a:prstGeom>
          <a:ln w="38100" cap="rnd">
            <a:solidFill>
              <a:schemeClr val="accent1">
                <a:lumMod val="60000"/>
                <a:lumOff val="4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57">
            <a:extLst>
              <a:ext uri="{FF2B5EF4-FFF2-40B4-BE49-F238E27FC236}">
                <a16:creationId xmlns:a16="http://schemas.microsoft.com/office/drawing/2014/main" id="{C977F127-B712-48B8-BA5A-CAEC2280F83E}"/>
              </a:ext>
            </a:extLst>
          </p:cNvPr>
          <p:cNvCxnSpPr/>
          <p:nvPr/>
        </p:nvCxnSpPr>
        <p:spPr>
          <a:xfrm>
            <a:off x="892257" y="4078890"/>
            <a:ext cx="315686" cy="0"/>
          </a:xfrm>
          <a:prstGeom prst="line">
            <a:avLst/>
          </a:prstGeom>
          <a:ln w="38100" cap="rnd">
            <a:solidFill>
              <a:schemeClr val="accent1">
                <a:lumMod val="60000"/>
                <a:lumOff val="4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58">
            <a:extLst>
              <a:ext uri="{FF2B5EF4-FFF2-40B4-BE49-F238E27FC236}">
                <a16:creationId xmlns:a16="http://schemas.microsoft.com/office/drawing/2014/main" id="{25F2E272-AC09-4A6A-A18D-06BEFD5D82A6}"/>
              </a:ext>
            </a:extLst>
          </p:cNvPr>
          <p:cNvCxnSpPr/>
          <p:nvPr/>
        </p:nvCxnSpPr>
        <p:spPr>
          <a:xfrm>
            <a:off x="892257" y="2569906"/>
            <a:ext cx="315686" cy="0"/>
          </a:xfrm>
          <a:prstGeom prst="line">
            <a:avLst/>
          </a:prstGeom>
          <a:ln w="38100" cap="rnd">
            <a:solidFill>
              <a:schemeClr val="accent1">
                <a:lumMod val="60000"/>
                <a:lumOff val="4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59">
            <a:extLst>
              <a:ext uri="{FF2B5EF4-FFF2-40B4-BE49-F238E27FC236}">
                <a16:creationId xmlns:a16="http://schemas.microsoft.com/office/drawing/2014/main" id="{BD80613F-65C7-4B53-A655-367F85BC5542}"/>
              </a:ext>
            </a:extLst>
          </p:cNvPr>
          <p:cNvCxnSpPr/>
          <p:nvPr/>
        </p:nvCxnSpPr>
        <p:spPr>
          <a:xfrm>
            <a:off x="892257" y="3072901"/>
            <a:ext cx="315686" cy="0"/>
          </a:xfrm>
          <a:prstGeom prst="line">
            <a:avLst/>
          </a:prstGeom>
          <a:ln w="38100" cap="rnd">
            <a:solidFill>
              <a:schemeClr val="accent1">
                <a:lumMod val="60000"/>
                <a:lumOff val="4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60">
            <a:extLst>
              <a:ext uri="{FF2B5EF4-FFF2-40B4-BE49-F238E27FC236}">
                <a16:creationId xmlns:a16="http://schemas.microsoft.com/office/drawing/2014/main" id="{295B9970-614B-4ED2-96D4-4CCA7369B6DE}"/>
              </a:ext>
            </a:extLst>
          </p:cNvPr>
          <p:cNvCxnSpPr/>
          <p:nvPr/>
        </p:nvCxnSpPr>
        <p:spPr>
          <a:xfrm>
            <a:off x="892257" y="3575896"/>
            <a:ext cx="315686" cy="0"/>
          </a:xfrm>
          <a:prstGeom prst="line">
            <a:avLst/>
          </a:prstGeom>
          <a:ln w="38100" cap="rnd">
            <a:solidFill>
              <a:schemeClr val="accent1">
                <a:lumMod val="60000"/>
                <a:lumOff val="4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61">
            <a:extLst>
              <a:ext uri="{FF2B5EF4-FFF2-40B4-BE49-F238E27FC236}">
                <a16:creationId xmlns:a16="http://schemas.microsoft.com/office/drawing/2014/main" id="{78EB7E49-DC1B-49F9-943F-B9E0F4633951}"/>
              </a:ext>
            </a:extLst>
          </p:cNvPr>
          <p:cNvCxnSpPr/>
          <p:nvPr/>
        </p:nvCxnSpPr>
        <p:spPr>
          <a:xfrm>
            <a:off x="5137005" y="2066911"/>
            <a:ext cx="315686" cy="0"/>
          </a:xfrm>
          <a:prstGeom prst="line">
            <a:avLst/>
          </a:prstGeom>
          <a:ln w="38100" cap="rnd">
            <a:solidFill>
              <a:schemeClr val="accent1">
                <a:lumMod val="60000"/>
                <a:lumOff val="4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62">
            <a:extLst>
              <a:ext uri="{FF2B5EF4-FFF2-40B4-BE49-F238E27FC236}">
                <a16:creationId xmlns:a16="http://schemas.microsoft.com/office/drawing/2014/main" id="{B96A98DC-B81A-4EFA-8DDF-0DB6E09D10D9}"/>
              </a:ext>
            </a:extLst>
          </p:cNvPr>
          <p:cNvCxnSpPr/>
          <p:nvPr/>
        </p:nvCxnSpPr>
        <p:spPr>
          <a:xfrm>
            <a:off x="5137005" y="4078890"/>
            <a:ext cx="315686" cy="0"/>
          </a:xfrm>
          <a:prstGeom prst="line">
            <a:avLst/>
          </a:prstGeom>
          <a:ln w="38100" cap="rnd">
            <a:solidFill>
              <a:schemeClr val="accent1">
                <a:lumMod val="60000"/>
                <a:lumOff val="4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65">
            <a:extLst>
              <a:ext uri="{FF2B5EF4-FFF2-40B4-BE49-F238E27FC236}">
                <a16:creationId xmlns:a16="http://schemas.microsoft.com/office/drawing/2014/main" id="{23F1AD56-A53F-4944-83FB-AADE76F6ABB0}"/>
              </a:ext>
            </a:extLst>
          </p:cNvPr>
          <p:cNvCxnSpPr/>
          <p:nvPr/>
        </p:nvCxnSpPr>
        <p:spPr>
          <a:xfrm>
            <a:off x="5137005" y="2569906"/>
            <a:ext cx="315686" cy="0"/>
          </a:xfrm>
          <a:prstGeom prst="line">
            <a:avLst/>
          </a:prstGeom>
          <a:ln w="38100" cap="rnd">
            <a:solidFill>
              <a:schemeClr val="accent1">
                <a:lumMod val="60000"/>
                <a:lumOff val="4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68">
            <a:extLst>
              <a:ext uri="{FF2B5EF4-FFF2-40B4-BE49-F238E27FC236}">
                <a16:creationId xmlns:a16="http://schemas.microsoft.com/office/drawing/2014/main" id="{D541CBD7-4779-4138-A538-E56298368589}"/>
              </a:ext>
            </a:extLst>
          </p:cNvPr>
          <p:cNvCxnSpPr/>
          <p:nvPr/>
        </p:nvCxnSpPr>
        <p:spPr>
          <a:xfrm>
            <a:off x="5137005" y="3072901"/>
            <a:ext cx="315686" cy="0"/>
          </a:xfrm>
          <a:prstGeom prst="line">
            <a:avLst/>
          </a:prstGeom>
          <a:ln w="38100" cap="rnd">
            <a:solidFill>
              <a:schemeClr val="accent1">
                <a:lumMod val="60000"/>
                <a:lumOff val="4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69">
            <a:extLst>
              <a:ext uri="{FF2B5EF4-FFF2-40B4-BE49-F238E27FC236}">
                <a16:creationId xmlns:a16="http://schemas.microsoft.com/office/drawing/2014/main" id="{CC5ED763-42AB-43B7-A163-AB1446123F55}"/>
              </a:ext>
            </a:extLst>
          </p:cNvPr>
          <p:cNvCxnSpPr/>
          <p:nvPr/>
        </p:nvCxnSpPr>
        <p:spPr>
          <a:xfrm>
            <a:off x="5137005" y="3575896"/>
            <a:ext cx="315686" cy="0"/>
          </a:xfrm>
          <a:prstGeom prst="line">
            <a:avLst/>
          </a:prstGeom>
          <a:ln w="38100" cap="rnd">
            <a:solidFill>
              <a:schemeClr val="accent1">
                <a:lumMod val="60000"/>
                <a:lumOff val="4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2">
            <a:extLst>
              <a:ext uri="{FF2B5EF4-FFF2-40B4-BE49-F238E27FC236}">
                <a16:creationId xmlns:a16="http://schemas.microsoft.com/office/drawing/2014/main" id="{0D3BDFC2-EA0D-4554-801A-5061F2617A88}"/>
              </a:ext>
            </a:extLst>
          </p:cNvPr>
          <p:cNvSpPr/>
          <p:nvPr/>
        </p:nvSpPr>
        <p:spPr>
          <a:xfrm>
            <a:off x="1203739" y="1133475"/>
            <a:ext cx="7673932" cy="253916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defTabSz="685800"/>
            <a:r>
              <a:rPr lang="en-US" sz="1050" b="1" dirty="0">
                <a:solidFill>
                  <a:prstClr val="white"/>
                </a:solidFill>
                <a:latin typeface="Arial" panose="020B0604020202020204"/>
              </a:rPr>
              <a:t>% PEOPLE GLOBALLY WHO SUFFER FROM COMMON HEALTH CONDITIONS </a:t>
            </a:r>
            <a:r>
              <a:rPr lang="en-US" sz="1050" dirty="0">
                <a:solidFill>
                  <a:prstClr val="white"/>
                </a:solidFill>
                <a:latin typeface="Arial" panose="020B0604020202020204"/>
              </a:rPr>
              <a:t>AT LEAST ONCE A MONTH</a:t>
            </a:r>
          </a:p>
        </p:txBody>
      </p:sp>
    </p:spTree>
    <p:extLst>
      <p:ext uri="{BB962C8B-B14F-4D97-AF65-F5344CB8AC3E}">
        <p14:creationId xmlns:p14="http://schemas.microsoft.com/office/powerpoint/2010/main" val="84954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2A55202-EF95-4E1E-9444-D4BC7F9E1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How to best </a:t>
            </a:r>
            <a:r>
              <a:rPr lang="it-IT" dirty="0" err="1"/>
              <a:t>engage</a:t>
            </a:r>
            <a:r>
              <a:rPr lang="it-IT" dirty="0"/>
              <a:t> </a:t>
            </a:r>
            <a:r>
              <a:rPr lang="it-IT" dirty="0" err="1"/>
              <a:t>Pharmacists</a:t>
            </a:r>
            <a:r>
              <a:rPr lang="it-IT" dirty="0"/>
              <a:t>? 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BD4701D-CB9F-41A6-AEFD-62E326B986A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30</a:t>
            </a:fld>
            <a:endParaRPr lang="en-IN" dirty="0"/>
          </a:p>
        </p:txBody>
      </p:sp>
      <p:sp>
        <p:nvSpPr>
          <p:cNvPr id="13" name="Titolo 1">
            <a:extLst>
              <a:ext uri="{FF2B5EF4-FFF2-40B4-BE49-F238E27FC236}">
                <a16:creationId xmlns:a16="http://schemas.microsoft.com/office/drawing/2014/main" id="{D545E430-97DD-8E49-B515-8979851B87BE}"/>
              </a:ext>
            </a:extLst>
          </p:cNvPr>
          <p:cNvSpPr txBox="1">
            <a:spLocks/>
          </p:cNvSpPr>
          <p:nvPr/>
        </p:nvSpPr>
        <p:spPr>
          <a:xfrm>
            <a:off x="504051" y="376238"/>
            <a:ext cx="7523937" cy="71913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377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kern="1200">
                <a:solidFill>
                  <a:srgbClr val="00629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/>
              <a:t>How to best engage Pharmacists? </a:t>
            </a:r>
            <a:endParaRPr lang="it-IT" dirty="0"/>
          </a:p>
        </p:txBody>
      </p:sp>
      <p:sp>
        <p:nvSpPr>
          <p:cNvPr id="14" name="Segnaposto testo 5">
            <a:extLst>
              <a:ext uri="{FF2B5EF4-FFF2-40B4-BE49-F238E27FC236}">
                <a16:creationId xmlns:a16="http://schemas.microsoft.com/office/drawing/2014/main" id="{1C071148-49AD-D24D-96AF-B71F667C265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921383"/>
            <a:ext cx="8135939" cy="266754"/>
          </a:xfrm>
        </p:spPr>
        <p:txBody>
          <a:bodyPr/>
          <a:lstStyle/>
          <a:p>
            <a:pPr marL="0" indent="0">
              <a:buNone/>
            </a:pPr>
            <a:r>
              <a:rPr lang="it-IT" dirty="0" err="1"/>
              <a:t>We</a:t>
            </a:r>
            <a:r>
              <a:rPr lang="it-IT" dirty="0"/>
              <a:t> </a:t>
            </a:r>
            <a:r>
              <a:rPr lang="it-IT" dirty="0" err="1"/>
              <a:t>need</a:t>
            </a:r>
            <a:r>
              <a:rPr lang="it-IT" dirty="0"/>
              <a:t> to </a:t>
            </a:r>
            <a:r>
              <a:rPr lang="it-IT" dirty="0" err="1"/>
              <a:t>undestand</a:t>
            </a:r>
            <a:r>
              <a:rPr lang="it-IT" dirty="0"/>
              <a:t> the HCP </a:t>
            </a:r>
            <a:r>
              <a:rPr lang="it-IT" dirty="0" err="1"/>
              <a:t>journey</a:t>
            </a:r>
            <a:r>
              <a:rPr lang="it-IT" dirty="0"/>
              <a:t> </a:t>
            </a:r>
            <a:r>
              <a:rPr lang="it-IT" b="1" dirty="0" err="1">
                <a:solidFill>
                  <a:srgbClr val="DE7C00"/>
                </a:solidFill>
              </a:rPr>
              <a:t>as</a:t>
            </a:r>
            <a:r>
              <a:rPr lang="it-IT" b="1" dirty="0">
                <a:solidFill>
                  <a:srgbClr val="DE7C00"/>
                </a:solidFill>
              </a:rPr>
              <a:t> consumers </a:t>
            </a:r>
            <a:r>
              <a:rPr lang="it-IT" b="1" dirty="0" err="1">
                <a:solidFill>
                  <a:srgbClr val="DE7C00"/>
                </a:solidFill>
              </a:rPr>
              <a:t>too</a:t>
            </a:r>
            <a:r>
              <a:rPr lang="it-IT" b="1" dirty="0">
                <a:solidFill>
                  <a:srgbClr val="DE7C00"/>
                </a:solidFill>
              </a:rPr>
              <a:t> </a:t>
            </a:r>
          </a:p>
        </p:txBody>
      </p:sp>
      <p:pic>
        <p:nvPicPr>
          <p:cNvPr id="15" name="Immagine 14" descr="Immagine che contiene parete, interni, persona, stanza&#10;&#10;Descrizione generata automaticamente">
            <a:extLst>
              <a:ext uri="{FF2B5EF4-FFF2-40B4-BE49-F238E27FC236}">
                <a16:creationId xmlns:a16="http://schemas.microsoft.com/office/drawing/2014/main" id="{0F02F9A5-FA8C-0D49-B9CE-DA8BDEEF60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767" r="9766"/>
          <a:stretch/>
        </p:blipFill>
        <p:spPr>
          <a:xfrm>
            <a:off x="504051" y="1476030"/>
            <a:ext cx="2597865" cy="1534002"/>
          </a:xfrm>
          <a:prstGeom prst="rect">
            <a:avLst/>
          </a:prstGeom>
        </p:spPr>
      </p:pic>
      <p:pic>
        <p:nvPicPr>
          <p:cNvPr id="16" name="Immagine 15" descr="Immagine che contiene persona, indumenti da lavoro&#10;&#10;Descrizione generata automaticamente">
            <a:extLst>
              <a:ext uri="{FF2B5EF4-FFF2-40B4-BE49-F238E27FC236}">
                <a16:creationId xmlns:a16="http://schemas.microsoft.com/office/drawing/2014/main" id="{71FA11C3-3C6F-9D4F-86C6-A528B61438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6082" y="1441591"/>
            <a:ext cx="2367254" cy="1570278"/>
          </a:xfrm>
          <a:prstGeom prst="rect">
            <a:avLst/>
          </a:prstGeom>
        </p:spPr>
      </p:pic>
      <p:pic>
        <p:nvPicPr>
          <p:cNvPr id="17" name="Immagine 16" descr="Immagine che contiene persona, parete, sedendo, interni&#10;&#10;Descrizione generata automaticamente">
            <a:extLst>
              <a:ext uri="{FF2B5EF4-FFF2-40B4-BE49-F238E27FC236}">
                <a16:creationId xmlns:a16="http://schemas.microsoft.com/office/drawing/2014/main" id="{087D99D8-816A-2946-B038-5534DFA2D2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2124" y="1469868"/>
            <a:ext cx="2056002" cy="1542002"/>
          </a:xfrm>
          <a:prstGeom prst="rect">
            <a:avLst/>
          </a:prstGeom>
        </p:spPr>
      </p:pic>
      <p:pic>
        <p:nvPicPr>
          <p:cNvPr id="18" name="Immagine 17" descr="Immagine che contiene parete, persona, interni&#10;&#10;Descrizione generata automaticamente">
            <a:extLst>
              <a:ext uri="{FF2B5EF4-FFF2-40B4-BE49-F238E27FC236}">
                <a16:creationId xmlns:a16="http://schemas.microsoft.com/office/drawing/2014/main" id="{A46D642A-40DC-124D-8FC0-118847A172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1256" y="3097562"/>
            <a:ext cx="2093705" cy="1395421"/>
          </a:xfrm>
          <a:prstGeom prst="rect">
            <a:avLst/>
          </a:prstGeom>
        </p:spPr>
      </p:pic>
      <p:pic>
        <p:nvPicPr>
          <p:cNvPr id="19" name="Immagine 18" descr="Immagine che contiene testo, uomo, interni, persona&#10;&#10;Descrizione generata automaticamente">
            <a:extLst>
              <a:ext uri="{FF2B5EF4-FFF2-40B4-BE49-F238E27FC236}">
                <a16:creationId xmlns:a16="http://schemas.microsoft.com/office/drawing/2014/main" id="{CE716389-E29D-A74E-80D5-EF36E77495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36658" y="3097562"/>
            <a:ext cx="2158474" cy="1395421"/>
          </a:xfrm>
          <a:prstGeom prst="rect">
            <a:avLst/>
          </a:prstGeom>
        </p:spPr>
      </p:pic>
      <p:pic>
        <p:nvPicPr>
          <p:cNvPr id="20" name="Immagine 19" descr="Immagine che contiene persona, interni&#10;&#10;Descrizione generata automaticamente">
            <a:extLst>
              <a:ext uri="{FF2B5EF4-FFF2-40B4-BE49-F238E27FC236}">
                <a16:creationId xmlns:a16="http://schemas.microsoft.com/office/drawing/2014/main" id="{ED7AB39D-61EF-CB4F-927B-C0205C612AE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4052" y="3097562"/>
            <a:ext cx="2473520" cy="1395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90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8049097-B6FE-4721-9417-2EFBF1606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Sanofi </a:t>
            </a:r>
            <a:r>
              <a:rPr lang="it-IT" dirty="0" err="1"/>
              <a:t>purpose</a:t>
            </a:r>
            <a:r>
              <a:rPr lang="it-IT" dirty="0"/>
              <a:t>: </a:t>
            </a:r>
            <a:r>
              <a:rPr lang="it-IT" dirty="0" err="1"/>
              <a:t>Serving</a:t>
            </a:r>
            <a:r>
              <a:rPr lang="it-IT" dirty="0"/>
              <a:t> </a:t>
            </a:r>
            <a:r>
              <a:rPr lang="it-IT" dirty="0" err="1"/>
              <a:t>healthier</a:t>
            </a:r>
            <a:r>
              <a:rPr lang="it-IT" dirty="0"/>
              <a:t>, </a:t>
            </a:r>
            <a:r>
              <a:rPr lang="it-IT" dirty="0" err="1"/>
              <a:t>fuller</a:t>
            </a:r>
            <a:r>
              <a:rPr lang="it-IT" dirty="0"/>
              <a:t> </a:t>
            </a:r>
            <a:r>
              <a:rPr lang="it-IT" dirty="0" err="1"/>
              <a:t>lives</a:t>
            </a:r>
            <a:endParaRPr lang="it-IT" dirty="0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4ABC7991-FF25-4DBF-A7EF-F5181774AEA9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562AE433-4B82-4D32-8576-48B49237F24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7540EA7-702A-48CF-A662-DDC9FB914D8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4</a:t>
            </a:fld>
            <a:endParaRPr lang="en-IN" dirty="0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29E7E539-EEC4-48C2-95A6-AB02748E898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endParaRPr lang="it-IT" sz="1600" dirty="0"/>
          </a:p>
          <a:p>
            <a:pPr marL="0" indent="0">
              <a:buNone/>
            </a:pPr>
            <a:endParaRPr lang="it-IT" sz="1600" dirty="0"/>
          </a:p>
        </p:txBody>
      </p:sp>
      <p:pic>
        <p:nvPicPr>
          <p:cNvPr id="9" name="Image 30">
            <a:extLst>
              <a:ext uri="{FF2B5EF4-FFF2-40B4-BE49-F238E27FC236}">
                <a16:creationId xmlns:a16="http://schemas.microsoft.com/office/drawing/2014/main" id="{5FACAFE8-AB81-4C88-8E50-C0211B8070F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-1507" y="1566209"/>
            <a:ext cx="1583396" cy="1583396"/>
          </a:xfrm>
          <a:prstGeom prst="rect">
            <a:avLst/>
          </a:prstGeom>
          <a:ln>
            <a:noFill/>
          </a:ln>
        </p:spPr>
      </p:pic>
      <p:sp>
        <p:nvSpPr>
          <p:cNvPr id="10" name="Rectangle 23">
            <a:extLst>
              <a:ext uri="{FF2B5EF4-FFF2-40B4-BE49-F238E27FC236}">
                <a16:creationId xmlns:a16="http://schemas.microsoft.com/office/drawing/2014/main" id="{1485F941-1EE6-4431-A0C1-E87AF1185117}"/>
              </a:ext>
            </a:extLst>
          </p:cNvPr>
          <p:cNvSpPr/>
          <p:nvPr/>
        </p:nvSpPr>
        <p:spPr>
          <a:xfrm>
            <a:off x="1132047" y="1211263"/>
            <a:ext cx="7215750" cy="3381053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algn="just" defTabSz="514325">
              <a:spcAft>
                <a:spcPts val="1350"/>
              </a:spcAft>
            </a:pPr>
            <a:r>
              <a:rPr lang="en-US" sz="1600" dirty="0">
                <a:cs typeface="Calibri Light" panose="020F0302020204030204" pitchFamily="34" charset="0"/>
              </a:rPr>
              <a:t>As people live longer, they are looking for new ways to manage their health and wellbeing.</a:t>
            </a:r>
          </a:p>
          <a:p>
            <a:pPr marL="32143" lvl="1" algn="just" defTabSz="514325">
              <a:spcAft>
                <a:spcPts val="1350"/>
              </a:spcAft>
            </a:pPr>
            <a:endParaRPr lang="en-US" sz="1600" dirty="0">
              <a:cs typeface="Calibri Light" panose="020F0302020204030204" pitchFamily="34" charset="0"/>
            </a:endParaRPr>
          </a:p>
          <a:p>
            <a:pPr marL="32143" lvl="1" algn="just" defTabSz="514325">
              <a:spcAft>
                <a:spcPts val="1350"/>
              </a:spcAft>
            </a:pPr>
            <a:r>
              <a:rPr lang="en-AU" sz="1600" dirty="0">
                <a:cs typeface="Calibri Light" panose="020F0302020204030204" pitchFamily="34" charset="0"/>
              </a:rPr>
              <a:t>By practicing self-care on a regular basis, consumers can enhance wellbeing, potentially prevent disease, curb illness and restore health.</a:t>
            </a:r>
          </a:p>
          <a:p>
            <a:pPr marL="32143" lvl="1" algn="just" defTabSz="514325">
              <a:spcAft>
                <a:spcPts val="1350"/>
              </a:spcAft>
            </a:pPr>
            <a:endParaRPr lang="fr-FR" sz="1600" dirty="0">
              <a:cs typeface="Calibri Light" panose="020F0302020204030204" pitchFamily="34" charset="0"/>
            </a:endParaRPr>
          </a:p>
          <a:p>
            <a:pPr marL="32143" lvl="1" algn="just" defTabSz="514325">
              <a:spcAft>
                <a:spcPts val="1350"/>
              </a:spcAft>
            </a:pPr>
            <a:r>
              <a:rPr lang="en-AU" sz="1600" dirty="0">
                <a:cs typeface="Calibri Light" panose="020F0302020204030204" pitchFamily="34" charset="0"/>
              </a:rPr>
              <a:t>We believe that empowering individuals, the community and healthcare professionals to promote and practice self-care, will lead to people all over the world living healthier, fuller lives. </a:t>
            </a:r>
            <a:endParaRPr lang="en-US" sz="1100" i="1" dirty="0">
              <a:solidFill>
                <a:srgbClr val="00325D"/>
              </a:solidFill>
              <a:latin typeface="Arial" panose="020B0604020202020204"/>
              <a:ea typeface="ITC Avant Garde Std Bk Cn" charset="0"/>
              <a:cs typeface="ITC Avant Garde Std Bk Cn" charset="0"/>
            </a:endParaRPr>
          </a:p>
          <a:p>
            <a:pPr marL="32143" lvl="1" algn="r" defTabSz="514325">
              <a:spcAft>
                <a:spcPts val="1350"/>
              </a:spcAft>
            </a:pPr>
            <a:endParaRPr lang="en-AU" sz="1400" b="1" dirty="0">
              <a:solidFill>
                <a:srgbClr val="00325D"/>
              </a:solidFill>
              <a:latin typeface="Arial" panose="020B0604020202020204"/>
              <a:ea typeface="ITC Avant Garde Std Bk Cn" charset="0"/>
              <a:cs typeface="ITC Avant Garde Std Bk Cn" charset="0"/>
            </a:endParaRPr>
          </a:p>
        </p:txBody>
      </p:sp>
      <p:cxnSp>
        <p:nvCxnSpPr>
          <p:cNvPr id="11" name="Connecteur droit 14">
            <a:extLst>
              <a:ext uri="{FF2B5EF4-FFF2-40B4-BE49-F238E27FC236}">
                <a16:creationId xmlns:a16="http://schemas.microsoft.com/office/drawing/2014/main" id="{7B2A6D65-4339-404E-ACA6-5C592D5DC127}"/>
              </a:ext>
            </a:extLst>
          </p:cNvPr>
          <p:cNvCxnSpPr>
            <a:cxnSpLocks/>
          </p:cNvCxnSpPr>
          <p:nvPr/>
        </p:nvCxnSpPr>
        <p:spPr>
          <a:xfrm>
            <a:off x="1199880" y="944906"/>
            <a:ext cx="0" cy="2826003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llipse 9">
            <a:extLst>
              <a:ext uri="{FF2B5EF4-FFF2-40B4-BE49-F238E27FC236}">
                <a16:creationId xmlns:a16="http://schemas.microsoft.com/office/drawing/2014/main" id="{3AE04853-CB17-4FB9-8AF8-3031FCE25D43}"/>
              </a:ext>
            </a:extLst>
          </p:cNvPr>
          <p:cNvSpPr/>
          <p:nvPr/>
        </p:nvSpPr>
        <p:spPr>
          <a:xfrm>
            <a:off x="514280" y="1327041"/>
            <a:ext cx="384442" cy="384442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fr-FR" sz="1350" b="1" dirty="0">
                <a:solidFill>
                  <a:srgbClr val="00325D"/>
                </a:solidFill>
                <a:latin typeface="Arial" panose="020B0604020202020204"/>
              </a:rPr>
              <a:t>1</a:t>
            </a:r>
          </a:p>
        </p:txBody>
      </p:sp>
      <p:sp>
        <p:nvSpPr>
          <p:cNvPr id="13" name="Ellipse 21">
            <a:extLst>
              <a:ext uri="{FF2B5EF4-FFF2-40B4-BE49-F238E27FC236}">
                <a16:creationId xmlns:a16="http://schemas.microsoft.com/office/drawing/2014/main" id="{D226A81C-35C7-4FF8-9AEB-F3BF851A014F}"/>
              </a:ext>
            </a:extLst>
          </p:cNvPr>
          <p:cNvSpPr/>
          <p:nvPr/>
        </p:nvSpPr>
        <p:spPr>
          <a:xfrm>
            <a:off x="486515" y="2341482"/>
            <a:ext cx="384442" cy="384442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fr-FR" sz="1350" b="1" dirty="0">
                <a:solidFill>
                  <a:srgbClr val="00325D"/>
                </a:solidFill>
                <a:latin typeface="Arial" panose="020B0604020202020204"/>
              </a:rPr>
              <a:t>2</a:t>
            </a:r>
          </a:p>
        </p:txBody>
      </p:sp>
      <p:sp>
        <p:nvSpPr>
          <p:cNvPr id="14" name="Ellipse 22">
            <a:extLst>
              <a:ext uri="{FF2B5EF4-FFF2-40B4-BE49-F238E27FC236}">
                <a16:creationId xmlns:a16="http://schemas.microsoft.com/office/drawing/2014/main" id="{9A0DD5C9-B474-4F79-B3C5-38774E905CD4}"/>
              </a:ext>
            </a:extLst>
          </p:cNvPr>
          <p:cNvSpPr/>
          <p:nvPr/>
        </p:nvSpPr>
        <p:spPr>
          <a:xfrm>
            <a:off x="514280" y="3406405"/>
            <a:ext cx="384442" cy="38444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fr-FR" sz="1350" b="1" dirty="0">
                <a:solidFill>
                  <a:srgbClr val="00325D"/>
                </a:solidFill>
                <a:latin typeface="Arial" panose="020B0604020202020204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068332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98A5B98-8FC4-4A0F-A839-D0D8B3038C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093" y="284683"/>
            <a:ext cx="7523937" cy="719137"/>
          </a:xfrm>
        </p:spPr>
        <p:txBody>
          <a:bodyPr/>
          <a:lstStyle/>
          <a:p>
            <a:r>
              <a:rPr lang="it-IT" dirty="0"/>
              <a:t>Sanofi Consumer </a:t>
            </a:r>
            <a:r>
              <a:rPr lang="it-IT" dirty="0" err="1"/>
              <a:t>Health</a:t>
            </a:r>
            <a:r>
              <a:rPr lang="it-IT" dirty="0"/>
              <a:t> Care global business 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59A9E3F5-28EB-4B10-A629-F374EF90512A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504826" y="4617754"/>
            <a:ext cx="718767" cy="107975"/>
          </a:xfrm>
        </p:spPr>
        <p:txBody>
          <a:bodyPr/>
          <a:lstStyle/>
          <a:p>
            <a:endParaRPr lang="en-IN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A99A51F-65E3-418F-9E54-92F1AEA7C5B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948068" y="4617754"/>
            <a:ext cx="3910151" cy="107975"/>
          </a:xfrm>
        </p:spPr>
        <p:txBody>
          <a:bodyPr/>
          <a:lstStyle/>
          <a:p>
            <a:endParaRPr lang="en-IN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A7A6CCA-5FEB-4EB0-A7A3-CC95D70387A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82120" y="4597660"/>
            <a:ext cx="199973" cy="150200"/>
          </a:xfrm>
        </p:spPr>
        <p:txBody>
          <a:bodyPr/>
          <a:lstStyle/>
          <a:p>
            <a:fld id="{A5163908-529D-4A49-892F-D37C4044DFD8}" type="slidenum">
              <a:rPr lang="en-IN" smtClean="0"/>
              <a:pPr/>
              <a:t>5</a:t>
            </a:fld>
            <a:endParaRPr lang="en-IN" dirty="0"/>
          </a:p>
        </p:txBody>
      </p:sp>
      <p:pic>
        <p:nvPicPr>
          <p:cNvPr id="7" name="Image 22">
            <a:extLst>
              <a:ext uri="{FF2B5EF4-FFF2-40B4-BE49-F238E27FC236}">
                <a16:creationId xmlns:a16="http://schemas.microsoft.com/office/drawing/2014/main" id="{8042D8E2-E208-4479-9BBE-15753E0DB9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207" t="55" r="29919" b="7441"/>
          <a:stretch/>
        </p:blipFill>
        <p:spPr>
          <a:xfrm>
            <a:off x="6737314" y="1088390"/>
            <a:ext cx="2155465" cy="3811524"/>
          </a:xfrm>
          <a:custGeom>
            <a:avLst/>
            <a:gdLst>
              <a:gd name="connsiteX0" fmla="*/ 0 w 2873953"/>
              <a:gd name="connsiteY0" fmla="*/ 0 h 5082032"/>
              <a:gd name="connsiteX1" fmla="*/ 2873953 w 2873953"/>
              <a:gd name="connsiteY1" fmla="*/ 0 h 5082032"/>
              <a:gd name="connsiteX2" fmla="*/ 2873953 w 2873953"/>
              <a:gd name="connsiteY2" fmla="*/ 5082032 h 5082032"/>
              <a:gd name="connsiteX3" fmla="*/ 0 w 2873953"/>
              <a:gd name="connsiteY3" fmla="*/ 5082032 h 508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3953" h="5082032">
                <a:moveTo>
                  <a:pt x="0" y="0"/>
                </a:moveTo>
                <a:lnTo>
                  <a:pt x="2873953" y="0"/>
                </a:lnTo>
                <a:lnTo>
                  <a:pt x="2873953" y="5082032"/>
                </a:lnTo>
                <a:lnTo>
                  <a:pt x="0" y="5082032"/>
                </a:lnTo>
                <a:close/>
              </a:path>
            </a:pathLst>
          </a:custGeom>
        </p:spPr>
      </p:pic>
      <p:sp>
        <p:nvSpPr>
          <p:cNvPr id="8" name="Rectangle 15">
            <a:extLst>
              <a:ext uri="{FF2B5EF4-FFF2-40B4-BE49-F238E27FC236}">
                <a16:creationId xmlns:a16="http://schemas.microsoft.com/office/drawing/2014/main" id="{98D9CEDE-C98A-494B-9042-1A6063C8F6EC}"/>
              </a:ext>
            </a:extLst>
          </p:cNvPr>
          <p:cNvSpPr/>
          <p:nvPr/>
        </p:nvSpPr>
        <p:spPr>
          <a:xfrm>
            <a:off x="6737314" y="3301998"/>
            <a:ext cx="2155465" cy="1597916"/>
          </a:xfrm>
          <a:prstGeom prst="rect">
            <a:avLst/>
          </a:prstGeom>
          <a:solidFill>
            <a:srgbClr val="D16C1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fr-FR" sz="135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9" name="Rectangle : coins arrondis 1">
            <a:extLst>
              <a:ext uri="{FF2B5EF4-FFF2-40B4-BE49-F238E27FC236}">
                <a16:creationId xmlns:a16="http://schemas.microsoft.com/office/drawing/2014/main" id="{E7056FF9-AE14-46AE-8EC3-A282181B28C0}"/>
              </a:ext>
            </a:extLst>
          </p:cNvPr>
          <p:cNvSpPr/>
          <p:nvPr/>
        </p:nvSpPr>
        <p:spPr>
          <a:xfrm>
            <a:off x="7008145" y="3068210"/>
            <a:ext cx="1613802" cy="7955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 defTabSz="685800">
              <a:lnSpc>
                <a:spcPct val="80000"/>
              </a:lnSpc>
              <a:defRPr/>
            </a:pPr>
            <a:r>
              <a:rPr lang="fr-FR" sz="1350" b="1" dirty="0">
                <a:solidFill>
                  <a:srgbClr val="525CA3"/>
                </a:solidFill>
                <a:latin typeface="Arial" panose="020B0604020202020204"/>
              </a:rPr>
              <a:t>Pain Care</a:t>
            </a:r>
          </a:p>
        </p:txBody>
      </p:sp>
      <p:grpSp>
        <p:nvGrpSpPr>
          <p:cNvPr id="10" name="Group 12">
            <a:extLst>
              <a:ext uri="{FF2B5EF4-FFF2-40B4-BE49-F238E27FC236}">
                <a16:creationId xmlns:a16="http://schemas.microsoft.com/office/drawing/2014/main" id="{2319665C-B01F-4C19-AC8E-94C9F1792066}"/>
              </a:ext>
            </a:extLst>
          </p:cNvPr>
          <p:cNvGrpSpPr/>
          <p:nvPr/>
        </p:nvGrpSpPr>
        <p:grpSpPr>
          <a:xfrm>
            <a:off x="6967820" y="4032849"/>
            <a:ext cx="1117595" cy="638522"/>
            <a:chOff x="9290384" y="4608914"/>
            <a:chExt cx="1490120" cy="851364"/>
          </a:xfrm>
        </p:grpSpPr>
        <p:sp>
          <p:nvSpPr>
            <p:cNvPr id="11" name="Rectangle 3">
              <a:extLst>
                <a:ext uri="{FF2B5EF4-FFF2-40B4-BE49-F238E27FC236}">
                  <a16:creationId xmlns:a16="http://schemas.microsoft.com/office/drawing/2014/main" id="{FA1CEB21-1C45-43D4-8D90-12107E7076B1}"/>
                </a:ext>
              </a:extLst>
            </p:cNvPr>
            <p:cNvSpPr/>
            <p:nvPr/>
          </p:nvSpPr>
          <p:spPr>
            <a:xfrm>
              <a:off x="10088862" y="4608914"/>
              <a:ext cx="691642" cy="738664"/>
            </a:xfrm>
            <a:prstGeom prst="rect">
              <a:avLst/>
            </a:prstGeom>
          </p:spPr>
          <p:txBody>
            <a:bodyPr wrap="none" lIns="0">
              <a:spAutoFit/>
            </a:bodyPr>
            <a:lstStyle/>
            <a:p>
              <a:pPr algn="ctr" defTabSz="685800">
                <a:defRPr/>
              </a:pPr>
              <a:r>
                <a:rPr lang="en-US" sz="3000" b="1" dirty="0">
                  <a:solidFill>
                    <a:prstClr val="white"/>
                  </a:solidFill>
                  <a:latin typeface="Arial" panose="020B0604020202020204"/>
                </a:rPr>
                <a:t>#3</a:t>
              </a:r>
            </a:p>
          </p:txBody>
        </p:sp>
        <p:sp>
          <p:nvSpPr>
            <p:cNvPr id="12" name="Rectangle 4">
              <a:extLst>
                <a:ext uri="{FF2B5EF4-FFF2-40B4-BE49-F238E27FC236}">
                  <a16:creationId xmlns:a16="http://schemas.microsoft.com/office/drawing/2014/main" id="{4C3759BB-81E4-4932-B71F-C37E50C26616}"/>
                </a:ext>
              </a:extLst>
            </p:cNvPr>
            <p:cNvSpPr/>
            <p:nvPr/>
          </p:nvSpPr>
          <p:spPr>
            <a:xfrm>
              <a:off x="9290384" y="5060169"/>
              <a:ext cx="123197" cy="400109"/>
            </a:xfrm>
            <a:prstGeom prst="rect">
              <a:avLst/>
            </a:prstGeom>
          </p:spPr>
          <p:txBody>
            <a:bodyPr wrap="none" lIns="0">
              <a:spAutoFit/>
            </a:bodyPr>
            <a:lstStyle/>
            <a:p>
              <a:pPr defTabSz="685800">
                <a:defRPr/>
              </a:pPr>
              <a:endParaRPr lang="fr-FR" sz="1350" b="1" dirty="0">
                <a:solidFill>
                  <a:srgbClr val="F6D0B0"/>
                </a:solidFill>
                <a:latin typeface="Arial" panose="020B0604020202020204"/>
              </a:endParaRPr>
            </a:p>
          </p:txBody>
        </p:sp>
      </p:grpSp>
      <p:pic>
        <p:nvPicPr>
          <p:cNvPr id="13" name="Image 23">
            <a:extLst>
              <a:ext uri="{FF2B5EF4-FFF2-40B4-BE49-F238E27FC236}">
                <a16:creationId xmlns:a16="http://schemas.microsoft.com/office/drawing/2014/main" id="{2D774653-BE71-4A2F-87D0-0E8ECD38F4F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6149" r="26150"/>
          <a:stretch>
            <a:fillRect/>
          </a:stretch>
        </p:blipFill>
        <p:spPr>
          <a:xfrm>
            <a:off x="4580043" y="1088390"/>
            <a:ext cx="2155465" cy="3811524"/>
          </a:xfrm>
          <a:custGeom>
            <a:avLst/>
            <a:gdLst>
              <a:gd name="connsiteX0" fmla="*/ 0 w 2873953"/>
              <a:gd name="connsiteY0" fmla="*/ 0 h 5082032"/>
              <a:gd name="connsiteX1" fmla="*/ 2873953 w 2873953"/>
              <a:gd name="connsiteY1" fmla="*/ 0 h 5082032"/>
              <a:gd name="connsiteX2" fmla="*/ 2873953 w 2873953"/>
              <a:gd name="connsiteY2" fmla="*/ 5082032 h 5082032"/>
              <a:gd name="connsiteX3" fmla="*/ 0 w 2873953"/>
              <a:gd name="connsiteY3" fmla="*/ 5082032 h 508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3953" h="5082032">
                <a:moveTo>
                  <a:pt x="0" y="0"/>
                </a:moveTo>
                <a:lnTo>
                  <a:pt x="2873953" y="0"/>
                </a:lnTo>
                <a:lnTo>
                  <a:pt x="2873953" y="5082032"/>
                </a:lnTo>
                <a:lnTo>
                  <a:pt x="0" y="5082032"/>
                </a:lnTo>
                <a:close/>
              </a:path>
            </a:pathLst>
          </a:custGeom>
        </p:spPr>
      </p:pic>
      <p:sp>
        <p:nvSpPr>
          <p:cNvPr id="14" name="Rectangle 18">
            <a:extLst>
              <a:ext uri="{FF2B5EF4-FFF2-40B4-BE49-F238E27FC236}">
                <a16:creationId xmlns:a16="http://schemas.microsoft.com/office/drawing/2014/main" id="{C352BD92-05C3-4FB0-AEA6-FCBB7ECBAA90}"/>
              </a:ext>
            </a:extLst>
          </p:cNvPr>
          <p:cNvSpPr/>
          <p:nvPr/>
        </p:nvSpPr>
        <p:spPr>
          <a:xfrm>
            <a:off x="4580043" y="3301999"/>
            <a:ext cx="2155465" cy="1597915"/>
          </a:xfrm>
          <a:prstGeom prst="rect">
            <a:avLst/>
          </a:prstGeom>
          <a:solidFill>
            <a:srgbClr val="3B5BA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fr-FR" sz="135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5" name="Rectangle : coins arrondis 21">
            <a:extLst>
              <a:ext uri="{FF2B5EF4-FFF2-40B4-BE49-F238E27FC236}">
                <a16:creationId xmlns:a16="http://schemas.microsoft.com/office/drawing/2014/main" id="{27519F42-5F9A-4065-A061-3CB09FB0ED78}"/>
              </a:ext>
            </a:extLst>
          </p:cNvPr>
          <p:cNvSpPr/>
          <p:nvPr/>
        </p:nvSpPr>
        <p:spPr>
          <a:xfrm>
            <a:off x="4850874" y="3068210"/>
            <a:ext cx="1613802" cy="7955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 defTabSz="685800">
              <a:lnSpc>
                <a:spcPct val="80000"/>
              </a:lnSpc>
              <a:defRPr/>
            </a:pPr>
            <a:r>
              <a:rPr lang="fr-FR" sz="1350" b="1" dirty="0" err="1">
                <a:solidFill>
                  <a:srgbClr val="525CA3"/>
                </a:solidFill>
                <a:latin typeface="Arial" panose="020B0604020202020204"/>
              </a:rPr>
              <a:t>Cough</a:t>
            </a:r>
            <a:r>
              <a:rPr lang="fr-FR" sz="1350" b="1" dirty="0">
                <a:solidFill>
                  <a:srgbClr val="525CA3"/>
                </a:solidFill>
                <a:latin typeface="Arial" panose="020B0604020202020204"/>
              </a:rPr>
              <a:t> &amp; Cold, </a:t>
            </a:r>
            <a:r>
              <a:rPr lang="fr-FR" sz="1350" b="1" dirty="0" err="1">
                <a:solidFill>
                  <a:srgbClr val="525CA3"/>
                </a:solidFill>
                <a:latin typeface="Arial" panose="020B0604020202020204"/>
              </a:rPr>
              <a:t>Allergy</a:t>
            </a:r>
            <a:endParaRPr lang="fr-FR" sz="1350" b="1" dirty="0">
              <a:solidFill>
                <a:srgbClr val="525CA3"/>
              </a:solidFill>
              <a:latin typeface="Arial" panose="020B0604020202020204"/>
            </a:endParaRPr>
          </a:p>
        </p:txBody>
      </p:sp>
      <p:pic>
        <p:nvPicPr>
          <p:cNvPr id="16" name="Image 24">
            <a:extLst>
              <a:ext uri="{FF2B5EF4-FFF2-40B4-BE49-F238E27FC236}">
                <a16:creationId xmlns:a16="http://schemas.microsoft.com/office/drawing/2014/main" id="{57909494-1ACC-48C4-BF2B-BB4B44BE14E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9169" t="7103" r="35808"/>
          <a:stretch/>
        </p:blipFill>
        <p:spPr>
          <a:xfrm>
            <a:off x="265500" y="1088390"/>
            <a:ext cx="2155465" cy="3811524"/>
          </a:xfrm>
          <a:custGeom>
            <a:avLst/>
            <a:gdLst>
              <a:gd name="connsiteX0" fmla="*/ 0 w 2873953"/>
              <a:gd name="connsiteY0" fmla="*/ 0 h 5082032"/>
              <a:gd name="connsiteX1" fmla="*/ 2873953 w 2873953"/>
              <a:gd name="connsiteY1" fmla="*/ 0 h 5082032"/>
              <a:gd name="connsiteX2" fmla="*/ 2873953 w 2873953"/>
              <a:gd name="connsiteY2" fmla="*/ 5082032 h 5082032"/>
              <a:gd name="connsiteX3" fmla="*/ 0 w 2873953"/>
              <a:gd name="connsiteY3" fmla="*/ 5082032 h 508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3953" h="5082032">
                <a:moveTo>
                  <a:pt x="0" y="0"/>
                </a:moveTo>
                <a:lnTo>
                  <a:pt x="2873953" y="0"/>
                </a:lnTo>
                <a:lnTo>
                  <a:pt x="2873953" y="5082032"/>
                </a:lnTo>
                <a:lnTo>
                  <a:pt x="0" y="5082032"/>
                </a:lnTo>
                <a:close/>
              </a:path>
            </a:pathLst>
          </a:custGeom>
        </p:spPr>
      </p:pic>
      <p:sp>
        <p:nvSpPr>
          <p:cNvPr id="17" name="Rectangle 19">
            <a:extLst>
              <a:ext uri="{FF2B5EF4-FFF2-40B4-BE49-F238E27FC236}">
                <a16:creationId xmlns:a16="http://schemas.microsoft.com/office/drawing/2014/main" id="{84C34001-DC29-41F4-824F-EF98CF8F4FF2}"/>
              </a:ext>
            </a:extLst>
          </p:cNvPr>
          <p:cNvSpPr/>
          <p:nvPr/>
        </p:nvSpPr>
        <p:spPr>
          <a:xfrm>
            <a:off x="265500" y="3310317"/>
            <a:ext cx="2155465" cy="1597914"/>
          </a:xfrm>
          <a:prstGeom prst="rect">
            <a:avLst/>
          </a:prstGeom>
          <a:solidFill>
            <a:srgbClr val="FBBA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fr-FR" sz="1350" dirty="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8" name="Rectangle : coins arrondis 26">
            <a:extLst>
              <a:ext uri="{FF2B5EF4-FFF2-40B4-BE49-F238E27FC236}">
                <a16:creationId xmlns:a16="http://schemas.microsoft.com/office/drawing/2014/main" id="{64907F01-C6B7-4E9E-9BBA-BC567C4958FC}"/>
              </a:ext>
            </a:extLst>
          </p:cNvPr>
          <p:cNvSpPr/>
          <p:nvPr/>
        </p:nvSpPr>
        <p:spPr>
          <a:xfrm>
            <a:off x="536330" y="3068210"/>
            <a:ext cx="1613802" cy="7955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 defTabSz="685800">
              <a:lnSpc>
                <a:spcPct val="80000"/>
              </a:lnSpc>
              <a:defRPr/>
            </a:pPr>
            <a:r>
              <a:rPr lang="fr-FR" sz="1350" b="1" dirty="0" err="1">
                <a:solidFill>
                  <a:srgbClr val="525CA3"/>
                </a:solidFill>
                <a:latin typeface="Arial" panose="020B0604020202020204"/>
              </a:rPr>
              <a:t>Nutritional</a:t>
            </a:r>
            <a:r>
              <a:rPr lang="fr-FR" sz="1350" b="1" dirty="0">
                <a:solidFill>
                  <a:srgbClr val="525CA3"/>
                </a:solidFill>
                <a:latin typeface="Arial" panose="020B0604020202020204"/>
              </a:rPr>
              <a:t>  </a:t>
            </a:r>
            <a:r>
              <a:rPr lang="fr-FR" sz="1350" b="1" dirty="0" err="1">
                <a:solidFill>
                  <a:srgbClr val="525CA3"/>
                </a:solidFill>
                <a:latin typeface="Arial" panose="020B0604020202020204"/>
              </a:rPr>
              <a:t>Health</a:t>
            </a:r>
            <a:endParaRPr lang="fr-FR" sz="1350" b="1" dirty="0">
              <a:solidFill>
                <a:srgbClr val="525CA3"/>
              </a:solidFill>
              <a:latin typeface="Arial" panose="020B0604020202020204"/>
            </a:endParaRPr>
          </a:p>
          <a:p>
            <a:pPr algn="ctr" defTabSz="685800">
              <a:lnSpc>
                <a:spcPct val="80000"/>
              </a:lnSpc>
              <a:defRPr/>
            </a:pPr>
            <a:endParaRPr lang="fr-FR" sz="1050" b="1" dirty="0">
              <a:solidFill>
                <a:srgbClr val="525CA3"/>
              </a:solidFill>
              <a:latin typeface="Arial" panose="020B0604020202020204"/>
            </a:endParaRPr>
          </a:p>
          <a:p>
            <a:pPr algn="ctr" defTabSz="685800">
              <a:lnSpc>
                <a:spcPct val="80000"/>
              </a:lnSpc>
              <a:defRPr/>
            </a:pPr>
            <a:r>
              <a:rPr lang="fr-FR" sz="1050" b="1" dirty="0">
                <a:solidFill>
                  <a:srgbClr val="525CA3"/>
                </a:solidFill>
                <a:latin typeface="Arial" panose="020B0604020202020204"/>
              </a:rPr>
              <a:t>Mental &amp; Physical</a:t>
            </a:r>
          </a:p>
        </p:txBody>
      </p:sp>
      <p:pic>
        <p:nvPicPr>
          <p:cNvPr id="19" name="Image 25">
            <a:extLst>
              <a:ext uri="{FF2B5EF4-FFF2-40B4-BE49-F238E27FC236}">
                <a16:creationId xmlns:a16="http://schemas.microsoft.com/office/drawing/2014/main" id="{DD6D8135-0466-4ABC-86D9-3B178ADF510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0219" t="12572" r="16772"/>
          <a:stretch/>
        </p:blipFill>
        <p:spPr>
          <a:xfrm>
            <a:off x="2422772" y="1088390"/>
            <a:ext cx="2155465" cy="3811524"/>
          </a:xfrm>
          <a:custGeom>
            <a:avLst/>
            <a:gdLst>
              <a:gd name="connsiteX0" fmla="*/ 0 w 2873953"/>
              <a:gd name="connsiteY0" fmla="*/ 0 h 5082032"/>
              <a:gd name="connsiteX1" fmla="*/ 2873953 w 2873953"/>
              <a:gd name="connsiteY1" fmla="*/ 0 h 5082032"/>
              <a:gd name="connsiteX2" fmla="*/ 2873953 w 2873953"/>
              <a:gd name="connsiteY2" fmla="*/ 5082032 h 5082032"/>
              <a:gd name="connsiteX3" fmla="*/ 0 w 2873953"/>
              <a:gd name="connsiteY3" fmla="*/ 5082032 h 508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3953" h="5082032">
                <a:moveTo>
                  <a:pt x="0" y="0"/>
                </a:moveTo>
                <a:lnTo>
                  <a:pt x="2873953" y="0"/>
                </a:lnTo>
                <a:lnTo>
                  <a:pt x="2873953" y="5082032"/>
                </a:lnTo>
                <a:lnTo>
                  <a:pt x="0" y="5082032"/>
                </a:lnTo>
                <a:close/>
              </a:path>
            </a:pathLst>
          </a:custGeom>
        </p:spPr>
      </p:pic>
      <p:sp>
        <p:nvSpPr>
          <p:cNvPr id="20" name="Rectangle 20">
            <a:extLst>
              <a:ext uri="{FF2B5EF4-FFF2-40B4-BE49-F238E27FC236}">
                <a16:creationId xmlns:a16="http://schemas.microsoft.com/office/drawing/2014/main" id="{1163E3B0-AEA8-4517-B72E-737CC231C8C5}"/>
              </a:ext>
            </a:extLst>
          </p:cNvPr>
          <p:cNvSpPr/>
          <p:nvPr/>
        </p:nvSpPr>
        <p:spPr>
          <a:xfrm>
            <a:off x="2422771" y="3301999"/>
            <a:ext cx="2155465" cy="1597914"/>
          </a:xfrm>
          <a:prstGeom prst="rect">
            <a:avLst/>
          </a:prstGeom>
          <a:solidFill>
            <a:srgbClr val="2A611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fr-FR" sz="1350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21" name="Rectangle : coins arrondis 27">
            <a:extLst>
              <a:ext uri="{FF2B5EF4-FFF2-40B4-BE49-F238E27FC236}">
                <a16:creationId xmlns:a16="http://schemas.microsoft.com/office/drawing/2014/main" id="{08A95D70-9635-47B0-AE15-88453D162895}"/>
              </a:ext>
            </a:extLst>
          </p:cNvPr>
          <p:cNvSpPr/>
          <p:nvPr/>
        </p:nvSpPr>
        <p:spPr>
          <a:xfrm>
            <a:off x="2693602" y="3068210"/>
            <a:ext cx="1613802" cy="7955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 defTabSz="685800">
              <a:lnSpc>
                <a:spcPct val="80000"/>
              </a:lnSpc>
              <a:defRPr/>
            </a:pPr>
            <a:r>
              <a:rPr lang="fr-FR" sz="1350" b="1" dirty="0">
                <a:solidFill>
                  <a:srgbClr val="525CA3"/>
                </a:solidFill>
                <a:latin typeface="Arial" panose="020B0604020202020204"/>
              </a:rPr>
              <a:t>Digestive </a:t>
            </a:r>
            <a:r>
              <a:rPr lang="fr-FR" sz="1350" b="1" dirty="0" err="1">
                <a:solidFill>
                  <a:srgbClr val="525CA3"/>
                </a:solidFill>
                <a:latin typeface="Arial" panose="020B0604020202020204"/>
              </a:rPr>
              <a:t>Wellness</a:t>
            </a:r>
            <a:endParaRPr lang="fr-FR" sz="1350" b="1" dirty="0">
              <a:solidFill>
                <a:srgbClr val="525CA3"/>
              </a:solidFill>
              <a:latin typeface="Arial" panose="020B0604020202020204"/>
            </a:endParaRPr>
          </a:p>
        </p:txBody>
      </p:sp>
      <p:grpSp>
        <p:nvGrpSpPr>
          <p:cNvPr id="22" name="Group 7">
            <a:extLst>
              <a:ext uri="{FF2B5EF4-FFF2-40B4-BE49-F238E27FC236}">
                <a16:creationId xmlns:a16="http://schemas.microsoft.com/office/drawing/2014/main" id="{A0671482-B5B6-4E5B-96FE-A123A0263107}"/>
              </a:ext>
            </a:extLst>
          </p:cNvPr>
          <p:cNvGrpSpPr/>
          <p:nvPr/>
        </p:nvGrpSpPr>
        <p:grpSpPr>
          <a:xfrm>
            <a:off x="3068084" y="4045558"/>
            <a:ext cx="717183" cy="702022"/>
            <a:chOff x="4056914" y="4483291"/>
            <a:chExt cx="956245" cy="936029"/>
          </a:xfrm>
        </p:grpSpPr>
        <p:sp>
          <p:nvSpPr>
            <p:cNvPr id="23" name="Rectangle 35">
              <a:extLst>
                <a:ext uri="{FF2B5EF4-FFF2-40B4-BE49-F238E27FC236}">
                  <a16:creationId xmlns:a16="http://schemas.microsoft.com/office/drawing/2014/main" id="{BA175265-B9FB-4182-91C2-91F7596254CD}"/>
                </a:ext>
              </a:extLst>
            </p:cNvPr>
            <p:cNvSpPr/>
            <p:nvPr/>
          </p:nvSpPr>
          <p:spPr>
            <a:xfrm>
              <a:off x="4321515" y="4483291"/>
              <a:ext cx="691644" cy="738663"/>
            </a:xfrm>
            <a:prstGeom prst="rect">
              <a:avLst/>
            </a:prstGeom>
          </p:spPr>
          <p:txBody>
            <a:bodyPr wrap="none" lIns="0">
              <a:spAutoFit/>
            </a:bodyPr>
            <a:lstStyle/>
            <a:p>
              <a:pPr algn="ctr" defTabSz="685800">
                <a:defRPr/>
              </a:pPr>
              <a:r>
                <a:rPr lang="en-US" sz="3000" b="1" dirty="0">
                  <a:solidFill>
                    <a:prstClr val="white"/>
                  </a:solidFill>
                  <a:latin typeface="Arial" panose="020B0604020202020204"/>
                </a:rPr>
                <a:t>#2</a:t>
              </a:r>
            </a:p>
          </p:txBody>
        </p:sp>
        <p:sp>
          <p:nvSpPr>
            <p:cNvPr id="24" name="Rectangle 38">
              <a:extLst>
                <a:ext uri="{FF2B5EF4-FFF2-40B4-BE49-F238E27FC236}">
                  <a16:creationId xmlns:a16="http://schemas.microsoft.com/office/drawing/2014/main" id="{1AB444A6-4DBB-4590-A2CF-D002354FE67A}"/>
                </a:ext>
              </a:extLst>
            </p:cNvPr>
            <p:cNvSpPr/>
            <p:nvPr/>
          </p:nvSpPr>
          <p:spPr>
            <a:xfrm>
              <a:off x="4056914" y="5019211"/>
              <a:ext cx="123197" cy="400109"/>
            </a:xfrm>
            <a:prstGeom prst="rect">
              <a:avLst/>
            </a:prstGeom>
          </p:spPr>
          <p:txBody>
            <a:bodyPr wrap="none" lIns="0">
              <a:spAutoFit/>
            </a:bodyPr>
            <a:lstStyle/>
            <a:p>
              <a:pPr defTabSz="685800">
                <a:defRPr/>
              </a:pPr>
              <a:endParaRPr lang="fr-FR" sz="1350" b="1" dirty="0">
                <a:solidFill>
                  <a:srgbClr val="C5D2A2"/>
                </a:solidFill>
                <a:latin typeface="Arial" panose="020B0604020202020204"/>
              </a:endParaRPr>
            </a:p>
          </p:txBody>
        </p:sp>
      </p:grpSp>
      <p:sp>
        <p:nvSpPr>
          <p:cNvPr id="25" name="Rectangle 46">
            <a:extLst>
              <a:ext uri="{FF2B5EF4-FFF2-40B4-BE49-F238E27FC236}">
                <a16:creationId xmlns:a16="http://schemas.microsoft.com/office/drawing/2014/main" id="{380A517A-C9CD-4D43-98AD-930EAD503B89}"/>
              </a:ext>
            </a:extLst>
          </p:cNvPr>
          <p:cNvSpPr/>
          <p:nvPr/>
        </p:nvSpPr>
        <p:spPr>
          <a:xfrm>
            <a:off x="1083865" y="4043370"/>
            <a:ext cx="518733" cy="553998"/>
          </a:xfrm>
          <a:prstGeom prst="rect">
            <a:avLst/>
          </a:prstGeom>
        </p:spPr>
        <p:txBody>
          <a:bodyPr wrap="none" lIns="0">
            <a:spAutoFit/>
          </a:bodyPr>
          <a:lstStyle/>
          <a:p>
            <a:pPr algn="ctr" defTabSz="685800">
              <a:defRPr/>
            </a:pPr>
            <a:r>
              <a:rPr lang="en-US" sz="3000" b="1" dirty="0">
                <a:solidFill>
                  <a:prstClr val="white"/>
                </a:solidFill>
                <a:latin typeface="Arial" panose="020B0604020202020204"/>
              </a:rPr>
              <a:t>#3</a:t>
            </a:r>
          </a:p>
        </p:txBody>
      </p:sp>
      <p:sp>
        <p:nvSpPr>
          <p:cNvPr id="26" name="Rectangle 47">
            <a:extLst>
              <a:ext uri="{FF2B5EF4-FFF2-40B4-BE49-F238E27FC236}">
                <a16:creationId xmlns:a16="http://schemas.microsoft.com/office/drawing/2014/main" id="{DF18DECD-AA9F-4B37-9DFD-04F186F27C10}"/>
              </a:ext>
            </a:extLst>
          </p:cNvPr>
          <p:cNvSpPr/>
          <p:nvPr/>
        </p:nvSpPr>
        <p:spPr>
          <a:xfrm>
            <a:off x="5398409" y="4043370"/>
            <a:ext cx="518733" cy="553998"/>
          </a:xfrm>
          <a:prstGeom prst="rect">
            <a:avLst/>
          </a:prstGeom>
        </p:spPr>
        <p:txBody>
          <a:bodyPr wrap="none" lIns="0">
            <a:spAutoFit/>
          </a:bodyPr>
          <a:lstStyle/>
          <a:p>
            <a:pPr algn="ctr" defTabSz="685800">
              <a:defRPr/>
            </a:pPr>
            <a:r>
              <a:rPr lang="en-US" sz="3000" b="1" dirty="0">
                <a:solidFill>
                  <a:prstClr val="white"/>
                </a:solidFill>
                <a:latin typeface="Arial" panose="020B0604020202020204"/>
              </a:rPr>
              <a:t>#4</a:t>
            </a:r>
          </a:p>
        </p:txBody>
      </p:sp>
    </p:spTree>
    <p:extLst>
      <p:ext uri="{BB962C8B-B14F-4D97-AF65-F5344CB8AC3E}">
        <p14:creationId xmlns:p14="http://schemas.microsoft.com/office/powerpoint/2010/main" val="396045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DCB5A5A-FA61-474E-8D9D-535289DE3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It</a:t>
            </a:r>
            <a:r>
              <a:rPr lang="it-IT" dirty="0"/>
              <a:t> </a:t>
            </a:r>
            <a:r>
              <a:rPr lang="it-IT" dirty="0" err="1"/>
              <a:t>all</a:t>
            </a:r>
            <a:r>
              <a:rPr lang="it-IT" dirty="0"/>
              <a:t> starts with </a:t>
            </a:r>
            <a:r>
              <a:rPr lang="it-IT" dirty="0" err="1"/>
              <a:t>our</a:t>
            </a:r>
            <a:r>
              <a:rPr lang="it-IT" dirty="0"/>
              <a:t> consumer </a:t>
            </a:r>
            <a:r>
              <a:rPr lang="it-IT" dirty="0" err="1"/>
              <a:t>journey</a:t>
            </a:r>
            <a:br>
              <a:rPr lang="it-IT" dirty="0"/>
            </a:br>
            <a:endParaRPr lang="it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81B688D-7B4A-4A05-B8AE-96F87FFD34A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82120" y="4318260"/>
            <a:ext cx="199973" cy="150200"/>
          </a:xfrm>
        </p:spPr>
        <p:txBody>
          <a:bodyPr/>
          <a:lstStyle/>
          <a:p>
            <a:fld id="{A5163908-529D-4A49-892F-D37C4044DFD8}" type="slidenum">
              <a:rPr lang="en-IN" smtClean="0"/>
              <a:pPr/>
              <a:t>6</a:t>
            </a:fld>
            <a:endParaRPr lang="en-IN" dirty="0"/>
          </a:p>
        </p:txBody>
      </p:sp>
      <p:pic>
        <p:nvPicPr>
          <p:cNvPr id="7" name="Picture 13">
            <a:extLst>
              <a:ext uri="{FF2B5EF4-FFF2-40B4-BE49-F238E27FC236}">
                <a16:creationId xmlns:a16="http://schemas.microsoft.com/office/drawing/2014/main" id="{F0038230-9C4A-4C3A-BD09-5670781F51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113" y="1616075"/>
            <a:ext cx="8528774" cy="1175763"/>
          </a:xfrm>
          <a:prstGeom prst="rect">
            <a:avLst/>
          </a:prstGeom>
        </p:spPr>
      </p:pic>
      <p:sp>
        <p:nvSpPr>
          <p:cNvPr id="8" name="Speech Bubble: Rectangle with Corners Rounded 17">
            <a:extLst>
              <a:ext uri="{FF2B5EF4-FFF2-40B4-BE49-F238E27FC236}">
                <a16:creationId xmlns:a16="http://schemas.microsoft.com/office/drawing/2014/main" id="{5C767583-2252-40B8-99FE-905C2CEFAA9D}"/>
              </a:ext>
            </a:extLst>
          </p:cNvPr>
          <p:cNvSpPr/>
          <p:nvPr/>
        </p:nvSpPr>
        <p:spPr>
          <a:xfrm>
            <a:off x="316885" y="3245068"/>
            <a:ext cx="2538251" cy="1175763"/>
          </a:xfrm>
          <a:prstGeom prst="wedgeRoundRectCallout">
            <a:avLst>
              <a:gd name="adj1" fmla="val 11730"/>
              <a:gd name="adj2" fmla="val -104806"/>
              <a:gd name="adj3" fmla="val 16667"/>
            </a:avLst>
          </a:prstGeom>
          <a:solidFill>
            <a:srgbClr val="5B9BD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en-US" b="1" i="1" kern="0" dirty="0">
                <a:solidFill>
                  <a:srgbClr val="FFFFFF"/>
                </a:solidFill>
                <a:latin typeface="Calibri" panose="020F0502020204030204"/>
                <a:cs typeface="Calibri"/>
              </a:rPr>
              <a:t>RELEVANCE</a:t>
            </a:r>
            <a:endParaRPr lang="en-US" sz="1050" b="1" i="1" kern="0" dirty="0">
              <a:solidFill>
                <a:srgbClr val="FFFFFF"/>
              </a:solidFill>
              <a:latin typeface="Calibri" panose="020F0502020204030204"/>
              <a:cs typeface="Calibri"/>
            </a:endParaRPr>
          </a:p>
          <a:p>
            <a:pPr defTabSz="685800">
              <a:defRPr/>
            </a:pPr>
            <a:r>
              <a:rPr lang="en-US" sz="1200" b="1" i="1" kern="0" dirty="0">
                <a:solidFill>
                  <a:schemeClr val="bg1"/>
                </a:solidFill>
                <a:latin typeface="Calibri" panose="020F0502020204030204"/>
                <a:cs typeface="Calibri"/>
              </a:rPr>
              <a:t>Boost </a:t>
            </a:r>
            <a:r>
              <a:rPr lang="en-US" sz="1200" b="1" i="1" kern="0" dirty="0">
                <a:solidFill>
                  <a:schemeClr val="bg1"/>
                </a:solidFill>
                <a:latin typeface="Calibri" panose="020F0502020204030204"/>
              </a:rPr>
              <a:t>consumer preference.</a:t>
            </a:r>
          </a:p>
          <a:p>
            <a:pPr defTabSz="685800">
              <a:defRPr/>
            </a:pPr>
            <a:r>
              <a:rPr lang="en-US" sz="1200" b="1" i="1" kern="0" dirty="0">
                <a:solidFill>
                  <a:schemeClr val="bg1"/>
                </a:solidFill>
                <a:cs typeface="Calibri"/>
              </a:rPr>
              <a:t>Consumer are conscious they are vulnerable because of lifestyle or previous experiences</a:t>
            </a:r>
            <a:endParaRPr lang="en-US" sz="1200" b="1" i="1" kern="0" dirty="0">
              <a:solidFill>
                <a:schemeClr val="bg1"/>
              </a:solidFill>
              <a:latin typeface="Calibri" panose="020F0502020204030204"/>
              <a:cs typeface="Calibri"/>
            </a:endParaRPr>
          </a:p>
        </p:txBody>
      </p:sp>
      <p:sp>
        <p:nvSpPr>
          <p:cNvPr id="9" name="Speech Bubble: Rectangle with Corners Rounded 18">
            <a:extLst>
              <a:ext uri="{FF2B5EF4-FFF2-40B4-BE49-F238E27FC236}">
                <a16:creationId xmlns:a16="http://schemas.microsoft.com/office/drawing/2014/main" id="{EE5B08CE-E8CA-4314-9F41-AE1711B99A76}"/>
              </a:ext>
            </a:extLst>
          </p:cNvPr>
          <p:cNvSpPr/>
          <p:nvPr/>
        </p:nvSpPr>
        <p:spPr>
          <a:xfrm>
            <a:off x="3174714" y="3231687"/>
            <a:ext cx="2538251" cy="1189144"/>
          </a:xfrm>
          <a:prstGeom prst="wedgeRoundRectCallout">
            <a:avLst>
              <a:gd name="adj1" fmla="val 1408"/>
              <a:gd name="adj2" fmla="val -103049"/>
              <a:gd name="adj3" fmla="val 16667"/>
            </a:avLst>
          </a:prstGeom>
          <a:solidFill>
            <a:srgbClr val="5B9BD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685800">
              <a:defRPr/>
            </a:pPr>
            <a:r>
              <a:rPr lang="en-US" b="1" i="1" kern="0" dirty="0">
                <a:solidFill>
                  <a:prstClr val="white"/>
                </a:solidFill>
                <a:latin typeface="Calibri" panose="020F0502020204030204"/>
              </a:rPr>
              <a:t>CONSIDERATION</a:t>
            </a:r>
          </a:p>
          <a:p>
            <a:pPr defTabSz="685800">
              <a:defRPr/>
            </a:pPr>
            <a:r>
              <a:rPr lang="it-IT" sz="1200" b="1" i="1" kern="0" dirty="0" err="1">
                <a:solidFill>
                  <a:schemeClr val="bg1"/>
                </a:solidFill>
                <a:latin typeface="Calibri" panose="020F0502020204030204"/>
                <a:cs typeface="Calibri"/>
              </a:rPr>
              <a:t>Reinforce</a:t>
            </a:r>
            <a:r>
              <a:rPr lang="it-IT" sz="1200" b="1" i="1" kern="0" dirty="0">
                <a:solidFill>
                  <a:schemeClr val="bg1"/>
                </a:solidFill>
                <a:latin typeface="Calibri" panose="020F0502020204030204"/>
                <a:cs typeface="Calibri"/>
              </a:rPr>
              <a:t> </a:t>
            </a:r>
            <a:r>
              <a:rPr lang="it-IT" sz="1200" b="1" i="1" kern="0" dirty="0">
                <a:solidFill>
                  <a:schemeClr val="bg1"/>
                </a:solidFill>
                <a:latin typeface="Calibri" panose="020F0502020204030204"/>
              </a:rPr>
              <a:t>consumer </a:t>
            </a:r>
            <a:r>
              <a:rPr lang="it-IT" sz="1200" b="1" i="1" kern="0" dirty="0" err="1">
                <a:solidFill>
                  <a:schemeClr val="bg1"/>
                </a:solidFill>
                <a:latin typeface="Calibri" panose="020F0502020204030204"/>
              </a:rPr>
              <a:t>understanding</a:t>
            </a:r>
            <a:r>
              <a:rPr lang="it-IT" sz="1200" b="1" i="1" kern="0" dirty="0">
                <a:solidFill>
                  <a:schemeClr val="bg1"/>
                </a:solidFill>
                <a:latin typeface="Calibri" panose="020F0502020204030204"/>
              </a:rPr>
              <a:t> of brand </a:t>
            </a:r>
            <a:r>
              <a:rPr lang="it-IT" sz="1200" b="1" i="1" kern="0" dirty="0" err="1">
                <a:solidFill>
                  <a:schemeClr val="bg1"/>
                </a:solidFill>
                <a:latin typeface="Calibri" panose="020F0502020204030204"/>
              </a:rPr>
              <a:t>superiority</a:t>
            </a:r>
            <a:endParaRPr lang="it-IT" sz="1200" b="1" i="1" kern="0" dirty="0">
              <a:solidFill>
                <a:schemeClr val="bg1"/>
              </a:solidFill>
              <a:latin typeface="Calibri" panose="020F0502020204030204"/>
            </a:endParaRPr>
          </a:p>
          <a:p>
            <a:pPr defTabSz="685800">
              <a:defRPr/>
            </a:pPr>
            <a:endParaRPr lang="it-IT" sz="1050" b="1" i="1" kern="0" dirty="0">
              <a:solidFill>
                <a:schemeClr val="bg1"/>
              </a:solidFill>
              <a:latin typeface="Calibri" panose="020F0502020204030204"/>
            </a:endParaRPr>
          </a:p>
          <a:p>
            <a:pPr defTabSz="685800">
              <a:defRPr/>
            </a:pPr>
            <a:endParaRPr lang="it-IT" sz="1050" i="1" kern="0" dirty="0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10" name="Speech Bubble: Rectangle with Corners Rounded 12">
            <a:extLst>
              <a:ext uri="{FF2B5EF4-FFF2-40B4-BE49-F238E27FC236}">
                <a16:creationId xmlns:a16="http://schemas.microsoft.com/office/drawing/2014/main" id="{D6B44596-E315-49ED-B1CC-7FBEEC8CA888}"/>
              </a:ext>
            </a:extLst>
          </p:cNvPr>
          <p:cNvSpPr/>
          <p:nvPr/>
        </p:nvSpPr>
        <p:spPr>
          <a:xfrm>
            <a:off x="6032543" y="3231687"/>
            <a:ext cx="2704443" cy="1189144"/>
          </a:xfrm>
          <a:prstGeom prst="wedgeRoundRectCallout">
            <a:avLst>
              <a:gd name="adj1" fmla="val -93868"/>
              <a:gd name="adj2" fmla="val -103049"/>
              <a:gd name="adj3" fmla="val 16667"/>
            </a:avLst>
          </a:prstGeom>
          <a:solidFill>
            <a:srgbClr val="5B9BD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685800">
              <a:defRPr/>
            </a:pPr>
            <a:r>
              <a:rPr lang="en-US" b="1" i="1" kern="0" dirty="0">
                <a:solidFill>
                  <a:prstClr val="white"/>
                </a:solidFill>
                <a:latin typeface="Calibri" panose="020F0502020204030204"/>
              </a:rPr>
              <a:t>CONVERSION</a:t>
            </a:r>
          </a:p>
          <a:p>
            <a:pPr defTabSz="685800">
              <a:defRPr/>
            </a:pPr>
            <a:r>
              <a:rPr lang="it-IT" sz="1200" b="1" i="1" kern="0" dirty="0">
                <a:solidFill>
                  <a:schemeClr val="bg1"/>
                </a:solidFill>
                <a:latin typeface="Calibri" panose="020F0502020204030204"/>
              </a:rPr>
              <a:t>Drive consumers brand </a:t>
            </a:r>
            <a:r>
              <a:rPr lang="it-IT" sz="1200" b="1" i="1" kern="0" dirty="0" err="1">
                <a:solidFill>
                  <a:schemeClr val="bg1"/>
                </a:solidFill>
                <a:latin typeface="Calibri" panose="020F0502020204030204"/>
              </a:rPr>
              <a:t>choice</a:t>
            </a:r>
            <a:r>
              <a:rPr lang="it-IT" sz="1200" b="1" i="1" kern="0" dirty="0">
                <a:solidFill>
                  <a:schemeClr val="bg1"/>
                </a:solidFill>
                <a:latin typeface="Calibri" panose="020F0502020204030204"/>
              </a:rPr>
              <a:t> in POS </a:t>
            </a:r>
            <a:r>
              <a:rPr lang="it-IT" sz="1200" b="1" i="1" kern="0" dirty="0" err="1">
                <a:solidFill>
                  <a:schemeClr val="bg1"/>
                </a:solidFill>
                <a:latin typeface="Calibri" panose="020F0502020204030204"/>
              </a:rPr>
              <a:t>based</a:t>
            </a:r>
            <a:r>
              <a:rPr lang="it-IT" sz="1200" b="1" i="1" kern="0" dirty="0">
                <a:solidFill>
                  <a:schemeClr val="bg1"/>
                </a:solidFill>
                <a:latin typeface="Calibri" panose="020F0502020204030204"/>
              </a:rPr>
              <a:t> on clear products’ positioning and </a:t>
            </a:r>
            <a:r>
              <a:rPr lang="it-IT" sz="1200" b="1" i="1" kern="0" dirty="0">
                <a:solidFill>
                  <a:schemeClr val="accent3"/>
                </a:solidFill>
                <a:latin typeface="Calibri" panose="020F0502020204030204"/>
              </a:rPr>
              <a:t> </a:t>
            </a:r>
            <a:r>
              <a:rPr lang="it-IT" sz="1200" b="1" i="1" kern="0" dirty="0" err="1">
                <a:solidFill>
                  <a:schemeClr val="bg1"/>
                </a:solidFill>
                <a:latin typeface="Calibri" panose="020F0502020204030204"/>
              </a:rPr>
              <a:t>pharmacists</a:t>
            </a:r>
            <a:r>
              <a:rPr lang="it-IT" sz="1200" b="1" i="1" kern="0" dirty="0">
                <a:solidFill>
                  <a:schemeClr val="bg1"/>
                </a:solidFill>
                <a:latin typeface="Calibri" panose="020F0502020204030204"/>
              </a:rPr>
              <a:t> </a:t>
            </a:r>
            <a:r>
              <a:rPr lang="it-IT" sz="1200" b="1" i="1" kern="0" dirty="0" err="1">
                <a:solidFill>
                  <a:schemeClr val="bg1"/>
                </a:solidFill>
                <a:latin typeface="Calibri" panose="020F0502020204030204"/>
              </a:rPr>
              <a:t>recommandation</a:t>
            </a:r>
            <a:endParaRPr lang="it-IT" sz="1200" b="1" i="1" kern="0" dirty="0">
              <a:solidFill>
                <a:schemeClr val="bg1"/>
              </a:solidFill>
              <a:latin typeface="Calibri" panose="020F0502020204030204"/>
            </a:endParaRPr>
          </a:p>
          <a:p>
            <a:pPr defTabSz="685800">
              <a:defRPr/>
            </a:pPr>
            <a:endParaRPr lang="en-US" sz="1200" b="1" i="1" kern="0" dirty="0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3CA54F49-E37D-46D1-B250-0CFBD389BA52}"/>
              </a:ext>
            </a:extLst>
          </p:cNvPr>
          <p:cNvSpPr txBox="1">
            <a:spLocks/>
          </p:cNvSpPr>
          <p:nvPr/>
        </p:nvSpPr>
        <p:spPr>
          <a:xfrm>
            <a:off x="657225" y="2239963"/>
            <a:ext cx="8135939" cy="3484800"/>
          </a:xfrm>
          <a:prstGeom prst="rect">
            <a:avLst/>
          </a:prstGeom>
        </p:spPr>
        <p:txBody>
          <a:bodyPr vert="horz" lIns="0" tIns="0" rIns="0" bIns="0" numCol="1" spcCol="270000" rtlCol="0">
            <a:noAutofit/>
          </a:bodyPr>
          <a:lstStyle>
            <a:lvl1pPr marL="144000" indent="-14400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 lang="en-US" sz="140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1pPr>
            <a:lvl2pPr marL="320040" indent="-13716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–"/>
              <a:defRPr lang="en-US" sz="120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2pPr>
            <a:lvl3pPr marL="429768" indent="-10795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•"/>
              <a:defRPr lang="en-US" sz="105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3pPr>
            <a:lvl4pPr marL="594360" indent="-13716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–"/>
              <a:defRPr lang="en-US" sz="1000" b="0" i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4pPr>
            <a:lvl5pPr marL="701675" indent="-10795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•"/>
              <a:defRPr lang="en-IN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AA63D515-CADE-4807-A8CF-C3B5F703E63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336" b="22389"/>
          <a:stretch/>
        </p:blipFill>
        <p:spPr>
          <a:xfrm>
            <a:off x="5857215" y="166612"/>
            <a:ext cx="3055098" cy="1138388"/>
          </a:xfrm>
          <a:prstGeom prst="rect">
            <a:avLst/>
          </a:prstGeom>
        </p:spPr>
      </p:pic>
      <p:sp>
        <p:nvSpPr>
          <p:cNvPr id="13" name="Rettangolo 12">
            <a:extLst>
              <a:ext uri="{FF2B5EF4-FFF2-40B4-BE49-F238E27FC236}">
                <a16:creationId xmlns:a16="http://schemas.microsoft.com/office/drawing/2014/main" id="{1F2269D5-9D5F-43F9-A257-5ACFD3579BC7}"/>
              </a:ext>
            </a:extLst>
          </p:cNvPr>
          <p:cNvSpPr/>
          <p:nvPr/>
        </p:nvSpPr>
        <p:spPr>
          <a:xfrm>
            <a:off x="418729" y="4686300"/>
            <a:ext cx="8480573" cy="366286"/>
          </a:xfrm>
          <a:prstGeom prst="rect">
            <a:avLst/>
          </a:prstGeom>
          <a:solidFill>
            <a:schemeClr val="accent2">
              <a:lumMod val="60000"/>
              <a:lumOff val="40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525CA3">
                    <a:lumMod val="7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#1 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525CA3">
                    <a:lumMod val="7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in </a:t>
            </a:r>
            <a:r>
              <a:rPr kumimoji="0" lang="it-IT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525CA3">
                    <a:lumMod val="7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probiotic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525CA3">
                    <a:lumMod val="7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market                         </a:t>
            </a:r>
            <a:r>
              <a:rPr lang="it-IT" sz="2000" b="1" dirty="0">
                <a:solidFill>
                  <a:srgbClr val="525CA3">
                    <a:lumMod val="75000"/>
                  </a:srgbClr>
                </a:solidFill>
                <a:latin typeface="Arial" panose="020B0604020202020204"/>
              </a:rPr>
              <a:t>#2 </a:t>
            </a:r>
            <a:r>
              <a:rPr lang="it-IT" sz="1600" dirty="0">
                <a:solidFill>
                  <a:srgbClr val="525CA3">
                    <a:lumMod val="75000"/>
                  </a:srgbClr>
                </a:solidFill>
                <a:latin typeface="Arial" panose="020B0604020202020204"/>
              </a:rPr>
              <a:t>self </a:t>
            </a:r>
            <a:r>
              <a:rPr lang="it-IT" sz="1600" dirty="0" err="1">
                <a:solidFill>
                  <a:srgbClr val="525CA3">
                    <a:lumMod val="75000"/>
                  </a:srgbClr>
                </a:solidFill>
                <a:latin typeface="Arial" panose="020B0604020202020204"/>
              </a:rPr>
              <a:t>medication</a:t>
            </a:r>
            <a:r>
              <a:rPr lang="it-IT" sz="1600" dirty="0">
                <a:solidFill>
                  <a:srgbClr val="525CA3">
                    <a:lumMod val="75000"/>
                  </a:srgbClr>
                </a:solidFill>
                <a:latin typeface="Arial" panose="020B0604020202020204"/>
              </a:rPr>
              <a:t> brand </a:t>
            </a:r>
            <a:r>
              <a:rPr lang="it-IT" sz="1600" dirty="0" err="1">
                <a:solidFill>
                  <a:srgbClr val="525CA3">
                    <a:lumMod val="75000"/>
                  </a:srgbClr>
                </a:solidFill>
                <a:latin typeface="Arial" panose="020B0604020202020204"/>
              </a:rPr>
              <a:t>sold</a:t>
            </a:r>
            <a:r>
              <a:rPr lang="it-IT" sz="1600" dirty="0">
                <a:solidFill>
                  <a:srgbClr val="525CA3">
                    <a:lumMod val="75000"/>
                  </a:srgbClr>
                </a:solidFill>
                <a:latin typeface="Arial" panose="020B0604020202020204"/>
              </a:rPr>
              <a:t> in </a:t>
            </a:r>
            <a:r>
              <a:rPr lang="it-IT" sz="1600" dirty="0" err="1">
                <a:solidFill>
                  <a:srgbClr val="525CA3">
                    <a:lumMod val="75000"/>
                  </a:srgbClr>
                </a:solidFill>
                <a:latin typeface="Arial" panose="020B0604020202020204"/>
              </a:rPr>
              <a:t>Italian</a:t>
            </a:r>
            <a:r>
              <a:rPr lang="it-IT" sz="1600" dirty="0">
                <a:solidFill>
                  <a:srgbClr val="525CA3">
                    <a:lumMod val="75000"/>
                  </a:srgbClr>
                </a:solidFill>
                <a:latin typeface="Arial" panose="020B0604020202020204"/>
              </a:rPr>
              <a:t> </a:t>
            </a:r>
            <a:r>
              <a:rPr lang="it-IT" sz="1600" dirty="0" err="1">
                <a:solidFill>
                  <a:srgbClr val="525CA3">
                    <a:lumMod val="75000"/>
                  </a:srgbClr>
                </a:solidFill>
                <a:latin typeface="Arial" panose="020B0604020202020204"/>
              </a:rPr>
              <a:t>Pharmacies</a:t>
            </a:r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rgbClr val="525CA3">
                  <a:lumMod val="7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5775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9" name="C8AFE311-A97C-4AD8-B063-B6D66099B4D9">
            <a:extLst>
              <a:ext uri="{FF2B5EF4-FFF2-40B4-BE49-F238E27FC236}">
                <a16:creationId xmlns:a16="http://schemas.microsoft.com/office/drawing/2014/main" id="{19AD40D1-CFC8-41BB-AD30-9BAE96244B1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3" t="17378" r="127" b="2668"/>
          <a:stretch/>
        </p:blipFill>
        <p:spPr bwMode="auto">
          <a:xfrm>
            <a:off x="0" y="1"/>
            <a:ext cx="9139295" cy="516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Graphic 2">
            <a:extLst>
              <a:ext uri="{FF2B5EF4-FFF2-40B4-BE49-F238E27FC236}">
                <a16:creationId xmlns:a16="http://schemas.microsoft.com/office/drawing/2014/main" id="{004F9728-D5FC-4FD7-9BC6-1FED22E38D03}"/>
              </a:ext>
            </a:extLst>
          </p:cNvPr>
          <p:cNvSpPr/>
          <p:nvPr/>
        </p:nvSpPr>
        <p:spPr>
          <a:xfrm rot="16200000">
            <a:off x="-357746" y="1105301"/>
            <a:ext cx="1965556" cy="243055"/>
          </a:xfrm>
          <a:prstGeom prst="chevron">
            <a:avLst/>
          </a:prstGeom>
          <a:solidFill>
            <a:srgbClr val="773988"/>
          </a:solidFill>
          <a:ln w="9525" cap="flat">
            <a:noFill/>
            <a:prstDash val="solid"/>
            <a:miter/>
          </a:ln>
        </p:spPr>
        <p:txBody>
          <a:bodyPr lIns="0" tIns="0" rIns="0" bIns="27000" rtlCol="0" anchor="ctr"/>
          <a:lstStyle/>
          <a:p>
            <a:pPr algn="ctr" defTabSz="342875">
              <a:defRPr/>
            </a:pPr>
            <a:r>
              <a:rPr lang="en-GB" sz="1050" b="1" kern="0">
                <a:solidFill>
                  <a:srgbClr val="FFFFFF"/>
                </a:solidFill>
                <a:latin typeface="Arial"/>
              </a:rPr>
              <a:t>   PURCHASE</a:t>
            </a:r>
          </a:p>
        </p:txBody>
      </p:sp>
      <p:sp>
        <p:nvSpPr>
          <p:cNvPr id="60" name="Graphic 2">
            <a:extLst>
              <a:ext uri="{FF2B5EF4-FFF2-40B4-BE49-F238E27FC236}">
                <a16:creationId xmlns:a16="http://schemas.microsoft.com/office/drawing/2014/main" id="{84DE8C70-4657-4D21-8547-71EE74FDB251}"/>
              </a:ext>
            </a:extLst>
          </p:cNvPr>
          <p:cNvSpPr/>
          <p:nvPr/>
        </p:nvSpPr>
        <p:spPr>
          <a:xfrm rot="16200000">
            <a:off x="-204381" y="2923791"/>
            <a:ext cx="1647509" cy="254590"/>
          </a:xfrm>
          <a:prstGeom prst="chevron">
            <a:avLst/>
          </a:prstGeom>
          <a:solidFill>
            <a:srgbClr val="223D76"/>
          </a:solidFill>
          <a:ln w="9525" cap="flat">
            <a:noFill/>
            <a:prstDash val="solid"/>
            <a:miter/>
          </a:ln>
        </p:spPr>
        <p:txBody>
          <a:bodyPr lIns="0" tIns="0" rIns="0" bIns="27000" rtlCol="0" anchor="ctr"/>
          <a:lstStyle/>
          <a:p>
            <a:pPr algn="ctr" defTabSz="342875">
              <a:defRPr/>
            </a:pPr>
            <a:r>
              <a:rPr lang="en-GB" sz="1050" b="1">
                <a:solidFill>
                  <a:srgbClr val="FFFFFF"/>
                </a:solidFill>
              </a:rPr>
              <a:t>SYMPTOMS ARRIVE </a:t>
            </a:r>
          </a:p>
        </p:txBody>
      </p:sp>
      <p:sp>
        <p:nvSpPr>
          <p:cNvPr id="61" name="Graphic 2">
            <a:extLst>
              <a:ext uri="{FF2B5EF4-FFF2-40B4-BE49-F238E27FC236}">
                <a16:creationId xmlns:a16="http://schemas.microsoft.com/office/drawing/2014/main" id="{85A2D3E4-F1A1-4D84-A92E-EF7E2CC8CAB6}"/>
              </a:ext>
            </a:extLst>
          </p:cNvPr>
          <p:cNvSpPr/>
          <p:nvPr/>
        </p:nvSpPr>
        <p:spPr>
          <a:xfrm rot="16200000">
            <a:off x="-7891" y="4366885"/>
            <a:ext cx="1246495" cy="262406"/>
          </a:xfrm>
          <a:prstGeom prst="chevron">
            <a:avLst/>
          </a:prstGeom>
          <a:solidFill>
            <a:srgbClr val="C2CE2E"/>
          </a:solidFill>
          <a:ln w="9525" cap="flat">
            <a:noFill/>
            <a:prstDash val="solid"/>
            <a:miter/>
          </a:ln>
        </p:spPr>
        <p:txBody>
          <a:bodyPr lIns="0" tIns="0" rIns="0" bIns="27000" rtlCol="0" anchor="ctr"/>
          <a:lstStyle/>
          <a:p>
            <a:pPr algn="ctr" defTabSz="342875">
              <a:defRPr/>
            </a:pPr>
            <a:r>
              <a:rPr lang="en-GB" sz="1050" b="1">
                <a:solidFill>
                  <a:srgbClr val="FFFFFF"/>
                </a:solidFill>
                <a:latin typeface="Arial"/>
              </a:rPr>
              <a:t>AWARENESS AGGRAVATOR</a:t>
            </a:r>
          </a:p>
        </p:txBody>
      </p:sp>
      <p:cxnSp>
        <p:nvCxnSpPr>
          <p:cNvPr id="4" name="Connettore diritto 3">
            <a:extLst>
              <a:ext uri="{FF2B5EF4-FFF2-40B4-BE49-F238E27FC236}">
                <a16:creationId xmlns:a16="http://schemas.microsoft.com/office/drawing/2014/main" id="{EBDDA777-D70B-4E91-99EF-C0B76F1F3800}"/>
              </a:ext>
            </a:extLst>
          </p:cNvPr>
          <p:cNvCxnSpPr>
            <a:cxnSpLocks/>
          </p:cNvCxnSpPr>
          <p:nvPr/>
        </p:nvCxnSpPr>
        <p:spPr>
          <a:xfrm>
            <a:off x="166256" y="2202873"/>
            <a:ext cx="987114" cy="0"/>
          </a:xfrm>
          <a:prstGeom prst="line">
            <a:avLst/>
          </a:prstGeom>
          <a:ln w="28575">
            <a:solidFill>
              <a:srgbClr val="4E9CD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ttangolo con angoli arrotondati 36">
            <a:extLst>
              <a:ext uri="{FF2B5EF4-FFF2-40B4-BE49-F238E27FC236}">
                <a16:creationId xmlns:a16="http://schemas.microsoft.com/office/drawing/2014/main" id="{272C2F5B-8F69-4641-A562-6F19ED48F5DA}"/>
              </a:ext>
            </a:extLst>
          </p:cNvPr>
          <p:cNvSpPr/>
          <p:nvPr/>
        </p:nvSpPr>
        <p:spPr>
          <a:xfrm>
            <a:off x="1203364" y="4211227"/>
            <a:ext cx="1123399" cy="310729"/>
          </a:xfrm>
          <a:prstGeom prst="roundRect">
            <a:avLst/>
          </a:prstGeom>
          <a:solidFill>
            <a:srgbClr val="C2CE2E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3"/>
            <a:r>
              <a:rPr lang="it-IT" sz="1000">
                <a:solidFill>
                  <a:srgbClr val="FFFFFF"/>
                </a:solidFill>
                <a:latin typeface="Arial"/>
              </a:rPr>
              <a:t>          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C4B5A631-399D-456E-B5DC-44DB85D2470D}"/>
              </a:ext>
            </a:extLst>
          </p:cNvPr>
          <p:cNvSpPr txBox="1"/>
          <p:nvPr/>
        </p:nvSpPr>
        <p:spPr>
          <a:xfrm>
            <a:off x="1231749" y="4212144"/>
            <a:ext cx="10715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83"/>
            <a:r>
              <a:rPr lang="it-IT" sz="1000">
                <a:solidFill>
                  <a:srgbClr val="FFFFFF"/>
                </a:solidFill>
                <a:latin typeface="Arial"/>
              </a:rPr>
              <a:t>TELEVISION</a:t>
            </a:r>
          </a:p>
        </p:txBody>
      </p:sp>
      <p:sp>
        <p:nvSpPr>
          <p:cNvPr id="47" name="Rettangolo con angoli arrotondati 46">
            <a:extLst>
              <a:ext uri="{FF2B5EF4-FFF2-40B4-BE49-F238E27FC236}">
                <a16:creationId xmlns:a16="http://schemas.microsoft.com/office/drawing/2014/main" id="{7C848443-A78E-4C55-817F-44AF50F69D66}"/>
              </a:ext>
            </a:extLst>
          </p:cNvPr>
          <p:cNvSpPr/>
          <p:nvPr/>
        </p:nvSpPr>
        <p:spPr>
          <a:xfrm>
            <a:off x="2689644" y="4211227"/>
            <a:ext cx="1123399" cy="310729"/>
          </a:xfrm>
          <a:prstGeom prst="roundRect">
            <a:avLst/>
          </a:prstGeom>
          <a:solidFill>
            <a:srgbClr val="C2CE2E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3"/>
            <a:r>
              <a:rPr lang="it-IT" sz="1000">
                <a:solidFill>
                  <a:srgbClr val="FFFFFF"/>
                </a:solidFill>
                <a:latin typeface="Arial"/>
              </a:rPr>
              <a:t>          </a:t>
            </a:r>
          </a:p>
        </p:txBody>
      </p:sp>
      <p:sp>
        <p:nvSpPr>
          <p:cNvPr id="48" name="Rettangolo con angoli arrotondati 47">
            <a:extLst>
              <a:ext uri="{FF2B5EF4-FFF2-40B4-BE49-F238E27FC236}">
                <a16:creationId xmlns:a16="http://schemas.microsoft.com/office/drawing/2014/main" id="{117165EB-8E67-49C8-9AD9-D998168B77A2}"/>
              </a:ext>
            </a:extLst>
          </p:cNvPr>
          <p:cNvSpPr/>
          <p:nvPr/>
        </p:nvSpPr>
        <p:spPr>
          <a:xfrm>
            <a:off x="3276962" y="4211226"/>
            <a:ext cx="567448" cy="286853"/>
          </a:xfrm>
          <a:prstGeom prst="roundRect">
            <a:avLst/>
          </a:prstGeom>
          <a:solidFill>
            <a:srgbClr val="223D76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it-IT" sz="1000">
              <a:solidFill>
                <a:srgbClr val="FFFFFF"/>
              </a:solidFill>
              <a:latin typeface="Arial"/>
            </a:endParaRPr>
          </a:p>
        </p:txBody>
      </p:sp>
      <p:sp>
        <p:nvSpPr>
          <p:cNvPr id="49" name="CasellaDiTesto 48">
            <a:extLst>
              <a:ext uri="{FF2B5EF4-FFF2-40B4-BE49-F238E27FC236}">
                <a16:creationId xmlns:a16="http://schemas.microsoft.com/office/drawing/2014/main" id="{07D4F4D3-EDDA-47E2-9334-975CBBA5B830}"/>
              </a:ext>
            </a:extLst>
          </p:cNvPr>
          <p:cNvSpPr txBox="1"/>
          <p:nvPr/>
        </p:nvSpPr>
        <p:spPr>
          <a:xfrm>
            <a:off x="2699310" y="4251858"/>
            <a:ext cx="11577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83"/>
            <a:r>
              <a:rPr lang="it-IT" sz="1000">
                <a:solidFill>
                  <a:srgbClr val="FFFFFF"/>
                </a:solidFill>
                <a:latin typeface="Arial"/>
              </a:rPr>
              <a:t>DIGITAL</a:t>
            </a:r>
          </a:p>
        </p:txBody>
      </p:sp>
      <p:pic>
        <p:nvPicPr>
          <p:cNvPr id="86053" name="Immagine 86052">
            <a:extLst>
              <a:ext uri="{FF2B5EF4-FFF2-40B4-BE49-F238E27FC236}">
                <a16:creationId xmlns:a16="http://schemas.microsoft.com/office/drawing/2014/main" id="{B0927AC9-CB71-404E-B563-538B03779C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9822" y="4326769"/>
            <a:ext cx="774259" cy="774259"/>
          </a:xfrm>
          <a:prstGeom prst="rect">
            <a:avLst/>
          </a:prstGeom>
        </p:spPr>
      </p:pic>
      <p:pic>
        <p:nvPicPr>
          <p:cNvPr id="65" name="Picture 36">
            <a:extLst>
              <a:ext uri="{FF2B5EF4-FFF2-40B4-BE49-F238E27FC236}">
                <a16:creationId xmlns:a16="http://schemas.microsoft.com/office/drawing/2014/main" id="{2EDB8206-2A08-4875-9689-83AC173C22B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615" t="5432" r="10938" b="16563"/>
          <a:stretch/>
        </p:blipFill>
        <p:spPr>
          <a:xfrm>
            <a:off x="2274590" y="4537964"/>
            <a:ext cx="507647" cy="293569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3F84DDF-DC55-4CC5-AE6D-213917A757AE}"/>
              </a:ext>
            </a:extLst>
          </p:cNvPr>
          <p:cNvGrpSpPr/>
          <p:nvPr/>
        </p:nvGrpSpPr>
        <p:grpSpPr>
          <a:xfrm>
            <a:off x="3708770" y="4199287"/>
            <a:ext cx="2509972" cy="910226"/>
            <a:chOff x="5235108" y="4686953"/>
            <a:chExt cx="3346629" cy="1213634"/>
          </a:xfrm>
        </p:grpSpPr>
        <p:sp>
          <p:nvSpPr>
            <p:cNvPr id="43" name="Rettangolo con angoli arrotondati 42">
              <a:extLst>
                <a:ext uri="{FF2B5EF4-FFF2-40B4-BE49-F238E27FC236}">
                  <a16:creationId xmlns:a16="http://schemas.microsoft.com/office/drawing/2014/main" id="{FF445EDA-5BCE-4783-BDD9-A7AC639C713B}"/>
                </a:ext>
              </a:extLst>
            </p:cNvPr>
            <p:cNvSpPr/>
            <p:nvPr/>
          </p:nvSpPr>
          <p:spPr>
            <a:xfrm>
              <a:off x="6174616" y="4686953"/>
              <a:ext cx="1497865" cy="414305"/>
            </a:xfrm>
            <a:prstGeom prst="roundRect">
              <a:avLst/>
            </a:prstGeom>
            <a:solidFill>
              <a:srgbClr val="223D76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r>
                <a:rPr lang="it-IT" sz="1000" dirty="0">
                  <a:solidFill>
                    <a:srgbClr val="FFFFFF"/>
                  </a:solidFill>
                  <a:latin typeface="Arial"/>
                </a:rPr>
                <a:t>SEARCH</a:t>
              </a:r>
            </a:p>
          </p:txBody>
        </p:sp>
        <p:pic>
          <p:nvPicPr>
            <p:cNvPr id="86054" name="Immagine 86053">
              <a:extLst>
                <a:ext uri="{FF2B5EF4-FFF2-40B4-BE49-F238E27FC236}">
                  <a16:creationId xmlns:a16="http://schemas.microsoft.com/office/drawing/2014/main" id="{B8831EFA-30BB-4058-A406-AF655A00423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235108" y="4851498"/>
              <a:ext cx="1032345" cy="1032345"/>
            </a:xfrm>
            <a:prstGeom prst="rect">
              <a:avLst/>
            </a:prstGeom>
          </p:spPr>
        </p:pic>
        <p:pic>
          <p:nvPicPr>
            <p:cNvPr id="11" name="Immagine 10">
              <a:extLst>
                <a:ext uri="{FF2B5EF4-FFF2-40B4-BE49-F238E27FC236}">
                  <a16:creationId xmlns:a16="http://schemas.microsoft.com/office/drawing/2014/main" id="{A14B90D6-112E-4F18-9AAE-9634E7D457A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549392" y="4868242"/>
              <a:ext cx="1032345" cy="1032345"/>
            </a:xfrm>
            <a:prstGeom prst="rect">
              <a:avLst/>
            </a:prstGeom>
          </p:spPr>
        </p:pic>
        <p:grpSp>
          <p:nvGrpSpPr>
            <p:cNvPr id="67" name="Gruppo 9">
              <a:extLst>
                <a:ext uri="{FF2B5EF4-FFF2-40B4-BE49-F238E27FC236}">
                  <a16:creationId xmlns:a16="http://schemas.microsoft.com/office/drawing/2014/main" id="{CA37C956-C0E6-4391-8708-BE095541760E}"/>
                </a:ext>
              </a:extLst>
            </p:cNvPr>
            <p:cNvGrpSpPr/>
            <p:nvPr/>
          </p:nvGrpSpPr>
          <p:grpSpPr>
            <a:xfrm>
              <a:off x="5535933" y="4878121"/>
              <a:ext cx="431336" cy="957596"/>
              <a:chOff x="7576040" y="4456800"/>
              <a:chExt cx="931574" cy="1938747"/>
            </a:xfrm>
          </p:grpSpPr>
          <p:pic>
            <p:nvPicPr>
              <p:cNvPr id="68" name="a86e5e98dda0fb8c4e5c849b0aac1cdf.png">
                <a:extLst>
                  <a:ext uri="{FF2B5EF4-FFF2-40B4-BE49-F238E27FC236}">
                    <a16:creationId xmlns:a16="http://schemas.microsoft.com/office/drawing/2014/main" id="{42700737-BFC0-4AF9-BFC8-4263D5160B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576040" y="4456800"/>
                <a:ext cx="931574" cy="1938747"/>
              </a:xfrm>
              <a:prstGeom prst="rect">
                <a:avLst/>
              </a:prstGeom>
              <a:ln w="12700">
                <a:miter lim="400000"/>
              </a:ln>
            </p:spPr>
          </p:pic>
          <p:pic>
            <p:nvPicPr>
              <p:cNvPr id="69" name="0FA93444-5A89-4F0D-A916-CEB692DC26A6">
                <a:extLst>
                  <a:ext uri="{FF2B5EF4-FFF2-40B4-BE49-F238E27FC236}">
                    <a16:creationId xmlns:a16="http://schemas.microsoft.com/office/drawing/2014/main" id="{7228FC47-ECD6-4BD0-9AFC-E175F15DD6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98124" y="4624532"/>
                <a:ext cx="848635" cy="152028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70" name="Picture 2">
                <a:extLst>
                  <a:ext uri="{FF2B5EF4-FFF2-40B4-BE49-F238E27FC236}">
                    <a16:creationId xmlns:a16="http://schemas.microsoft.com/office/drawing/2014/main" id="{202BB8C6-D5B8-4A29-809B-1DF589360B0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/>
              <a:srcRect l="10858" t="7049" r="11558" b="16160"/>
              <a:stretch/>
            </p:blipFill>
            <p:spPr>
              <a:xfrm>
                <a:off x="7598866" y="4808335"/>
                <a:ext cx="852368" cy="642548"/>
              </a:xfrm>
              <a:prstGeom prst="rect">
                <a:avLst/>
              </a:prstGeom>
            </p:spPr>
          </p:pic>
        </p:grpSp>
      </p:grpSp>
      <p:cxnSp>
        <p:nvCxnSpPr>
          <p:cNvPr id="76" name="Connettore diritto 3">
            <a:extLst>
              <a:ext uri="{FF2B5EF4-FFF2-40B4-BE49-F238E27FC236}">
                <a16:creationId xmlns:a16="http://schemas.microsoft.com/office/drawing/2014/main" id="{D7B450C3-CAEB-436A-9BB6-3E7B94593E26}"/>
              </a:ext>
            </a:extLst>
          </p:cNvPr>
          <p:cNvCxnSpPr>
            <a:cxnSpLocks/>
          </p:cNvCxnSpPr>
          <p:nvPr/>
        </p:nvCxnSpPr>
        <p:spPr>
          <a:xfrm>
            <a:off x="100580" y="3906014"/>
            <a:ext cx="987114" cy="0"/>
          </a:xfrm>
          <a:prstGeom prst="line">
            <a:avLst/>
          </a:prstGeom>
          <a:ln w="28575">
            <a:solidFill>
              <a:srgbClr val="4E9CD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Immagine 16">
            <a:extLst>
              <a:ext uri="{FF2B5EF4-FFF2-40B4-BE49-F238E27FC236}">
                <a16:creationId xmlns:a16="http://schemas.microsoft.com/office/drawing/2014/main" id="{F0647713-D0BF-7840-8CF3-A8EC3B90A7D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752" y="1345647"/>
            <a:ext cx="321975" cy="797489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9963D7F5-D57D-4749-94A4-6D6DFA6BC8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164" y="1032892"/>
            <a:ext cx="1183079" cy="721724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F6E11584-F2A2-411B-8EB4-03FF530DE3B6}"/>
              </a:ext>
            </a:extLst>
          </p:cNvPr>
          <p:cNvGrpSpPr/>
          <p:nvPr/>
        </p:nvGrpSpPr>
        <p:grpSpPr>
          <a:xfrm>
            <a:off x="916026" y="1240590"/>
            <a:ext cx="2110963" cy="692954"/>
            <a:chOff x="6724632" y="417218"/>
            <a:chExt cx="2814618" cy="923939"/>
          </a:xfrm>
        </p:grpSpPr>
        <p:sp>
          <p:nvSpPr>
            <p:cNvPr id="71" name="Rettangolo con angoli arrotondati 70">
              <a:extLst>
                <a:ext uri="{FF2B5EF4-FFF2-40B4-BE49-F238E27FC236}">
                  <a16:creationId xmlns:a16="http://schemas.microsoft.com/office/drawing/2014/main" id="{FC3E6E15-DFCB-4844-98FA-F5D84A3D67F3}"/>
                </a:ext>
              </a:extLst>
            </p:cNvPr>
            <p:cNvSpPr/>
            <p:nvPr/>
          </p:nvSpPr>
          <p:spPr>
            <a:xfrm>
              <a:off x="8041384" y="684942"/>
              <a:ext cx="1497866" cy="346844"/>
            </a:xfrm>
            <a:prstGeom prst="roundRect">
              <a:avLst/>
            </a:prstGeom>
            <a:solidFill>
              <a:srgbClr val="773988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r>
                <a:rPr lang="it-IT" sz="1000">
                  <a:solidFill>
                    <a:srgbClr val="FFFFFF"/>
                  </a:solidFill>
                  <a:latin typeface="Arial"/>
                </a:rPr>
                <a:t>AMAZON</a:t>
              </a:r>
            </a:p>
          </p:txBody>
        </p:sp>
        <p:pic>
          <p:nvPicPr>
            <p:cNvPr id="84" name="Immagine 83">
              <a:extLst>
                <a:ext uri="{FF2B5EF4-FFF2-40B4-BE49-F238E27FC236}">
                  <a16:creationId xmlns:a16="http://schemas.microsoft.com/office/drawing/2014/main" id="{A153C4B9-5888-45EC-AED5-A860F69CE4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83959" y="417218"/>
              <a:ext cx="693169" cy="449341"/>
            </a:xfrm>
            <a:prstGeom prst="rect">
              <a:avLst/>
            </a:prstGeom>
          </p:spPr>
        </p:pic>
        <p:pic>
          <p:nvPicPr>
            <p:cNvPr id="85" name="Immagine 84">
              <a:extLst>
                <a:ext uri="{FF2B5EF4-FFF2-40B4-BE49-F238E27FC236}">
                  <a16:creationId xmlns:a16="http://schemas.microsoft.com/office/drawing/2014/main" id="{A8394019-6AAC-4A45-9322-E400807CA9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856"/>
            <a:stretch/>
          </p:blipFill>
          <p:spPr>
            <a:xfrm>
              <a:off x="7498009" y="762694"/>
              <a:ext cx="445317" cy="437425"/>
            </a:xfrm>
            <a:prstGeom prst="ellipse">
              <a:avLst/>
            </a:prstGeom>
          </p:spPr>
        </p:pic>
        <p:pic>
          <p:nvPicPr>
            <p:cNvPr id="86" name="Picture 4" descr="Related image">
              <a:extLst>
                <a:ext uri="{FF2B5EF4-FFF2-40B4-BE49-F238E27FC236}">
                  <a16:creationId xmlns:a16="http://schemas.microsoft.com/office/drawing/2014/main" id="{7DFE60AA-56B8-4080-8B8F-D30E485519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4632" y="901093"/>
              <a:ext cx="741714" cy="440064"/>
            </a:xfrm>
            <a:prstGeom prst="rect">
              <a:avLst/>
            </a:prstGeom>
            <a:noFill/>
            <a:ln>
              <a:solidFill>
                <a:schemeClr val="tx1">
                  <a:lumMod val="20000"/>
                  <a:lumOff val="8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4" name="Title 2">
            <a:extLst>
              <a:ext uri="{FF2B5EF4-FFF2-40B4-BE49-F238E27FC236}">
                <a16:creationId xmlns:a16="http://schemas.microsoft.com/office/drawing/2014/main" id="{ED7981DB-D447-4FBF-953A-FD42A4DC7684}"/>
              </a:ext>
            </a:extLst>
          </p:cNvPr>
          <p:cNvSpPr txBox="1">
            <a:spLocks/>
          </p:cNvSpPr>
          <p:nvPr/>
        </p:nvSpPr>
        <p:spPr>
          <a:xfrm>
            <a:off x="0" y="5909"/>
            <a:ext cx="9086739" cy="20774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500" b="1"/>
              <a:t>HOLISTIC ACTIVATION OF CONSUMER and SHOPPER LEVERS ACROSS TOUCHPOINTS</a:t>
            </a:r>
            <a:endParaRPr lang="en-GB" sz="1500" b="1"/>
          </a:p>
        </p:txBody>
      </p:sp>
      <p:sp>
        <p:nvSpPr>
          <p:cNvPr id="2" name="Rettangolo con angoli arrotondati 1">
            <a:extLst>
              <a:ext uri="{FF2B5EF4-FFF2-40B4-BE49-F238E27FC236}">
                <a16:creationId xmlns:a16="http://schemas.microsoft.com/office/drawing/2014/main" id="{784AF3A3-496B-4E23-86E6-FBDC7D7A41AF}"/>
              </a:ext>
            </a:extLst>
          </p:cNvPr>
          <p:cNvSpPr/>
          <p:nvPr/>
        </p:nvSpPr>
        <p:spPr>
          <a:xfrm>
            <a:off x="1732415" y="449822"/>
            <a:ext cx="1310257" cy="285749"/>
          </a:xfrm>
          <a:prstGeom prst="roundRect">
            <a:avLst/>
          </a:prstGeom>
          <a:solidFill>
            <a:srgbClr val="773988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r>
              <a:rPr lang="it-IT" sz="1000" dirty="0">
                <a:solidFill>
                  <a:srgbClr val="FFFFFF"/>
                </a:solidFill>
                <a:latin typeface="Arial"/>
              </a:rPr>
              <a:t>E-PHARMACIES</a:t>
            </a:r>
          </a:p>
        </p:txBody>
      </p:sp>
      <p:pic>
        <p:nvPicPr>
          <p:cNvPr id="78" name="Immagine 77">
            <a:extLst>
              <a:ext uri="{FF2B5EF4-FFF2-40B4-BE49-F238E27FC236}">
                <a16:creationId xmlns:a16="http://schemas.microsoft.com/office/drawing/2014/main" id="{56121068-BBA1-44FF-BD5D-686A6888C2A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111" y="268670"/>
            <a:ext cx="879287" cy="879287"/>
          </a:xfrm>
          <a:prstGeom prst="rect">
            <a:avLst/>
          </a:prstGeom>
        </p:spPr>
      </p:pic>
      <p:cxnSp>
        <p:nvCxnSpPr>
          <p:cNvPr id="64" name="Connettore 1 18">
            <a:extLst>
              <a:ext uri="{FF2B5EF4-FFF2-40B4-BE49-F238E27FC236}">
                <a16:creationId xmlns:a16="http://schemas.microsoft.com/office/drawing/2014/main" id="{F172AB56-DEEE-4A5D-A795-03A3BC086FC1}"/>
              </a:ext>
            </a:extLst>
          </p:cNvPr>
          <p:cNvCxnSpPr>
            <a:cxnSpLocks/>
            <a:stCxn id="17" idx="3"/>
          </p:cNvCxnSpPr>
          <p:nvPr/>
        </p:nvCxnSpPr>
        <p:spPr>
          <a:xfrm flipV="1">
            <a:off x="6851727" y="950813"/>
            <a:ext cx="1129292" cy="768178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ttore 1 18">
            <a:extLst>
              <a:ext uri="{FF2B5EF4-FFF2-40B4-BE49-F238E27FC236}">
                <a16:creationId xmlns:a16="http://schemas.microsoft.com/office/drawing/2014/main" id="{2B912C47-B005-469B-B71E-5A069CDFB831}"/>
              </a:ext>
            </a:extLst>
          </p:cNvPr>
          <p:cNvCxnSpPr>
            <a:cxnSpLocks/>
          </p:cNvCxnSpPr>
          <p:nvPr/>
        </p:nvCxnSpPr>
        <p:spPr>
          <a:xfrm flipV="1">
            <a:off x="4572000" y="800968"/>
            <a:ext cx="1010796" cy="632124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ttangolo con angoli arrotondati 31">
            <a:extLst>
              <a:ext uri="{FF2B5EF4-FFF2-40B4-BE49-F238E27FC236}">
                <a16:creationId xmlns:a16="http://schemas.microsoft.com/office/drawing/2014/main" id="{A89F9262-D3CB-4066-9349-E3A0D86F1130}"/>
              </a:ext>
            </a:extLst>
          </p:cNvPr>
          <p:cNvSpPr/>
          <p:nvPr/>
        </p:nvSpPr>
        <p:spPr>
          <a:xfrm>
            <a:off x="4502156" y="445582"/>
            <a:ext cx="1123399" cy="309704"/>
          </a:xfrm>
          <a:prstGeom prst="roundRect">
            <a:avLst/>
          </a:prstGeom>
          <a:solidFill>
            <a:srgbClr val="783A88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70000" bIns="270000" rtlCol="0" anchor="ctr"/>
          <a:lstStyle/>
          <a:p>
            <a:pPr algn="ctr" defTabSz="685783">
              <a:lnSpc>
                <a:spcPts val="975"/>
              </a:lnSpc>
            </a:pPr>
            <a:r>
              <a:rPr lang="it-IT" sz="1000" dirty="0">
                <a:solidFill>
                  <a:srgbClr val="FFFFFF"/>
                </a:solidFill>
                <a:latin typeface="Arial"/>
              </a:rPr>
              <a:t>PRIMARY VISIBILITY</a:t>
            </a:r>
          </a:p>
        </p:txBody>
      </p:sp>
      <p:pic>
        <p:nvPicPr>
          <p:cNvPr id="81" name="Immagine 2">
            <a:extLst>
              <a:ext uri="{FF2B5EF4-FFF2-40B4-BE49-F238E27FC236}">
                <a16:creationId xmlns:a16="http://schemas.microsoft.com/office/drawing/2014/main" id="{455E3C33-1C0E-6E49-94EA-B6171FE7E872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43" t="25409" r="9411" b="13163"/>
          <a:stretch/>
        </p:blipFill>
        <p:spPr>
          <a:xfrm>
            <a:off x="8096943" y="407363"/>
            <a:ext cx="774259" cy="765340"/>
          </a:xfrm>
          <a:prstGeom prst="ellipse">
            <a:avLst/>
          </a:prstGeom>
          <a:ln>
            <a:solidFill>
              <a:schemeClr val="bg1"/>
            </a:solidFill>
          </a:ln>
        </p:spPr>
      </p:pic>
      <p:pic>
        <p:nvPicPr>
          <p:cNvPr id="82" name="19451E00-AC64-4D6F-9DA1-2BE3799FF369">
            <a:extLst>
              <a:ext uri="{FF2B5EF4-FFF2-40B4-BE49-F238E27FC236}">
                <a16:creationId xmlns:a16="http://schemas.microsoft.com/office/drawing/2014/main" id="{89C3487A-B196-A14D-84ED-AF720B178C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9" t="3558" r="34875"/>
          <a:stretch/>
        </p:blipFill>
        <p:spPr bwMode="auto">
          <a:xfrm>
            <a:off x="5703856" y="349736"/>
            <a:ext cx="774259" cy="798807"/>
          </a:xfrm>
          <a:prstGeom prst="ellipse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Rettangolo con angoli arrotondati 50">
            <a:extLst>
              <a:ext uri="{FF2B5EF4-FFF2-40B4-BE49-F238E27FC236}">
                <a16:creationId xmlns:a16="http://schemas.microsoft.com/office/drawing/2014/main" id="{71D2D976-1FC6-4444-8C92-15FED29C6081}"/>
              </a:ext>
            </a:extLst>
          </p:cNvPr>
          <p:cNvSpPr/>
          <p:nvPr/>
        </p:nvSpPr>
        <p:spPr>
          <a:xfrm>
            <a:off x="6917871" y="467631"/>
            <a:ext cx="1121110" cy="320674"/>
          </a:xfrm>
          <a:prstGeom prst="roundRect">
            <a:avLst/>
          </a:prstGeom>
          <a:solidFill>
            <a:srgbClr val="783A88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70000" bIns="243000" rtlCol="0" anchor="ctr"/>
          <a:lstStyle/>
          <a:p>
            <a:pPr algn="ctr" defTabSz="685783">
              <a:lnSpc>
                <a:spcPts val="975"/>
              </a:lnSpc>
            </a:pPr>
            <a:r>
              <a:rPr lang="it-IT" sz="1000">
                <a:solidFill>
                  <a:srgbClr val="FFFFFF"/>
                </a:solidFill>
                <a:latin typeface="Arial"/>
              </a:rPr>
              <a:t>EXTRA VISIBILITY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1C6B5CE-3077-411F-BF4D-0623102F97ED}"/>
              </a:ext>
            </a:extLst>
          </p:cNvPr>
          <p:cNvGrpSpPr/>
          <p:nvPr/>
        </p:nvGrpSpPr>
        <p:grpSpPr>
          <a:xfrm>
            <a:off x="6967649" y="2076721"/>
            <a:ext cx="1892052" cy="695161"/>
            <a:chOff x="9290201" y="2768958"/>
            <a:chExt cx="2522736" cy="926880"/>
          </a:xfrm>
        </p:grpSpPr>
        <p:sp>
          <p:nvSpPr>
            <p:cNvPr id="62" name="Rettangolo con angoli arrotondati 50">
              <a:extLst>
                <a:ext uri="{FF2B5EF4-FFF2-40B4-BE49-F238E27FC236}">
                  <a16:creationId xmlns:a16="http://schemas.microsoft.com/office/drawing/2014/main" id="{EFAEF602-2D04-40D6-9DB8-E14C3629CE2E}"/>
                </a:ext>
              </a:extLst>
            </p:cNvPr>
            <p:cNvSpPr/>
            <p:nvPr/>
          </p:nvSpPr>
          <p:spPr>
            <a:xfrm>
              <a:off x="10318124" y="3268272"/>
              <a:ext cx="1494813" cy="427566"/>
            </a:xfrm>
            <a:prstGeom prst="roundRect">
              <a:avLst/>
            </a:prstGeom>
            <a:solidFill>
              <a:srgbClr val="783A88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0000" bIns="243000" rtlCol="0" anchor="ctr"/>
            <a:lstStyle/>
            <a:p>
              <a:pPr algn="ctr" defTabSz="685783">
                <a:lnSpc>
                  <a:spcPts val="975"/>
                </a:lnSpc>
              </a:pPr>
              <a:r>
                <a:rPr lang="it-IT" sz="1000" dirty="0">
                  <a:solidFill>
                    <a:srgbClr val="FFFFFF"/>
                  </a:solidFill>
                  <a:latin typeface="Arial"/>
                </a:rPr>
                <a:t>PHARMACISTRECO</a:t>
              </a:r>
            </a:p>
          </p:txBody>
        </p:sp>
        <p:cxnSp>
          <p:nvCxnSpPr>
            <p:cNvPr id="88" name="Connettore 1 18">
              <a:extLst>
                <a:ext uri="{FF2B5EF4-FFF2-40B4-BE49-F238E27FC236}">
                  <a16:creationId xmlns:a16="http://schemas.microsoft.com/office/drawing/2014/main" id="{791FEFE3-D4ED-4DE6-AC94-BEB2EB88D98C}"/>
                </a:ext>
              </a:extLst>
            </p:cNvPr>
            <p:cNvCxnSpPr>
              <a:cxnSpLocks/>
            </p:cNvCxnSpPr>
            <p:nvPr/>
          </p:nvCxnSpPr>
          <p:spPr>
            <a:xfrm>
              <a:off x="9290201" y="2768958"/>
              <a:ext cx="940464" cy="660042"/>
            </a:xfrm>
            <a:prstGeom prst="line">
              <a:avLst/>
            </a:prstGeom>
            <a:ln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337596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 descr="Immagine che contiene testo, persona, interni, scena&#10;&#10;Descrizione generata automaticamente">
            <a:extLst>
              <a:ext uri="{FF2B5EF4-FFF2-40B4-BE49-F238E27FC236}">
                <a16:creationId xmlns:a16="http://schemas.microsoft.com/office/drawing/2014/main" id="{FEC4F9E7-8B8C-4A4C-BE0F-1F7A6764B7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417" r="54839"/>
          <a:stretch/>
        </p:blipFill>
        <p:spPr>
          <a:xfrm>
            <a:off x="6656446" y="0"/>
            <a:ext cx="2486797" cy="2534532"/>
          </a:xfrm>
          <a:prstGeom prst="rect">
            <a:avLst/>
          </a:prstGeom>
        </p:spPr>
      </p:pic>
      <p:sp>
        <p:nvSpPr>
          <p:cNvPr id="36" name="Rectangle 18">
            <a:extLst>
              <a:ext uri="{FF2B5EF4-FFF2-40B4-BE49-F238E27FC236}">
                <a16:creationId xmlns:a16="http://schemas.microsoft.com/office/drawing/2014/main" id="{4DEAEC49-BFCE-6946-B276-F36430AD5C82}"/>
              </a:ext>
            </a:extLst>
          </p:cNvPr>
          <p:cNvSpPr/>
          <p:nvPr/>
        </p:nvSpPr>
        <p:spPr>
          <a:xfrm>
            <a:off x="6657203" y="2534532"/>
            <a:ext cx="2486797" cy="2632414"/>
          </a:xfrm>
          <a:prstGeom prst="rect">
            <a:avLst/>
          </a:prstGeom>
          <a:solidFill>
            <a:srgbClr val="3B5BA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fr-FR" sz="1350">
              <a:solidFill>
                <a:prstClr val="white"/>
              </a:solidFill>
              <a:latin typeface="Arial" panose="020B0604020202020204"/>
            </a:endParaRPr>
          </a:p>
        </p:txBody>
      </p:sp>
      <p:cxnSp>
        <p:nvCxnSpPr>
          <p:cNvPr id="29" name="Connettore a gomito 17">
            <a:extLst>
              <a:ext uri="{FF2B5EF4-FFF2-40B4-BE49-F238E27FC236}">
                <a16:creationId xmlns:a16="http://schemas.microsoft.com/office/drawing/2014/main" id="{915F1B91-841F-E646-9B3D-6438D720E0D5}"/>
              </a:ext>
            </a:extLst>
          </p:cNvPr>
          <p:cNvCxnSpPr>
            <a:cxnSpLocks/>
          </p:cNvCxnSpPr>
          <p:nvPr/>
        </p:nvCxnSpPr>
        <p:spPr>
          <a:xfrm>
            <a:off x="1226197" y="3040907"/>
            <a:ext cx="2756444" cy="658521"/>
          </a:xfrm>
          <a:prstGeom prst="bentConnector3">
            <a:avLst>
              <a:gd name="adj1" fmla="val 14861"/>
            </a:avLst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olo 1">
            <a:extLst>
              <a:ext uri="{FF2B5EF4-FFF2-40B4-BE49-F238E27FC236}">
                <a16:creationId xmlns:a16="http://schemas.microsoft.com/office/drawing/2014/main" id="{AA02EE9B-0947-42BC-BA3F-78A2864143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51" y="287338"/>
            <a:ext cx="6125349" cy="719137"/>
          </a:xfrm>
        </p:spPr>
        <p:txBody>
          <a:bodyPr/>
          <a:lstStyle/>
          <a:p>
            <a:r>
              <a:rPr lang="it-IT" dirty="0"/>
              <a:t>HCP are key influencers of </a:t>
            </a:r>
            <a:r>
              <a:rPr lang="it-IT" dirty="0" err="1"/>
              <a:t>preference</a:t>
            </a:r>
            <a:r>
              <a:rPr lang="it-IT" dirty="0"/>
              <a:t> and loyalty</a:t>
            </a:r>
            <a:br>
              <a:rPr lang="it-IT" dirty="0"/>
            </a:br>
            <a:br>
              <a:rPr lang="it-IT" dirty="0"/>
            </a:br>
            <a:endParaRPr lang="it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EDB93378-33D2-4734-993F-D2ACB0D52A5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8</a:t>
            </a:fld>
            <a:endParaRPr lang="en-IN" dirty="0"/>
          </a:p>
        </p:txBody>
      </p:sp>
      <p:sp>
        <p:nvSpPr>
          <p:cNvPr id="17" name="Rettangolo con angoli arrotondati 16">
            <a:extLst>
              <a:ext uri="{FF2B5EF4-FFF2-40B4-BE49-F238E27FC236}">
                <a16:creationId xmlns:a16="http://schemas.microsoft.com/office/drawing/2014/main" id="{9AFD10F0-61D0-1746-8CED-8453482A4B47}"/>
              </a:ext>
            </a:extLst>
          </p:cNvPr>
          <p:cNvSpPr/>
          <p:nvPr/>
        </p:nvSpPr>
        <p:spPr>
          <a:xfrm>
            <a:off x="477836" y="1149074"/>
            <a:ext cx="2658217" cy="694520"/>
          </a:xfrm>
          <a:prstGeom prst="roundRect">
            <a:avLst>
              <a:gd name="adj" fmla="val 50000"/>
            </a:avLst>
          </a:prstGeom>
          <a:solidFill>
            <a:srgbClr val="00325D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721736">
              <a:defRPr/>
            </a:pPr>
            <a:r>
              <a:rPr lang="it-IT" dirty="0">
                <a:solidFill>
                  <a:prstClr val="white"/>
                </a:solidFill>
              </a:rPr>
              <a:t>BRAND PLANNED</a:t>
            </a:r>
          </a:p>
        </p:txBody>
      </p:sp>
      <p:sp>
        <p:nvSpPr>
          <p:cNvPr id="19" name="Rettangolo con angoli arrotondati 18">
            <a:extLst>
              <a:ext uri="{FF2B5EF4-FFF2-40B4-BE49-F238E27FC236}">
                <a16:creationId xmlns:a16="http://schemas.microsoft.com/office/drawing/2014/main" id="{0E21BB1F-28A7-3D4C-9EA5-0F457270EE0B}"/>
              </a:ext>
            </a:extLst>
          </p:cNvPr>
          <p:cNvSpPr/>
          <p:nvPr/>
        </p:nvSpPr>
        <p:spPr>
          <a:xfrm>
            <a:off x="477836" y="2458901"/>
            <a:ext cx="2658217" cy="694520"/>
          </a:xfrm>
          <a:prstGeom prst="roundRect">
            <a:avLst>
              <a:gd name="adj" fmla="val 50000"/>
            </a:avLst>
          </a:prstGeom>
          <a:solidFill>
            <a:srgbClr val="00325D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721736">
              <a:defRPr/>
            </a:pPr>
            <a:r>
              <a:rPr lang="it-IT" dirty="0">
                <a:solidFill>
                  <a:prstClr val="white"/>
                </a:solidFill>
              </a:rPr>
              <a:t>BRAND </a:t>
            </a:r>
            <a:r>
              <a:rPr lang="it-IT" dirty="0" err="1">
                <a:solidFill>
                  <a:prstClr val="white"/>
                </a:solidFill>
              </a:rPr>
              <a:t>decision</a:t>
            </a:r>
            <a:r>
              <a:rPr lang="it-IT" dirty="0">
                <a:solidFill>
                  <a:prstClr val="white"/>
                </a:solidFill>
              </a:rPr>
              <a:t> </a:t>
            </a:r>
          </a:p>
          <a:p>
            <a:pPr lvl="0" algn="ctr" defTabSz="721736">
              <a:defRPr/>
            </a:pPr>
            <a:r>
              <a:rPr lang="it-IT" dirty="0">
                <a:solidFill>
                  <a:prstClr val="white"/>
                </a:solidFill>
              </a:rPr>
              <a:t>AT POINT OF SALE </a:t>
            </a:r>
          </a:p>
        </p:txBody>
      </p:sp>
      <p:sp>
        <p:nvSpPr>
          <p:cNvPr id="20" name="Rectangle 46">
            <a:extLst>
              <a:ext uri="{FF2B5EF4-FFF2-40B4-BE49-F238E27FC236}">
                <a16:creationId xmlns:a16="http://schemas.microsoft.com/office/drawing/2014/main" id="{BBDEF115-FC97-0444-8413-9E6EF50CFC63}"/>
              </a:ext>
            </a:extLst>
          </p:cNvPr>
          <p:cNvSpPr/>
          <p:nvPr/>
        </p:nvSpPr>
        <p:spPr>
          <a:xfrm>
            <a:off x="3251785" y="1219335"/>
            <a:ext cx="860172" cy="553998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ctr" defTabSz="685800">
              <a:defRPr/>
            </a:pPr>
            <a:r>
              <a:rPr lang="en-US" sz="3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/>
              </a:rPr>
              <a:t>71%</a:t>
            </a:r>
          </a:p>
        </p:txBody>
      </p:sp>
      <p:sp>
        <p:nvSpPr>
          <p:cNvPr id="21" name="Rectangle 46">
            <a:extLst>
              <a:ext uri="{FF2B5EF4-FFF2-40B4-BE49-F238E27FC236}">
                <a16:creationId xmlns:a16="http://schemas.microsoft.com/office/drawing/2014/main" id="{ED1AFD1E-8F66-4D46-AAC8-FDE7F52C31BD}"/>
              </a:ext>
            </a:extLst>
          </p:cNvPr>
          <p:cNvSpPr/>
          <p:nvPr/>
        </p:nvSpPr>
        <p:spPr>
          <a:xfrm>
            <a:off x="3251785" y="2499008"/>
            <a:ext cx="860172" cy="553998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ctr" defTabSz="685800">
              <a:defRPr/>
            </a:pPr>
            <a:r>
              <a:rPr lang="en-US" sz="3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/>
              </a:rPr>
              <a:t>29%</a:t>
            </a:r>
          </a:p>
        </p:txBody>
      </p:sp>
      <p:sp>
        <p:nvSpPr>
          <p:cNvPr id="26" name="Rettangolo con angoli arrotondati 25">
            <a:extLst>
              <a:ext uri="{FF2B5EF4-FFF2-40B4-BE49-F238E27FC236}">
                <a16:creationId xmlns:a16="http://schemas.microsoft.com/office/drawing/2014/main" id="{353F9218-5F6A-0541-9588-2A2E3DEBA03E}"/>
              </a:ext>
            </a:extLst>
          </p:cNvPr>
          <p:cNvSpPr/>
          <p:nvPr/>
        </p:nvSpPr>
        <p:spPr>
          <a:xfrm>
            <a:off x="4284450" y="2571750"/>
            <a:ext cx="2048617" cy="69452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721736">
              <a:defRPr/>
            </a:pPr>
            <a:r>
              <a:rPr lang="it-IT" b="1" kern="0" dirty="0">
                <a:solidFill>
                  <a:srgbClr val="333333"/>
                </a:solidFill>
              </a:rPr>
              <a:t>PHARMACIST</a:t>
            </a:r>
          </a:p>
          <a:p>
            <a:pPr lvl="0" algn="ctr" defTabSz="721736">
              <a:defRPr/>
            </a:pPr>
            <a:r>
              <a:rPr lang="it-IT" b="1" kern="0" dirty="0">
                <a:solidFill>
                  <a:srgbClr val="333333"/>
                </a:solidFill>
              </a:rPr>
              <a:t>76%</a:t>
            </a:r>
          </a:p>
        </p:txBody>
      </p:sp>
      <p:sp>
        <p:nvSpPr>
          <p:cNvPr id="27" name="Rettangolo con angoli arrotondati 26">
            <a:extLst>
              <a:ext uri="{FF2B5EF4-FFF2-40B4-BE49-F238E27FC236}">
                <a16:creationId xmlns:a16="http://schemas.microsoft.com/office/drawing/2014/main" id="{40C62C37-3095-4844-97B4-7DFA2BBAAFAA}"/>
              </a:ext>
            </a:extLst>
          </p:cNvPr>
          <p:cNvSpPr/>
          <p:nvPr/>
        </p:nvSpPr>
        <p:spPr>
          <a:xfrm>
            <a:off x="4284450" y="3310044"/>
            <a:ext cx="2048617" cy="69452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721736">
              <a:defRPr/>
            </a:pPr>
            <a:r>
              <a:rPr lang="it-IT" sz="1400" kern="0" dirty="0">
                <a:solidFill>
                  <a:srgbClr val="333333"/>
                </a:solidFill>
              </a:rPr>
              <a:t>POINT OF SALE VISIBILTY 10,3%</a:t>
            </a:r>
          </a:p>
        </p:txBody>
      </p:sp>
      <p:sp>
        <p:nvSpPr>
          <p:cNvPr id="28" name="Rettangolo con angoli arrotondati 27">
            <a:extLst>
              <a:ext uri="{FF2B5EF4-FFF2-40B4-BE49-F238E27FC236}">
                <a16:creationId xmlns:a16="http://schemas.microsoft.com/office/drawing/2014/main" id="{758BC21D-ACCC-E44B-A547-1EDA9B91F3F6}"/>
              </a:ext>
            </a:extLst>
          </p:cNvPr>
          <p:cNvSpPr/>
          <p:nvPr/>
        </p:nvSpPr>
        <p:spPr>
          <a:xfrm>
            <a:off x="4284450" y="4048338"/>
            <a:ext cx="2048617" cy="69452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21736">
              <a:defRPr/>
            </a:pPr>
            <a:r>
              <a:rPr lang="it-IT" sz="1400" kern="0" dirty="0">
                <a:solidFill>
                  <a:srgbClr val="333333"/>
                </a:solidFill>
              </a:rPr>
              <a:t>PRICING/PROMO</a:t>
            </a:r>
          </a:p>
          <a:p>
            <a:pPr algn="ctr" defTabSz="721736">
              <a:defRPr/>
            </a:pPr>
            <a:r>
              <a:rPr lang="it-IT" sz="1400" kern="0" dirty="0">
                <a:solidFill>
                  <a:srgbClr val="333333"/>
                </a:solidFill>
              </a:rPr>
              <a:t>9,5% </a:t>
            </a:r>
          </a:p>
        </p:txBody>
      </p:sp>
      <p:sp>
        <p:nvSpPr>
          <p:cNvPr id="31" name="Rectangle 23">
            <a:extLst>
              <a:ext uri="{FF2B5EF4-FFF2-40B4-BE49-F238E27FC236}">
                <a16:creationId xmlns:a16="http://schemas.microsoft.com/office/drawing/2014/main" id="{58DE41B9-D3FB-AE42-B0CD-FB11D88AB59F}"/>
              </a:ext>
            </a:extLst>
          </p:cNvPr>
          <p:cNvSpPr/>
          <p:nvPr/>
        </p:nvSpPr>
        <p:spPr>
          <a:xfrm>
            <a:off x="6977744" y="2898599"/>
            <a:ext cx="3366400" cy="2170465"/>
          </a:xfrm>
          <a:prstGeom prst="rect">
            <a:avLst/>
          </a:prstGeom>
        </p:spPr>
        <p:txBody>
          <a:bodyPr wrap="square" lIns="51433" tIns="25717" rIns="51433" bIns="25717">
            <a:spAutoFit/>
          </a:bodyPr>
          <a:lstStyle/>
          <a:p>
            <a:pPr marL="32143" lvl="1" defTabSz="514325">
              <a:spcAft>
                <a:spcPts val="1350"/>
              </a:spcAft>
            </a:pPr>
            <a:r>
              <a:rPr lang="en-US" sz="1600" dirty="0">
                <a:solidFill>
                  <a:schemeClr val="bg1"/>
                </a:solidFill>
                <a:cs typeface="Calibri Light" panose="020F0302020204030204" pitchFamily="34" charset="0"/>
              </a:rPr>
              <a:t>40% of first time </a:t>
            </a:r>
            <a:br>
              <a:rPr lang="en-US" sz="1600" dirty="0">
                <a:solidFill>
                  <a:schemeClr val="bg1"/>
                </a:solidFill>
                <a:cs typeface="Calibri Light" panose="020F0302020204030204" pitchFamily="34" charset="0"/>
              </a:rPr>
            </a:br>
            <a:r>
              <a:rPr lang="en-US" sz="1600" dirty="0">
                <a:solidFill>
                  <a:schemeClr val="bg1"/>
                </a:solidFill>
                <a:cs typeface="Calibri Light" panose="020F0302020204030204" pitchFamily="34" charset="0"/>
              </a:rPr>
              <a:t>sufferers are </a:t>
            </a:r>
            <a:br>
              <a:rPr lang="en-US" sz="1600" dirty="0">
                <a:solidFill>
                  <a:schemeClr val="bg1"/>
                </a:solidFill>
                <a:cs typeface="Calibri Light" panose="020F0302020204030204" pitchFamily="34" charset="0"/>
              </a:rPr>
            </a:br>
            <a:r>
              <a:rPr lang="en-US" sz="1600" dirty="0">
                <a:solidFill>
                  <a:schemeClr val="bg1"/>
                </a:solidFill>
                <a:cs typeface="Calibri Light" panose="020F0302020204030204" pitchFamily="34" charset="0"/>
              </a:rPr>
              <a:t>introduced</a:t>
            </a:r>
            <a:br>
              <a:rPr lang="en-US" sz="1600" dirty="0">
                <a:solidFill>
                  <a:schemeClr val="bg1"/>
                </a:solidFill>
                <a:cs typeface="Calibri Light" panose="020F0302020204030204" pitchFamily="34" charset="0"/>
              </a:rPr>
            </a:br>
            <a:r>
              <a:rPr lang="en-US" sz="1600" dirty="0">
                <a:solidFill>
                  <a:schemeClr val="bg1"/>
                </a:solidFill>
                <a:cs typeface="Calibri Light" panose="020F0302020204030204" pitchFamily="34" charset="0"/>
              </a:rPr>
              <a:t>to a brand by </a:t>
            </a:r>
            <a:br>
              <a:rPr lang="en-US" sz="1600" dirty="0">
                <a:solidFill>
                  <a:schemeClr val="bg1"/>
                </a:solidFill>
                <a:cs typeface="Calibri Light" panose="020F0302020204030204" pitchFamily="34" charset="0"/>
              </a:rPr>
            </a:br>
            <a:r>
              <a:rPr lang="en-US" sz="1600" dirty="0">
                <a:solidFill>
                  <a:schemeClr val="bg1"/>
                </a:solidFill>
                <a:cs typeface="Calibri Light" panose="020F0302020204030204" pitchFamily="34" charset="0"/>
              </a:rPr>
              <a:t>a pharmacist. </a:t>
            </a:r>
            <a:br>
              <a:rPr lang="en-US" sz="1600" dirty="0">
                <a:solidFill>
                  <a:schemeClr val="bg1"/>
                </a:solidFill>
                <a:cs typeface="Calibri Light" panose="020F0302020204030204" pitchFamily="34" charset="0"/>
              </a:rPr>
            </a:br>
            <a:r>
              <a:rPr lang="en-US" sz="1600" dirty="0">
                <a:solidFill>
                  <a:schemeClr val="bg1"/>
                </a:solidFill>
                <a:cs typeface="Calibri Light" panose="020F0302020204030204" pitchFamily="34" charset="0"/>
              </a:rPr>
              <a:t>97% follow the </a:t>
            </a:r>
            <a:br>
              <a:rPr lang="en-US" sz="1600" dirty="0">
                <a:solidFill>
                  <a:schemeClr val="bg1"/>
                </a:solidFill>
                <a:cs typeface="Calibri Light" panose="020F0302020204030204" pitchFamily="34" charset="0"/>
              </a:rPr>
            </a:br>
            <a:r>
              <a:rPr lang="en-US" sz="1600" dirty="0">
                <a:solidFill>
                  <a:schemeClr val="bg1"/>
                </a:solidFill>
                <a:cs typeface="Calibri Light" panose="020F0302020204030204" pitchFamily="34" charset="0"/>
              </a:rPr>
              <a:t>recommendation</a:t>
            </a:r>
          </a:p>
          <a:p>
            <a:pPr marL="32143" lvl="1" defTabSz="514325">
              <a:spcAft>
                <a:spcPts val="1350"/>
              </a:spcAft>
            </a:pPr>
            <a:endParaRPr lang="en-AU" sz="1400" b="1" dirty="0">
              <a:solidFill>
                <a:schemeClr val="bg1"/>
              </a:solidFill>
              <a:latin typeface="Arial" panose="020B0604020202020204"/>
              <a:ea typeface="ITC Avant Garde Std Bk Cn" charset="0"/>
              <a:cs typeface="ITC Avant Garde Std Bk Cn" charset="0"/>
            </a:endParaRPr>
          </a:p>
        </p:txBody>
      </p:sp>
      <p:sp>
        <p:nvSpPr>
          <p:cNvPr id="6" name="Doppia parentesi graffa 5">
            <a:extLst>
              <a:ext uri="{FF2B5EF4-FFF2-40B4-BE49-F238E27FC236}">
                <a16:creationId xmlns:a16="http://schemas.microsoft.com/office/drawing/2014/main" id="{549CD601-6BB8-9D4E-BB80-C89DF13E0008}"/>
              </a:ext>
            </a:extLst>
          </p:cNvPr>
          <p:cNvSpPr/>
          <p:nvPr/>
        </p:nvSpPr>
        <p:spPr>
          <a:xfrm>
            <a:off x="4024028" y="2486739"/>
            <a:ext cx="2605372" cy="2428592"/>
          </a:xfrm>
          <a:prstGeom prst="bracePair">
            <a:avLst/>
          </a:prstGeom>
          <a:ln>
            <a:solidFill>
              <a:srgbClr val="0032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82B302FD-E7DA-4249-ACA5-F428E35DEF9D}"/>
              </a:ext>
            </a:extLst>
          </p:cNvPr>
          <p:cNvSpPr txBox="1"/>
          <p:nvPr/>
        </p:nvSpPr>
        <p:spPr>
          <a:xfrm>
            <a:off x="504051" y="4570128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dirty="0">
                <a:solidFill>
                  <a:srgbClr val="00325D"/>
                </a:solidFill>
              </a:rPr>
              <a:t>(post </a:t>
            </a:r>
            <a:r>
              <a:rPr lang="it-IT" sz="1800" dirty="0" err="1">
                <a:solidFill>
                  <a:srgbClr val="00325D"/>
                </a:solidFill>
              </a:rPr>
              <a:t>covid</a:t>
            </a:r>
            <a:r>
              <a:rPr lang="it-IT" sz="1800" dirty="0">
                <a:solidFill>
                  <a:srgbClr val="00325D"/>
                </a:solidFill>
              </a:rPr>
              <a:t>)</a:t>
            </a:r>
            <a:endParaRPr lang="it-IT" dirty="0">
              <a:solidFill>
                <a:srgbClr val="0032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58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3115B15-B65E-4612-B658-5BFDEF13F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What</a:t>
            </a:r>
            <a:r>
              <a:rPr lang="it-IT" dirty="0"/>
              <a:t> </a:t>
            </a:r>
            <a:r>
              <a:rPr lang="it-IT" dirty="0" err="1"/>
              <a:t>has</a:t>
            </a:r>
            <a:r>
              <a:rPr lang="it-IT" dirty="0"/>
              <a:t> </a:t>
            </a:r>
            <a:r>
              <a:rPr lang="it-IT" dirty="0" err="1"/>
              <a:t>changed</a:t>
            </a:r>
            <a:r>
              <a:rPr lang="it-IT" dirty="0"/>
              <a:t> with </a:t>
            </a:r>
            <a:r>
              <a:rPr lang="it-IT" dirty="0" err="1"/>
              <a:t>Covid</a:t>
            </a:r>
            <a:r>
              <a:rPr lang="it-IT" dirty="0"/>
              <a:t>? 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3B83FF77-78F9-418B-9443-06DC239A673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9</a:t>
            </a:fld>
            <a:endParaRPr lang="en-IN" dirty="0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9A18A3A4-F8DD-4AB0-8E91-CFD3C896BCA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it-IT" dirty="0"/>
              <a:t>From </a:t>
            </a:r>
            <a:r>
              <a:rPr lang="it-IT" dirty="0">
                <a:sym typeface="Wingdings" panose="05000000000000000000" pitchFamily="2" charset="2"/>
              </a:rPr>
              <a:t> to</a:t>
            </a:r>
          </a:p>
          <a:p>
            <a:pPr marL="0" indent="0">
              <a:buNone/>
            </a:pPr>
            <a:endParaRPr lang="it-IT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it-IT" dirty="0">
                <a:sym typeface="Wingdings" panose="05000000000000000000" pitchFamily="2" charset="2"/>
              </a:rPr>
              <a:t>Aumento </a:t>
            </a:r>
            <a:r>
              <a:rPr lang="it-IT" dirty="0" err="1">
                <a:sym typeface="Wingdings" panose="05000000000000000000" pitchFamily="2" charset="2"/>
              </a:rPr>
              <a:t>inport</a:t>
            </a:r>
            <a:r>
              <a:rPr lang="it-IT" dirty="0">
                <a:sym typeface="Wingdings" panose="05000000000000000000" pitchFamily="2" charset="2"/>
              </a:rPr>
              <a:t> </a:t>
            </a:r>
            <a:endParaRPr lang="it-IT" dirty="0"/>
          </a:p>
        </p:txBody>
      </p:sp>
      <p:sp>
        <p:nvSpPr>
          <p:cNvPr id="7" name="Ovale 6">
            <a:extLst>
              <a:ext uri="{FF2B5EF4-FFF2-40B4-BE49-F238E27FC236}">
                <a16:creationId xmlns:a16="http://schemas.microsoft.com/office/drawing/2014/main" id="{9E051DC5-2ED3-4F39-ACF6-983F65BF552D}"/>
              </a:ext>
            </a:extLst>
          </p:cNvPr>
          <p:cNvSpPr/>
          <p:nvPr/>
        </p:nvSpPr>
        <p:spPr>
          <a:xfrm>
            <a:off x="3009900" y="1955800"/>
            <a:ext cx="2848319" cy="2349500"/>
          </a:xfrm>
          <a:prstGeom prst="ellipse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Chart </a:t>
            </a:r>
            <a:r>
              <a:rPr lang="it-IT" dirty="0" err="1"/>
              <a:t>Samu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55225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3045&quot;&gt;&lt;version val=&quot;25138&quot;/&gt;&lt;CPresentation id=&quot;1&quot;&gt;&lt;m_precDefaultNumber&gt;&lt;m_bNumberIsYear val=&quot;1&quot;/&gt;&lt;m_chMinusSymbol&gt;-&lt;/m_chMinusSymbol&gt;&lt;m_chDecimalSymbol17909&gt;.&lt;/m_chDecimalSymbol17909&gt;&lt;m_nGroupingDigits17909 val=&quot;3&quot;/&gt;&lt;m_chGroupingSymbol17909&gt;,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.&lt;/m_chDecimalSymbol17909&gt;&lt;m_nGroupingDigits17909 val=&quot;3&quot;/&gt;&lt;m_chGroupingSymbol17909&gt;,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/%m/%Y&lt;/m_strFormatTime&gt;&lt;m_yearfmt&gt;&lt;begin val=&quot;0&quot;/&gt;&lt;end val=&quot;0&quot;/&gt;&lt;/m_yearfmt&gt;&lt;/m_precDefaultDate&gt;&lt;m_precDefaultYear&gt;&lt;m_yearfmt&gt;&lt;begin val=&quot;0&quot;/&gt;&lt;end val=&quot;4&quot;/&gt;&lt;/m_yearfmt&gt;&lt;/m_precDefaultYear&gt;&lt;m_precDefaultQuarter&gt;&lt;m_yearfmt&gt;&lt;begin val=&quot;0&quot;/&gt;&lt;end val=&quot;4&quot;/&gt;&lt;/m_yearfmt&gt;&lt;/m_precDefaultQuarter&gt;&lt;m_precDefaultMonth&gt;&lt;m_yearfmt&gt;&lt;begin val=&quot;0&quot;/&gt;&lt;end val=&quot;4&quot;/&gt;&lt;/m_yearfmt&gt;&lt;/m_precDefaultMonth&gt;&lt;m_precDefaultWeek&gt;&lt;m_yearfmt&gt;&lt;begin val=&quot;0&quot;/&gt;&lt;end val=&quot;4&quot;/&gt;&lt;/m_yearfmt&gt;&lt;/m_precDefaultWeek&gt;&lt;m_precDefaultDay&gt;&lt;m_yearfmt&gt;&lt;begin val=&quot;0&quot;/&gt;&lt;end val=&quot;4&quot;/&gt;&lt;/m_yearfmt&gt;&lt;/m_precDefaultDay&gt;&lt;m_mruColor&gt;&lt;m_vecMRU length=&quot;7&quot;&gt;&lt;elem m_fUsage=&quot;3.43900000000000005684E+00&quot;&gt;&lt;m_msothmcolidx val=&quot;0&quot;/&gt;&lt;m_rgb r=&quot;A3&quot; g=&quot;D9&quot; b=&quot;D9&quot;/&gt;&lt;m_nBrightness val=&quot;0&quot;/&gt;&lt;/elem&gt;&lt;elem m_fUsage=&quot;1.41682643648100059508E+00&quot;&gt;&lt;m_msothmcolidx val=&quot;0&quot;/&gt;&lt;m_rgb r=&quot;9E&quot; g=&quot;2D&quot; b=&quot;B1&quot;/&gt;&lt;m_nBrightness val=&quot;0&quot;/&gt;&lt;/elem&gt;&lt;elem m_fUsage=&quot;1.20667841354961047351E+00&quot;&gt;&lt;m_msothmcolidx val=&quot;0&quot;/&gt;&lt;m_rgb r=&quot;EC&quot; g=&quot;43&quot; b=&quot;71&quot;/&gt;&lt;m_nBrightness val=&quot;0&quot;/&gt;&lt;/elem&gt;&lt;elem m_fUsage=&quot;8.80119440100000316463E-01&quot;&gt;&lt;m_msothmcolidx val=&quot;0&quot;/&gt;&lt;m_rgb r=&quot;00&quot; g=&quot;8E&quot; b=&quot;CC&quot;/&gt;&lt;m_nBrightness val=&quot;0&quot;/&gt;&lt;/elem&gt;&lt;elem m_fUsage=&quot;6.84653792832900287557E-01&quot;&gt;&lt;m_msothmcolidx val=&quot;0&quot;/&gt;&lt;m_rgb r=&quot;9E&quot; g=&quot;2D&quot; b=&quot;11&quot;/&gt;&lt;m_nBrightness val=&quot;0&quot;/&gt;&lt;/elem&gt;&lt;elem m_fUsage=&quot;3.13810596090000171188E-01&quot;&gt;&lt;m_msothmcolidx val=&quot;0&quot;/&gt;&lt;m_rgb r=&quot;09&quot; g=&quot;A3&quot; b=&quot;FF&quot;/&gt;&lt;m_nBrightness val=&quot;0&quot;/&gt;&lt;/elem&gt;&lt;elem m_fUsage=&quot;2.05891132094649098594E-01&quot;&gt;&lt;m_msothmcolidx val=&quot;0&quot;/&gt;&lt;m_rgb r=&quot;D3&quot; g=&quot;E8&quot; b=&quot;ED&quot;/&gt;&lt;m_nBrightness val=&quot;0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0q1yE6hRTGv_ga4GbII8g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Scheme1;-1;-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r.LJhckSGCxmH17d0fWVg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Scheme1;-1;-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n3EePDZRDCiGs6qA7F.ig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Scheme1;-1;-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rQnE6YGTYCMtyzz5UN.Rg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YnXBfGOS1OJ.vXYjAu0nA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d0eb7950-261f-4638-98c4-05e27e5f6a47&quot; /&gt;"/>
  <p:tag name="SP_POWERSHAPE" val="&lt;PowerShapeTag ClassVersion=&quot;0&quot; GUID=&quot;b909b38d-de3c-46f0-b51c-0d35b8b22007&quot; IsConsolidated=&quot;False&quot; IsTopLevel=&quot;False&quot; Layer=&quot;Stars 5&quot; Source=&quot;Stars 5&quot; /&gt;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d0eb7950-261f-4638-98c4-05e27e5f6a47&quot; /&gt;"/>
  <p:tag name="SP_POWERSHAPE" val="&lt;PowerShapeTag ClassVersion=&quot;0&quot; GUID=&quot;b909b38d-de3c-46f0-b51c-0d35b8b22007&quot; IsConsolidated=&quot;False&quot; IsTopLevel=&quot;False&quot; Layer=&quot;0/5 [0+]&quot; Source=&quot;Stars 5&quot; /&gt;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d0eb7950-261f-4638-98c4-05e27e5f6a47&quot; /&gt;"/>
  <p:tag name="SP_POWERSHAPE" val="&lt;PowerShapeTag ClassVersion=&quot;0&quot; GUID=&quot;b909b38d-de3c-46f0-b51c-0d35b8b22007&quot; IsConsolidated=&quot;False&quot; IsTopLevel=&quot;False&quot; Layer=&quot;1/5 [1+]&quot; Source=&quot;Stars 5&quot; /&gt;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d0eb7950-261f-4638-98c4-05e27e5f6a47&quot; /&gt;"/>
  <p:tag name="SP_POWERSHAPE" val="&lt;PowerShapeTag ClassVersion=&quot;0&quot; GUID=&quot;b909b38d-de3c-46f0-b51c-0d35b8b22007&quot; IsConsolidated=&quot;False&quot; IsTopLevel=&quot;False&quot; Layer=&quot;0/5 [0+]&quot; Source=&quot;Stars 5&quot; /&gt;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d0eb7950-261f-4638-98c4-05e27e5f6a47&quot; /&gt;"/>
  <p:tag name="SP_POWERSHAPE" val="&lt;PowerShapeTag ClassVersion=&quot;0&quot; GUID=&quot;b909b38d-de3c-46f0-b51c-0d35b8b22007&quot; IsConsolidated=&quot;False&quot; IsTopLevel=&quot;False&quot; Layer=&quot;2/5 [2+]&quot; Source=&quot;Stars 5&quot; /&gt;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d0eb7950-261f-4638-98c4-05e27e5f6a47&quot; /&gt;"/>
  <p:tag name="SP_POWERSHAPE" val="&lt;PowerShapeTag ClassVersion=&quot;0&quot; GUID=&quot;b909b38d-de3c-46f0-b51c-0d35b8b22007&quot; IsConsolidated=&quot;False&quot; IsTopLevel=&quot;False&quot; Layer=&quot;0/5 [0+]&quot; Source=&quot;Stars 5&quot; /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d0eb7950-261f-4638-98c4-05e27e5f6a47&quot; /&gt;"/>
  <p:tag name="SP_POWERSHAPE" val="&lt;PowerShapeTag ClassVersion=&quot;0&quot; GUID=&quot;b909b38d-de3c-46f0-b51c-0d35b8b22007&quot; IsConsolidated=&quot;False&quot; IsTopLevel=&quot;False&quot; Layer=&quot;3/5 [3+]&quot; Source=&quot;Stars 5&quot; /&gt;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d0eb7950-261f-4638-98c4-05e27e5f6a47&quot; /&gt;"/>
  <p:tag name="SP_POWERSHAPE" val="&lt;PowerShapeTag ClassVersion=&quot;0&quot; GUID=&quot;b909b38d-de3c-46f0-b51c-0d35b8b22007&quot; IsConsolidated=&quot;False&quot; IsTopLevel=&quot;False&quot; Layer=&quot;0/5 [0+]&quot; Source=&quot;Stars 5&quot; /&gt;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d0eb7950-261f-4638-98c4-05e27e5f6a47&quot; /&gt;"/>
  <p:tag name="SP_POWERSHAPE" val="&lt;PowerShapeTag ClassVersion=&quot;0&quot; GUID=&quot;b909b38d-de3c-46f0-b51c-0d35b8b22007&quot; IsConsolidated=&quot;False&quot; IsTopLevel=&quot;False&quot; Layer=&quot;4/5 [4+]&quot; Source=&quot;Stars 5&quot; /&gt;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d0eb7950-261f-4638-98c4-05e27e5f6a47&quot; /&gt;"/>
  <p:tag name="SP_POWERSHAPE" val="&lt;PowerShapeTag ClassVersion=&quot;0&quot; GUID=&quot;b909b38d-de3c-46f0-b51c-0d35b8b22007&quot; IsConsolidated=&quot;False&quot; IsTopLevel=&quot;False&quot; Layer=&quot;0/5 [0+]&quot; Source=&quot;Stars 5&quot; /&gt;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d0eb7950-261f-4638-98c4-05e27e5f6a47&quot; /&gt;"/>
  <p:tag name="SP_POWERSHAPE" val="&lt;PowerShapeTag ClassVersion=&quot;0&quot; GUID=&quot;b909b38d-de3c-46f0-b51c-0d35b8b22007&quot; IsConsolidated=&quot;False&quot; IsTopLevel=&quot;False&quot; Layer=&quot;5/5 [5+]&quot; Source=&quot;Stars 5&quot; /&gt;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wbatYagSyKSJhzbVoC0G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f4VFSuEQQups0ulDuF19w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Scheme1;-1;-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80pDCr0Q2Wp2L0wENcehQ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Scheme1;-1;-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3c97NhnRtGIQipb0wENxQ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Scheme1;-1;-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Presentation template Jan21">
  <a:themeElements>
    <a:clrScheme name="Custom 83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77CC"/>
      </a:accent1>
      <a:accent2>
        <a:srgbClr val="269A91"/>
      </a:accent2>
      <a:accent3>
        <a:srgbClr val="16973A"/>
      </a:accent3>
      <a:accent4>
        <a:srgbClr val="DE7C00"/>
      </a:accent4>
      <a:accent5>
        <a:srgbClr val="D10077"/>
      </a:accent5>
      <a:accent6>
        <a:srgbClr val="8345BA"/>
      </a:accent6>
      <a:hlink>
        <a:srgbClr val="00619F"/>
      </a:hlink>
      <a:folHlink>
        <a:srgbClr val="00629F"/>
      </a:folHlink>
    </a:clrScheme>
    <a:fontScheme name="Custom 12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89C4"/>
        </a:solidFill>
        <a:ln w="25400" cap="flat" cmpd="sng" algn="ctr">
          <a:solidFill>
            <a:srgbClr val="0089C4"/>
          </a:solidFill>
          <a:prstDash val="solid"/>
        </a:ln>
        <a:effectLst/>
      </a:spPr>
      <a:bodyPr rtlCol="0" anchor="ctr"/>
      <a:lstStyle>
        <a:defPPr algn="ctr">
          <a:defRPr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_template_jan21" id="{71BF8A8F-69FF-BC43-A381-4E32B2D530A8}" vid="{22D15F1E-C59B-2948-9432-3F6DDC7A102D}"/>
    </a:ext>
  </a:extLst>
</a:theme>
</file>

<file path=ppt/theme/theme2.xml><?xml version="1.0" encoding="utf-8"?>
<a:theme xmlns:a="http://schemas.openxmlformats.org/drawingml/2006/main" name="1_Sanofi_Slide Kit_FR_16-9_2017">
  <a:themeElements>
    <a:clrScheme name="Custom 15">
      <a:dk1>
        <a:srgbClr val="000000"/>
      </a:dk1>
      <a:lt1>
        <a:srgbClr val="FFFFFF"/>
      </a:lt1>
      <a:dk2>
        <a:srgbClr val="525CA3"/>
      </a:dk2>
      <a:lt2>
        <a:srgbClr val="A971B0"/>
      </a:lt2>
      <a:accent1>
        <a:srgbClr val="1F497D"/>
      </a:accent1>
      <a:accent2>
        <a:srgbClr val="ED6C00"/>
      </a:accent2>
      <a:accent3>
        <a:srgbClr val="DD1D62"/>
      </a:accent3>
      <a:accent4>
        <a:srgbClr val="0B90D3"/>
      </a:accent4>
      <a:accent5>
        <a:srgbClr val="BDBD00"/>
      </a:accent5>
      <a:accent6>
        <a:srgbClr val="DBDBDB"/>
      </a:accent6>
      <a:hlink>
        <a:srgbClr val="0F243E"/>
      </a:hlink>
      <a:folHlink>
        <a:srgbClr val="0F243E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9_Thème SANOFI">
  <a:themeElements>
    <a:clrScheme name="Sanofi">
      <a:dk1>
        <a:sysClr val="windowText" lastClr="000000"/>
      </a:dk1>
      <a:lt1>
        <a:sysClr val="window" lastClr="FFFFFF"/>
      </a:lt1>
      <a:dk2>
        <a:srgbClr val="CAAE7A"/>
      </a:dk2>
      <a:lt2>
        <a:srgbClr val="525CA3"/>
      </a:lt2>
      <a:accent1>
        <a:srgbClr val="BCBC1C"/>
      </a:accent1>
      <a:accent2>
        <a:srgbClr val="3E90D0"/>
      </a:accent2>
      <a:accent3>
        <a:srgbClr val="49A48C"/>
      </a:accent3>
      <a:accent4>
        <a:srgbClr val="FBBA00"/>
      </a:accent4>
      <a:accent5>
        <a:srgbClr val="EA5D45"/>
      </a:accent5>
      <a:accent6>
        <a:srgbClr val="BE006B"/>
      </a:accent6>
      <a:hlink>
        <a:srgbClr val="FFFFFF"/>
      </a:hlink>
      <a:folHlink>
        <a:srgbClr val="FFE84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HC_Sanofi_Slide Kit template_EN_16-9 JAN 2018.pptx" id="{B1538B57-88C3-4C1A-B972-3A88D65BA321}" vid="{BB011ACF-9FEB-4855-91B2-712C3077BE1F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21446D42E1EE4D82C08B8452F7F75F" ma:contentTypeVersion="6" ma:contentTypeDescription="Create a new document." ma:contentTypeScope="" ma:versionID="6b42d89db834e631fe97ac74c78561c1">
  <xsd:schema xmlns:xsd="http://www.w3.org/2001/XMLSchema" xmlns:xs="http://www.w3.org/2001/XMLSchema" xmlns:p="http://schemas.microsoft.com/office/2006/metadata/properties" xmlns:ns2="a3c56f7e-1740-440c-af4a-d75f692b474f" xmlns:ns3="c61ba907-4fbe-4f87-9715-2077725d01a0" targetNamespace="http://schemas.microsoft.com/office/2006/metadata/properties" ma:root="true" ma:fieldsID="a48aac43767bb7f16245bff1623aa8a4" ns2:_="" ns3:_="">
    <xsd:import namespace="a3c56f7e-1740-440c-af4a-d75f692b474f"/>
    <xsd:import namespace="c61ba907-4fbe-4f87-9715-2077725d01a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c56f7e-1740-440c-af4a-d75f692b47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1ba907-4fbe-4f87-9715-2077725d01a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8CE77F4-195C-4E5F-A364-E1D1576A157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844F740-7267-4E8A-8421-8C2FE23498A0}">
  <ds:schemaRefs>
    <ds:schemaRef ds:uri="a3c56f7e-1740-440c-af4a-d75f692b474f"/>
    <ds:schemaRef ds:uri="c61ba907-4fbe-4f87-9715-2077725d01a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A4C6DCBC-A10C-4473-AF48-2D79BA76D9DB}">
  <ds:schemaRefs>
    <ds:schemaRef ds:uri="a3c56f7e-1740-440c-af4a-d75f692b474f"/>
    <ds:schemaRef ds:uri="c61ba907-4fbe-4f87-9715-2077725d01a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presentation_template_jan21</Template>
  <TotalTime>3574</TotalTime>
  <Words>1681</Words>
  <Application>Microsoft Macintosh PowerPoint</Application>
  <PresentationFormat>Presentazione su schermo (16:9)</PresentationFormat>
  <Paragraphs>398</Paragraphs>
  <Slides>30</Slides>
  <Notes>12</Notes>
  <HiddenSlides>4</HiddenSlides>
  <MMClips>0</MMClips>
  <ScaleCrop>false</ScaleCrop>
  <HeadingPairs>
    <vt:vector size="8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4</vt:i4>
      </vt:variant>
      <vt:variant>
        <vt:lpstr>Server OLE incorporati</vt:lpstr>
      </vt:variant>
      <vt:variant>
        <vt:i4>2</vt:i4>
      </vt:variant>
      <vt:variant>
        <vt:lpstr>Titoli diapositive</vt:lpstr>
      </vt:variant>
      <vt:variant>
        <vt:i4>30</vt:i4>
      </vt:variant>
    </vt:vector>
  </HeadingPairs>
  <TitlesOfParts>
    <vt:vector size="42" baseType="lpstr">
      <vt:lpstr>Arial</vt:lpstr>
      <vt:lpstr>BISansCond</vt:lpstr>
      <vt:lpstr>Calibri</vt:lpstr>
      <vt:lpstr>Calibri Light</vt:lpstr>
      <vt:lpstr>OpenSans</vt:lpstr>
      <vt:lpstr>Wingdings</vt:lpstr>
      <vt:lpstr>Presentation template Jan21</vt:lpstr>
      <vt:lpstr>1_Sanofi_Slide Kit_FR_16-9_2017</vt:lpstr>
      <vt:lpstr>2_Tema di Office</vt:lpstr>
      <vt:lpstr>9_Thème SANOFI</vt:lpstr>
      <vt:lpstr>think-cell Slide</vt:lpstr>
      <vt:lpstr>Diapositiva de think-cell</vt:lpstr>
      <vt:lpstr>Presentazione standard di PowerPoint</vt:lpstr>
      <vt:lpstr>Building the media mix with Health Care Professionals </vt:lpstr>
      <vt:lpstr>People suffer regularly from common health conditions</vt:lpstr>
      <vt:lpstr>Sanofi purpose: Serving healthier, fuller lives</vt:lpstr>
      <vt:lpstr>Sanofi Consumer Health Care global business </vt:lpstr>
      <vt:lpstr>It all starts with our consumer journey </vt:lpstr>
      <vt:lpstr>Presentazione standard di PowerPoint</vt:lpstr>
      <vt:lpstr>HCP are key influencers of preference and loyalty  </vt:lpstr>
      <vt:lpstr>What has changed with Covid? </vt:lpstr>
      <vt:lpstr>We need to understand HCP as consumers, and support them on their challenges to become a partner  </vt:lpstr>
      <vt:lpstr>How to best engage HCP? </vt:lpstr>
      <vt:lpstr>56% of HCPs today feel digitally exausted  </vt:lpstr>
      <vt:lpstr>HCP today are overwhelmed not only digitally</vt:lpstr>
      <vt:lpstr>We need to segment HPCs not only based on potential and motivations, but also based on media mix preference </vt:lpstr>
      <vt:lpstr>Best integrated approach: consumer advertising, in store promotion and pharmacists engagment</vt:lpstr>
      <vt:lpstr>Presentazione standard di PowerPoint</vt:lpstr>
      <vt:lpstr>Presentazione standard di PowerPoint</vt:lpstr>
      <vt:lpstr>Presentazione standard di PowerPoint</vt:lpstr>
      <vt:lpstr>Back-up</vt:lpstr>
      <vt:lpstr>O2O – how to make the most of media to increase and measure traffic to pharmacies - Fexallegra </vt:lpstr>
      <vt:lpstr>O2O – how to make the most of media to increase and measure traffic to pharmacies - Fexallegra  </vt:lpstr>
      <vt:lpstr>O2O – booming to increase measurement ability</vt:lpstr>
      <vt:lpstr>DOMINATE EG CORE visibility according with OBPPC results</vt:lpstr>
      <vt:lpstr>Presentazione standard di PowerPoint</vt:lpstr>
      <vt:lpstr>REINFORCE PHARMACIST’S ENGAGEMENT activation with bigger multichannel plan</vt:lpstr>
      <vt:lpstr>O2O – Online to Offline to enhance media and footfall</vt:lpstr>
      <vt:lpstr>O2O – how to make the most of media to increase and measure traffic to pharmacies - Novanight </vt:lpstr>
      <vt:lpstr>O2O – how to make the most of media to increase and measure traffic to pharmacies - Novanight </vt:lpstr>
      <vt:lpstr>Presentazione standard di PowerPoint</vt:lpstr>
      <vt:lpstr>How to best engage Pharmacists?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Martijn Grommen</dc:creator>
  <cp:lastModifiedBy>alessandra@indual.it</cp:lastModifiedBy>
  <cp:revision>27</cp:revision>
  <dcterms:created xsi:type="dcterms:W3CDTF">2021-10-14T10:18:51Z</dcterms:created>
  <dcterms:modified xsi:type="dcterms:W3CDTF">2021-10-29T09:09:42Z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0x010100E321446D42E1EE4D82C08B8452F7F75F</vt:lpwstr>
  </property>
</Properties>
</file>