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 Neue" panose="02000503000000020004" pitchFamily="2" charset="0"/>
      <p:regular r:id="rId21"/>
      <p:bold r:id="rId22"/>
      <p:italic r:id="rId23"/>
      <p:boldItalic r:id="rId24"/>
    </p:embeddedFont>
    <p:embeddedFont>
      <p:font typeface="Helvetica Neue Light" panose="02000403000000020004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756">
          <p15:clr>
            <a:srgbClr val="A4A3A4"/>
          </p15:clr>
        </p15:guide>
        <p15:guide id="3" pos="6856">
          <p15:clr>
            <a:srgbClr val="A4A3A4"/>
          </p15:clr>
        </p15:guide>
        <p15:guide id="4" pos="3840">
          <p15:clr>
            <a:srgbClr val="A4A3A4"/>
          </p15:clr>
        </p15:guide>
        <p15:guide id="5" orient="horz" pos="377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KBQW1ah18MKFrdNXo6BBqsb24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/>
    <p:restoredTop sz="94672"/>
  </p:normalViewPr>
  <p:slideViewPr>
    <p:cSldViewPr snapToGrid="0">
      <p:cViewPr varScale="1">
        <p:scale>
          <a:sx n="103" d="100"/>
          <a:sy n="103" d="100"/>
        </p:scale>
        <p:origin x="184" y="280"/>
      </p:cViewPr>
      <p:guideLst>
        <p:guide orient="horz" pos="1026"/>
        <p:guide pos="756"/>
        <p:guide pos="6856"/>
        <p:guide pos="3840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i" type="vertTitleAndTx">
  <p:cSld name="VERTICAL_TITLE_AND_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punti elenco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161" name="Google Shape;161;p38"/>
          <p:cNvPicPr preferRelativeResize="0"/>
          <p:nvPr/>
        </p:nvPicPr>
        <p:blipFill rotWithShape="1">
          <a:blip r:embed="rId2">
            <a:alphaModFix/>
          </a:blip>
          <a:srcRect r="-113"/>
          <a:stretch/>
        </p:blipFill>
        <p:spPr>
          <a:xfrm>
            <a:off x="0" y="0"/>
            <a:ext cx="10452484" cy="44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3">
            <a:alphaModFix/>
          </a:blip>
          <a:srcRect b="-6909"/>
          <a:stretch/>
        </p:blipFill>
        <p:spPr>
          <a:xfrm rot="10800000">
            <a:off x="6096000" y="4475425"/>
            <a:ext cx="6096000" cy="239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4"/>
          <p:cNvPicPr preferRelativeResize="0"/>
          <p:nvPr/>
        </p:nvPicPr>
        <p:blipFill rotWithShape="1">
          <a:blip r:embed="rId14">
            <a:alphaModFix/>
          </a:blip>
          <a:srcRect b="-4560"/>
          <a:stretch/>
        </p:blipFill>
        <p:spPr>
          <a:xfrm>
            <a:off x="0" y="0"/>
            <a:ext cx="89551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526779" y="594794"/>
            <a:ext cx="1584018" cy="52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522991" y="1345497"/>
            <a:ext cx="1582114" cy="2317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14"/>
          <p:cNvCxnSpPr/>
          <p:nvPr/>
        </p:nvCxnSpPr>
        <p:spPr>
          <a:xfrm flipH="1">
            <a:off x="9522991" y="1175657"/>
            <a:ext cx="2669010" cy="12198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777825" y="539130"/>
            <a:ext cx="1584018" cy="5276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6"/>
          <p:cNvCxnSpPr/>
          <p:nvPr/>
        </p:nvCxnSpPr>
        <p:spPr>
          <a:xfrm rot="10800000">
            <a:off x="0" y="470057"/>
            <a:ext cx="11361844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" y="0"/>
            <a:ext cx="9779000" cy="4009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vex.it/ferite-cutanee/rimedi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ovex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ovex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ovex.i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vex.it/primi-dentini/rimedi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vex.it/afte-e-lesioni-della-bocca/rimedi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vex.it/herpes-labiale/rimedi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>
            <a:spLocks noGrp="1"/>
          </p:cNvSpPr>
          <p:nvPr>
            <p:ph type="ctrTitle"/>
          </p:nvPr>
        </p:nvSpPr>
        <p:spPr>
          <a:xfrm>
            <a:off x="1524000" y="157995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600"/>
              <a:buFont typeface="Helvetica Neue Light"/>
              <a:buNone/>
            </a:pPr>
            <a:r>
              <a:rPr lang="it-IT" sz="3600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SITI ALOVEX</a:t>
            </a: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4755220" y="5984875"/>
            <a:ext cx="32403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1" u="none" strike="noStrike" cap="none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Milano, </a:t>
            </a:r>
            <a:r>
              <a:rPr lang="it-IT" sz="1600" i="1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Dicembre </a:t>
            </a:r>
            <a:r>
              <a:rPr lang="it-IT" sz="1600" b="0" i="1" u="none" strike="noStrike" cap="none">
                <a:solidFill>
                  <a:srgbClr val="7570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>
            <a:spLocks noGrp="1"/>
          </p:cNvSpPr>
          <p:nvPr>
            <p:ph type="subTitle" idx="1"/>
          </p:nvPr>
        </p:nvSpPr>
        <p:spPr>
          <a:xfrm>
            <a:off x="2514600" y="4059629"/>
            <a:ext cx="7721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None/>
            </a:pPr>
            <a:r>
              <a:rPr lang="it-IT" sz="2800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Report Sintetico Mensile Performances da Google Analytics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400"/>
              <a:buNone/>
            </a:pPr>
            <a:r>
              <a:rPr lang="it-IT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1-30 Novembre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/>
          <p:nvPr/>
        </p:nvSpPr>
        <p:spPr>
          <a:xfrm>
            <a:off x="1090246" y="592252"/>
            <a:ext cx="8110025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Pagine più viste - Labiale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nov 2020 – 30 nov 2020</a:t>
            </a:r>
            <a:endParaRPr sz="2000" b="0" i="0" u="none" strike="noStrike" cap="none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3" name="Google Shape;25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4956" y="5630178"/>
            <a:ext cx="1947043" cy="124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675CEF3-1F90-4341-A330-2471B1536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1628774"/>
            <a:ext cx="9683750" cy="31866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/>
          <p:nvPr/>
        </p:nvSpPr>
        <p:spPr>
          <a:xfrm>
            <a:off x="2850076" y="912165"/>
            <a:ext cx="6491845" cy="87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900"/>
              <a:buFont typeface="Helvetica Neue Light"/>
              <a:buNone/>
            </a:pPr>
            <a:r>
              <a:rPr lang="it-IT" sz="3900" b="0" i="0" u="sng" strike="noStrike" cap="none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Alovex Ferite Cutanee</a:t>
            </a:r>
            <a:endParaRPr sz="3900" b="0" i="0" u="none" strike="noStrike" cap="none">
              <a:solidFill>
                <a:srgbClr val="75707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1" name="Google Shape;26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5545" y="1543988"/>
            <a:ext cx="7023152" cy="440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/>
          <p:nvPr/>
        </p:nvSpPr>
        <p:spPr>
          <a:xfrm>
            <a:off x="1090246" y="592252"/>
            <a:ext cx="9145953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Pagine più viste - Ferite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nov 2020 – 30 nov 2020</a:t>
            </a:r>
            <a:endParaRPr sz="2000" b="0" i="0" u="none" strike="noStrike" cap="none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4320" y="5616677"/>
            <a:ext cx="1977680" cy="124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376D606-BBDB-F642-8477-5DC749FDC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1628775"/>
            <a:ext cx="9683750" cy="32392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/>
          <p:nvPr/>
        </p:nvSpPr>
        <p:spPr>
          <a:xfrm>
            <a:off x="1524000" y="2427288"/>
            <a:ext cx="9144000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Alessandro Rosti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 Partner, Marketing &amp; Digital Solutions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alessandro.rosti@indual.it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mob. +39 335 770 31 43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tel. +39 02 89 78 50 65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fax  +39 02 93 65 03 86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rgbClr val="85BF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www.indual.it</a:t>
            </a:r>
            <a:endParaRPr sz="1200" b="1" i="0" u="none" strike="noStrike" cap="none">
              <a:solidFill>
                <a:srgbClr val="85BF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85BF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Milano- via dei Cignoli 9</a:t>
            </a:r>
            <a:endParaRPr sz="1200" b="1" i="0" u="none" strike="noStrike" cap="none">
              <a:solidFill>
                <a:srgbClr val="85BF1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/>
          <p:nvPr/>
        </p:nvSpPr>
        <p:spPr>
          <a:xfrm>
            <a:off x="2136775" y="3127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1090246" y="597139"/>
            <a:ext cx="8510954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Principali indicatori di performance - </a:t>
            </a:r>
            <a:r>
              <a:rPr lang="it-IT" sz="2500" b="0" i="0" u="sng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www.alovex.it</a:t>
            </a:r>
            <a:endParaRPr sz="2500" b="0" i="0" u="none" strike="noStrike" cap="none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nov 2020 – 30 nov 2020</a:t>
            </a:r>
            <a:endParaRPr sz="2000" b="0" i="0" u="none" strike="noStrike" cap="none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80" name="Google Shape;18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6201" y="5829478"/>
            <a:ext cx="1955800" cy="10377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1AC83C8C-CE9F-DE4A-9681-543952907E3E}"/>
              </a:ext>
            </a:extLst>
          </p:cNvPr>
          <p:cNvGrpSpPr/>
          <p:nvPr/>
        </p:nvGrpSpPr>
        <p:grpSpPr>
          <a:xfrm>
            <a:off x="1831975" y="1337434"/>
            <a:ext cx="7661428" cy="5325873"/>
            <a:chOff x="1831975" y="1312720"/>
            <a:chExt cx="7661428" cy="5325873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78B6713-E39D-3A47-9275-344DCE30C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1975" y="1312720"/>
              <a:ext cx="7661428" cy="440724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020D7A2-3B5A-A648-B1F8-C66A8B7E3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1975" y="5707606"/>
              <a:ext cx="7661428" cy="9309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/>
          <p:nvPr/>
        </p:nvSpPr>
        <p:spPr>
          <a:xfrm>
            <a:off x="2136775" y="3127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090246" y="597139"/>
            <a:ext cx="7092630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Fonti di traffico - </a:t>
            </a:r>
            <a:r>
              <a:rPr lang="it-IT" sz="2500" b="0" i="0" u="sng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www.alovex.it</a:t>
            </a:r>
            <a:endParaRPr sz="2500" b="0" i="0" u="none" strike="noStrike" cap="none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nov 2020 – 30 nov2020</a:t>
            </a:r>
            <a:endParaRPr sz="2000" b="0" i="0" u="none" strike="noStrike" cap="none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92" name="Google Shape;19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6201" y="5829478"/>
            <a:ext cx="1955800" cy="103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B0EE839-CE8B-5949-9A69-E23CB27B3E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606"/>
          <a:stretch/>
        </p:blipFill>
        <p:spPr>
          <a:xfrm>
            <a:off x="1258676" y="1628775"/>
            <a:ext cx="9598147" cy="42007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/>
          <p:nvPr/>
        </p:nvSpPr>
        <p:spPr>
          <a:xfrm>
            <a:off x="2136775" y="3127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1090246" y="597139"/>
            <a:ext cx="7092630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Principali risultati campagne CPC - </a:t>
            </a:r>
            <a:r>
              <a:rPr lang="it-IT" sz="2500" b="0" i="0" u="sng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www.alovex.it</a:t>
            </a:r>
            <a:endParaRPr sz="2500" b="0" i="0" u="none" strike="noStrike" cap="none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nov 2020 – 30 nov 2020</a:t>
            </a:r>
            <a:endParaRPr sz="2000" b="0" i="0" u="none" strike="noStrike" cap="none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3" name="Google Shape;20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6201" y="5829478"/>
            <a:ext cx="1955800" cy="103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2F7888A-156F-F141-B657-4F3F148887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12"/>
          <a:stretch/>
        </p:blipFill>
        <p:spPr>
          <a:xfrm>
            <a:off x="1200150" y="1584764"/>
            <a:ext cx="9683750" cy="39121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/>
          <p:nvPr/>
        </p:nvSpPr>
        <p:spPr>
          <a:xfrm>
            <a:off x="2850076" y="912165"/>
            <a:ext cx="6491845" cy="87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900"/>
              <a:buFont typeface="Helvetica Neue Light"/>
              <a:buNone/>
            </a:pPr>
            <a:r>
              <a:rPr lang="it-IT" sz="3900" b="0" i="0" u="sng" strike="noStrike" cap="none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Alovex Dentizione</a:t>
            </a:r>
            <a:endParaRPr sz="3900" b="0" i="0" u="none" strike="noStrike" cap="none">
              <a:solidFill>
                <a:srgbClr val="75707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1" name="Google Shape;21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3425" y="1611442"/>
            <a:ext cx="6263017" cy="4341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/>
          <p:nvPr/>
        </p:nvSpPr>
        <p:spPr>
          <a:xfrm>
            <a:off x="2136775" y="3127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1090246" y="597139"/>
            <a:ext cx="7092630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Pagine più viste - Dentizione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nov 2020 – 30 nov 2020</a:t>
            </a:r>
            <a:endParaRPr sz="2000" b="0" i="0" u="none" strike="noStrike" cap="none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6201" y="5514529"/>
            <a:ext cx="1955800" cy="135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E060516-F7B2-0741-9A72-438DE2ED1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1628775"/>
            <a:ext cx="9673654" cy="30173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/>
        </p:nvSpPr>
        <p:spPr>
          <a:xfrm>
            <a:off x="2850076" y="912165"/>
            <a:ext cx="6491845" cy="87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900"/>
              <a:buFont typeface="Helvetica Neue Light"/>
              <a:buNone/>
            </a:pPr>
            <a:r>
              <a:rPr lang="it-IT" sz="3900" b="0" i="0" u="sng" strike="noStrike" cap="none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Alovex Protezione Attiva</a:t>
            </a:r>
            <a:endParaRPr sz="3900" b="0" i="0" u="none" strike="noStrike" cap="none">
              <a:solidFill>
                <a:srgbClr val="75707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3661" y="1543988"/>
            <a:ext cx="6982545" cy="4408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/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/>
          <p:nvPr/>
        </p:nvSpPr>
        <p:spPr>
          <a:xfrm>
            <a:off x="2136775" y="3127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1090246" y="592252"/>
            <a:ext cx="7251895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Helvetica Neue Light"/>
              <a:buNone/>
            </a:pPr>
            <a:r>
              <a:rPr lang="it-IT" sz="25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Pagine più viste - Protezione Attiva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Helvetica Neue Light"/>
              <a:buNone/>
            </a:pPr>
            <a:r>
              <a:rPr lang="it-IT" sz="2000" b="0" i="0" u="none" strike="noStrike" cap="none">
                <a:solidFill>
                  <a:schemeClr val="accent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 nov 2020 – 30 nov 2020</a:t>
            </a:r>
            <a:endParaRPr sz="2000" b="0" i="0" u="none" strike="noStrike" cap="none">
              <a:solidFill>
                <a:schemeClr val="accent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9" name="Google Shape;2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6201" y="5635497"/>
            <a:ext cx="1955799" cy="1234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7868241-98F8-0745-8C06-2E5536254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1628775"/>
            <a:ext cx="9683750" cy="34793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/>
          <p:nvPr/>
        </p:nvSpPr>
        <p:spPr>
          <a:xfrm>
            <a:off x="2850076" y="912165"/>
            <a:ext cx="6491845" cy="87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900"/>
              <a:buFont typeface="Helvetica Neue Light"/>
              <a:buNone/>
            </a:pPr>
            <a:r>
              <a:rPr lang="it-IT" sz="3900" b="0" i="0" u="sng" strike="noStrike" cap="none">
                <a:solidFill>
                  <a:srgbClr val="757070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Alovex Labiale</a:t>
            </a:r>
            <a:endParaRPr sz="3900" b="0" i="0" u="none" strike="noStrike" cap="none">
              <a:solidFill>
                <a:srgbClr val="75707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47" name="Google Shape;24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0514" y="1543988"/>
            <a:ext cx="6940702" cy="4420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184</Words>
  <Application>Microsoft Macintosh PowerPoint</Application>
  <PresentationFormat>Widescreen</PresentationFormat>
  <Paragraphs>42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Calibri</vt:lpstr>
      <vt:lpstr>Arial</vt:lpstr>
      <vt:lpstr>Helvetica Neue Light</vt:lpstr>
      <vt:lpstr>Helvetica Neue</vt:lpstr>
      <vt:lpstr>Tema di Office</vt:lpstr>
      <vt:lpstr>Personalizza struttura</vt:lpstr>
      <vt:lpstr>SITI ALOVEX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SITI ALOVEX</dc:title>
  <cp:lastModifiedBy>Microsoft Office User</cp:lastModifiedBy>
  <cp:revision>1</cp:revision>
  <dcterms:modified xsi:type="dcterms:W3CDTF">2020-12-04T09:06:47Z</dcterms:modified>
</cp:coreProperties>
</file>