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756">
          <p15:clr>
            <a:srgbClr val="A4A3A4"/>
          </p15:clr>
        </p15:guide>
        <p15:guide id="3" pos="6811" userDrawn="1">
          <p15:clr>
            <a:srgbClr val="A4A3A4"/>
          </p15:clr>
        </p15:guide>
        <p15:guide id="4" pos="3840">
          <p15:clr>
            <a:srgbClr val="A4A3A4"/>
          </p15:clr>
        </p15:guide>
        <p15:guide id="5" orient="horz" pos="377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KBQW1ah18MKFrdNXo6BBqsb24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9721"/>
    <p:restoredTop sz="94648"/>
  </p:normalViewPr>
  <p:slideViewPr>
    <p:cSldViewPr snapToGrid="0">
      <p:cViewPr varScale="1">
        <p:scale>
          <a:sx n="107" d="100"/>
          <a:sy n="107" d="100"/>
        </p:scale>
        <p:origin x="504" y="160"/>
      </p:cViewPr>
      <p:guideLst>
        <p:guide orient="horz" pos="1026"/>
        <p:guide pos="756"/>
        <p:guide pos="6811"/>
        <p:guide pos="3840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8" Type="http://customschemas.google.com/relationships/presentationmetadata" Target="metadata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i" type="vertTitleAndTx">
  <p:cSld name="VERTICAL_TITLE_AND_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punti elenco" type="tx">
  <p:cSld name="TITLE_AND_BOD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619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  <p:pic>
        <p:nvPicPr>
          <p:cNvPr id="161" name="Google Shape;161;p38"/>
          <p:cNvPicPr preferRelativeResize="0"/>
          <p:nvPr/>
        </p:nvPicPr>
        <p:blipFill rotWithShape="1">
          <a:blip r:embed="rId2">
            <a:alphaModFix/>
          </a:blip>
          <a:srcRect r="-113"/>
          <a:stretch/>
        </p:blipFill>
        <p:spPr>
          <a:xfrm>
            <a:off x="0" y="0"/>
            <a:ext cx="10452484" cy="44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3.png"/><Relationship Id="rId15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3">
            <a:alphaModFix/>
          </a:blip>
          <a:srcRect b="-6909"/>
          <a:stretch/>
        </p:blipFill>
        <p:spPr>
          <a:xfrm rot="10800000">
            <a:off x="6096000" y="4475425"/>
            <a:ext cx="6096000" cy="239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4"/>
          <p:cNvPicPr preferRelativeResize="0"/>
          <p:nvPr/>
        </p:nvPicPr>
        <p:blipFill rotWithShape="1">
          <a:blip r:embed="rId14">
            <a:alphaModFix/>
          </a:blip>
          <a:srcRect b="-4560"/>
          <a:stretch/>
        </p:blipFill>
        <p:spPr>
          <a:xfrm>
            <a:off x="0" y="0"/>
            <a:ext cx="89551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526779" y="594794"/>
            <a:ext cx="1584018" cy="52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522991" y="1345497"/>
            <a:ext cx="1582114" cy="2317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14"/>
          <p:cNvCxnSpPr/>
          <p:nvPr/>
        </p:nvCxnSpPr>
        <p:spPr>
          <a:xfrm flipH="1">
            <a:off x="9522991" y="1175657"/>
            <a:ext cx="2669010" cy="12198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777825" y="539130"/>
            <a:ext cx="1584018" cy="5276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6"/>
          <p:cNvCxnSpPr/>
          <p:nvPr/>
        </p:nvCxnSpPr>
        <p:spPr>
          <a:xfrm rot="10800000">
            <a:off x="0" y="470057"/>
            <a:ext cx="11361844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" y="0"/>
            <a:ext cx="9779000" cy="40098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vex.it/ferite-cutanee/rimedio/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ovex.it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ovex.it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ovex.it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vex.it/primi-dentini/rimedio/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vex.it/afte-e-lesioni-della-bocca/rimedio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vex.it/herpes-labiale/rimedio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>
            <a:spLocks noGrp="1"/>
          </p:cNvSpPr>
          <p:nvPr>
            <p:ph type="ctrTitle"/>
          </p:nvPr>
        </p:nvSpPr>
        <p:spPr>
          <a:xfrm>
            <a:off x="1524000" y="157995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600"/>
              <a:buFont typeface="Helvetica Neue Light"/>
              <a:buNone/>
            </a:pPr>
            <a:r>
              <a:rPr lang="it-IT" sz="3600" dirty="0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SITI ALOVEX</a:t>
            </a:r>
            <a:endParaRPr dirty="0"/>
          </a:p>
        </p:txBody>
      </p:sp>
      <p:sp>
        <p:nvSpPr>
          <p:cNvPr id="168" name="Google Shape;168;p1"/>
          <p:cNvSpPr/>
          <p:nvPr/>
        </p:nvSpPr>
        <p:spPr>
          <a:xfrm>
            <a:off x="4755220" y="5984875"/>
            <a:ext cx="32403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1" u="none" strike="noStrike" cap="none" dirty="0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Milano, </a:t>
            </a:r>
            <a:r>
              <a:rPr lang="it-IT" sz="1600" i="1" dirty="0" smtClean="0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Marzo </a:t>
            </a:r>
            <a:r>
              <a:rPr lang="it-IT" sz="1600" b="0" i="1" u="none" strike="noStrike" cap="none" dirty="0" smtClean="0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>
            <a:spLocks noGrp="1"/>
          </p:cNvSpPr>
          <p:nvPr>
            <p:ph type="subTitle" idx="1"/>
          </p:nvPr>
        </p:nvSpPr>
        <p:spPr>
          <a:xfrm>
            <a:off x="2514600" y="4059629"/>
            <a:ext cx="7721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None/>
            </a:pPr>
            <a:r>
              <a:rPr lang="it-IT" sz="2800" dirty="0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Report Sintetico Mensile Performances da Google Analytics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400"/>
              <a:buNone/>
            </a:pPr>
            <a:r>
              <a:rPr lang="it-IT" dirty="0" smtClean="0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1-28 Febbraio 2021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/>
          <p:nvPr/>
        </p:nvSpPr>
        <p:spPr>
          <a:xfrm>
            <a:off x="1090246" y="592252"/>
            <a:ext cx="8110025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Helvetica Neue Light"/>
              <a:buNone/>
            </a:pPr>
            <a:r>
              <a:rPr lang="it-IT" sz="25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Pagine più viste - Labiale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Helvetica Neue Light"/>
              <a:buNone/>
            </a:pPr>
            <a:r>
              <a:rPr lang="it-IT" sz="20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</a:t>
            </a:r>
            <a:r>
              <a:rPr lang="it-IT" sz="2000" b="0" i="0" u="none" strike="noStrike" cap="none" dirty="0" err="1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feb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2021 </a:t>
            </a:r>
            <a:r>
              <a:rPr lang="it-IT" sz="20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31 </a:t>
            </a:r>
            <a:r>
              <a:rPr lang="it-IT" sz="2000" b="0" i="0" u="none" strike="noStrike" cap="none" dirty="0" err="1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feb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2021</a:t>
            </a:r>
            <a:endParaRPr sz="2000" b="0" i="0" u="none" strike="noStrike" cap="none" dirty="0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3" name="Google Shape;25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4956" y="5630178"/>
            <a:ext cx="1947043" cy="124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628775"/>
            <a:ext cx="9630729" cy="30501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/>
          <p:nvPr/>
        </p:nvSpPr>
        <p:spPr>
          <a:xfrm>
            <a:off x="2850076" y="912165"/>
            <a:ext cx="6491845" cy="87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900"/>
              <a:buFont typeface="Helvetica Neue Light"/>
              <a:buNone/>
            </a:pPr>
            <a:r>
              <a:rPr lang="it-IT" sz="3900" b="0" i="0" u="sng" strike="noStrike" cap="none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Alovex Ferite Cutanee</a:t>
            </a:r>
            <a:endParaRPr sz="3900" b="0" i="0" u="none" strike="noStrike" cap="none">
              <a:solidFill>
                <a:srgbClr val="75707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1" name="Google Shape;26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5545" y="1543988"/>
            <a:ext cx="7023152" cy="4404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 txBox="1"/>
          <p:nvPr/>
        </p:nvSpPr>
        <p:spPr>
          <a:xfrm>
            <a:off x="1090246" y="592252"/>
            <a:ext cx="9145953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Helvetica Neue Light"/>
              <a:buNone/>
            </a:pPr>
            <a:r>
              <a:rPr lang="it-IT" sz="25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Pagine più viste - Ferite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Helvetica Neue Light"/>
              <a:buNone/>
            </a:pPr>
            <a:r>
              <a:rPr lang="it-IT" sz="20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</a:t>
            </a:r>
            <a:r>
              <a:rPr lang="it-IT" sz="2000" b="0" i="0" u="none" strike="noStrike" cap="none" dirty="0" err="1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feb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2021 </a:t>
            </a:r>
            <a:r>
              <a:rPr lang="it-IT" sz="20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31 </a:t>
            </a:r>
            <a:r>
              <a:rPr lang="it-IT" sz="2000" b="0" i="0" u="none" strike="noStrike" cap="none" dirty="0" err="1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feb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2021</a:t>
            </a:r>
            <a:endParaRPr sz="2000" b="0" i="0" u="none" strike="noStrike" cap="none" dirty="0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7" name="Google Shape;26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4320" y="5616677"/>
            <a:ext cx="1977680" cy="124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9" y="1628775"/>
            <a:ext cx="9678375" cy="30651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/>
          <p:nvPr/>
        </p:nvSpPr>
        <p:spPr>
          <a:xfrm>
            <a:off x="1524000" y="2427288"/>
            <a:ext cx="9144000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Alessandro Rosti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 Partner, Marketing &amp; Digital Solutions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alessandro.rosti@indual.it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mob. +39 335 770 31 43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tel. +39 02 89 78 50 65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fax  +39 02 93 65 03 86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rgbClr val="85BF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www.indual.it</a:t>
            </a:r>
            <a:endParaRPr sz="1200" b="1" i="0" u="none" strike="noStrike" cap="none">
              <a:solidFill>
                <a:srgbClr val="85BF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85BF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Milano- via dei Cignoli 9</a:t>
            </a:r>
            <a:endParaRPr sz="1200" b="1" i="0" u="none" strike="noStrike" cap="none">
              <a:solidFill>
                <a:srgbClr val="85BF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984375" y="1603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" descr="data:image/png;base64,iVBORw0KGgoAAAANSUhEUgAABFgAAADBCAYAAAD7JQQ9AAAgAElEQVR4XuydB5gUVdaGv+owkZkBJElQdlUyKBJMYERAYY3/umZBEEQRHAkGYFWCLooKCiiIgiIKmAPisrhrwASISpAgBnIGmdTT091V/3Oru4eeoXNXd9dUffU8LrPdde895z2nblV9fYOkKIoCHiRAAiRAAiRAAiRAAiRAAiRAAiRAAiRAAnETkCiwxM2OBUmABEiABEiABEiABEiABEiABEiABEhAJUCBhYlAAiRAAiRAAiRAAiRAAiRAAiRAAiRAAgkSoMCSIEAWJwESIAESIAESIAESIAESIAESIAESIAEKLMwBEiABEiABEiABEiABEiABEiABEiABEkiQAAWWBAGyOAmQAAmQAAmQAAmQAAmQAAmQAAmQAAlQYGEOkAAJkAAJkAAJkAAJkAAJkAAJkAAJkECCBCiwJAiQxUmABEiABEiABEiABEiABEiABEiABEiAAgtzgARIgARIgARIgARIgARIgARIgARIgAQSJECBJUGALE4CJEACJEACJEACJEACJEACJEACJEACFFiYAyRAAiRAAiRAAiRAAiRAAiRAAiRAAiSQIIGoBRZF3oPlo67Bw5ZJWPrkxShIsOG4iysy/lg+DU/MWoo1O4vRsMsN+Oe4YejUAICiQN7yDsaMmYX/7bKgyw2jMXrYxWgW0FhQPxQZh78cg8tG/dd7pmSBtXuMfvrtenYh1hyog5N7DMbEiVfjtEhtVwGhQD68HKP6PAzLpKV48mKNKOuVWdxJEE9BBYpjHV6fPA0Ll27AgdonoUu3azB42PVopxFmr1Uihv/F6L470e/r29AuHlM1qSOuhlmIBEiABEiABEiABEiABEiABEggTgJRCCwK5CNrMW/MCEz/cjec3Z/BVzN7oXacDSZWzCtA3NdzNIpGv4mnL83B6qf74KEjj+Gj6b1Rz7MW824dgK96zcOUvmV4bfDdWHnt65h/vZA5QvuhyB78NONM3LTuEbz35MUQWg1sOcjPtUOKymBR9wr8q3Aitl72HJ66dDumXPQAVt33BpbdFr7tqtUrkA8txV3dR8HyzFeY2UsLynplFhXYypMUBfj49yOYs3Y/1h8sQ3GFB+c1ycOIzo1xbpO8iJUp8h94Z/Ad+PbKWRjX/QQoAA58PgFDZp6GZz4ZHKcQEqJZxYXSIhlZBZmwRrQsiXXE2zbLkQAJkAAJkAAJkAAJkAAJkAAJxEwggsCiQBaixbkD8EqrVmi6cg1+vCiMwKLI2LtqGsZPWIQfLOdhxHX18dSMD3Dn7K9xW1sFji3vYLwYXbIzGx369sOosWKEh3/Uxj8h3TMeHVc/i+e+saLr8Il49vogv/+rL69lQHYecu0Kdrx1G3pNbILZXzyOc/bMwSV/n4frFq7AkNZurJp+BgZ+PQZvL7wRp4TxQ4xq+eSeHhh56mtYV9gRlpgxCv3GBUdpOeSMHGS7vsWjXQZh8z+XYOH1J8fAMFBgWYHpXVYfG81yUR48a+eh25A5Pp5hWFfHlmJminwYy0f10Wy0kxBXlvx2BLd+vBXlHhkeWVEFEptFQi27Fe9d1TKCyCJy7Avcf+HruGDp8+jbRERYgaf8B8y5/g54Jn6Pu9opkPeuwrTxE7BojavKCCRFLsPaeSMxYeEa7MzugL79RmHs1ach+OenVhvBEqpeYdOnGN3ne3Qc+Sfem/U/FNfpgcETJ+Lq07QYBRNPErMMCZAACZAACZAACZAACZAACZBAvAQiCiyKvAmLJm1E2+GN8L+zBmJWSIFFgVz6JR69cDi23jodM25tgXXPX4PB8w/j3tfXY2Cz5RjZ+0E4xyzEpPNlfDLmBrz8l9n4cNSZsB9aiiHdRuLb8x/BW0/1ROmiYbh1Zi1MXjoTl6nDSYIdXvHn5X4345k1A/DaumE4edk96D7CjSkrZuGy2h7seLsfeo9vibmrxqCLPZQfop4fMeWMG/F2o7+goPgIsgOnHcVE1isWjbzsIWztOgKTn7oOrTMkxMSwcgTLCkzv/M2x0Sw98+FZ8wLa3zrDy/PUUKw3YNDp6WWmyIew9K7uGGXRZrSTR1Hwt3c2Yfm2o8c5JkYY9f5LHbx/dcuwkVI8R/H5uD6YcLQXht54NTp3bodmmR44S0qgZOcjU9qCNwaNx85bpmJQBw/Wv34/xpcNw4cjO8K25RX0nt8Ec0d3RS15F5bcPxN1xz+Hnn8G+XzCdPSyfoKh5+/A4A13oIO8GW/ccQ/WXPU8xnardaxeX97f1f0J5D09D+POzsdPLw5CoedBfPWAuCb8dQxCyHDGlJs8mQRIgARIgARIgARIgARIgARIIJkEopgi5EFFuQcW+zrMbncLZoQSWBQZpSsfw7m3r8awRW9jQFvA+d1EdBywGMMXrMMV+4ejd6ETkz5/AX1PkLHt/TvR59E2WPhDIdoIgaX7KKwbuhgrhrSGe/V0nNHvJRS+8RPu6BBCXhFrwoy5CaM+2oecW1/BFyPPxNGld6H7KAue+WomehXIOPjxEJw/2o6pX09Hz4JQfiiQ//gAI0e/jRMLn8KgVofw6SOD8a+yIVjw4vVV1lCJKhBKBUr+/A0fjrgZ81rPwgejOiETUTIUo3miEVgWrMNNzuCs7309tMCirj+TEmYKXKVFKEMs06xC03XLCvKfXQnxb7CjQY4dO+/sFCE8CtxlB/Dbys/x7vIl+OI/m+Bp3gP9xo3D9W0z4NmyADc9VI4xiwagvU1BxR8fYujVv2LYmnvReuMruHaGHRMevhntG8ioKHUA2dmwbgr2eQ5sR44JLO33fIg7e2/BwNX3oasdvnp/xqBvHsCZpZ/g7vOX4prPp+LSEwDnqpk489UW+Hr6pcijwBLV5caTSIAESIAESIAESIAESIAESEAvBKIQWISpYpTHGrwQQWA59MlQdB+p4KkVz+Oy2jI8a55H+1tnYvhra9H1u9Nxw1QJOfk5sEuA7CpDqfNCTPv6WVzi9q47ojy1ArN6FwSM1AguFiiyjLXzBqD/1JUobz0Yc165G+dmSjhUTWDZ/e4A9Bh3Ml7+/hGcnRXGD7kCZWUuWLJzkGXxYN8HQ3DRuGxM+/JZXBrPAqiKG9sW9UefyW0w79sH0TkzSoZRCixCsPq/PcFZhxJYdM8szBUhhJWcqd+FPKNulg177+ocxTWlQHa74KyogKvCDccvH2Li0JW4/INp6LlrFjrcMhvZtTK866bIbpSXnYspXz+HHrnl2LB8LhYtXorlh07GDcNHY9jFzaC4g33eFLJfHFk/EO1+nIOONyuYv2EwThfxda3B82fMxWmiXrcQYv7AoPVDcAZkeH6YjQ5z/oKvZvZEPgWWKOLJU0iABEiABEiABEiABEiABEhAPwTiF1gUWV0T5NxBs7y77nSbgLeu+gI9Bv+MB999C7ecJgSWJ9D+1vnqCJbLdw5Cr/sbYfp/R6GTKnaIw6YKLtbDAQu7Bk6FWbAOA6SANsTOPk9ciLLlY3DTqA+xN/siTFowBVf8NRNWRYZ7/Qx0u/5NDHz3Cww41YMfZ3fEzZ8U4u13+6OVulptlEJRoFDjX2e2ur9hdhlSFA82zvs7/j7lLCxYfz/OCNX2cXVOxJIHnHhQXeQ22BShYzxvKnkEXYOwvldPzDTKczFF6KJFP+Pb3cXH1SjQdmuaj0+vaxO6NcF53XPo/tkl+HrYsQVqZNc2fHTXFdh3zw+43TYb3aY2xKv+RY4r8zPXJwg6Ue50oqJ0Pd55+HnkjJgPsXay7Kr++au4ru6xESztdryL/r13YsSGYV6BZc8yDO/xDW5a/TC6lgVMAxI2UmDRKGNYDQmQAAmQAAmQAAmQAAmQAAmknkD8Aouw1e3E0dJyn1aSjVz3/zD6nJE4PPINzO13ApY/cB2GLzmMexesx+11F6Nf7+fRdPpiPH6hx7vls+ufeO/Z3qgXuHNOlbVGNmBQ26pt1JJ+wOQ+d2DBvtYYPGcuhpydA7u6Kq0CuWIVnrzgdvw68mPMutqDxYP74o2zFuPtgW19u7kEEVh8IscNQ95Et+fexT0dj+A/w3uj0DkJn8/qi3qB2whV8Tdg+ovYHnrt6xh8/2toP0nUsQdvDr4CU1vMxZejOoduOwjDWuXLcbdfYLnkVzze4Tb8e8BCfF54CtbOuAU3vLBJXYNlQPNlGBWMtZgilGZmJyjaL3K7cNNB3LZ063FXiFWS8N7VLdGrebgdl0RurMWzA55F9r1PY3CnAkCRcWTVCygcuRuDlk7A2Rnr8OINzyDjkRfQv60dez4dh/7z2+O5edeh3qejce+v/TB7cFvYy37Aq0OfQ+2JL+GCn4N8PullXJERMEXIvR4v3TgMv925CI9dWAtr596Fe34fiKUTzkP2YQosqe/y2CIJkAAJkAAJkAAJkAAJkAAJJIdAYgJLdZvkCvz26WN4dOIS7Gt4CW671IIJU9+HOm2lnRMHvnoZE596G9/ts6DxOddixLj+OKeuHQgnsASu8Olb5+Wcfq+hQrEhq1YuMq0SLNbumLT0SVyc70LZusV4eOxcfLlfwulX3oV777sCrTP9m+UGH8GiuBz4fvEEzHztU/x8pACNz7kRD427CZ3qRrtNs9hEyIE1b07AjPmijgY4/crbMazwCrTNCt92VYTVtmnumYPfP7ofdz65AlKjS9G/l4RHn37Py7N9GNZpZgaNF7kVjJweGYs3H8KLa/djw4EylLg86s5BI7s0VsUVsaNQ+MMNx4GVeOPZOXh32QYckGqjWcdLcMvQe3B5m2zY4IZj638wbcpMvPfTAdQ/4yoMGF6Iv7XOgOT8DZ89/QSeef8nHGh4Jq4dMQrDuzWHzRXi88o1WAbhdMUNx6+f4enJU/HhOheadL8FY8Zcj461rVACpwFxBEtyejjWSgIkQAIkQAIkQAIkQAIkQAIpIhClwCKsccN5tBTltlALl4rpD8sx4orRODp0PqZe3Rxl303CxfdaMWflRJybCyhuJxwOJ1wyYLFnIic7E1bxXuzfRjgnH7ligRbfSJGsWgWo1EZ8QBS3A0WlFdXwiKlG3qkcEOuplJarbdgys5GdZa+27XJwPzwVDpSXV8CtSLDYs5CTneG1LYbjWB0W2DKzom67ShPVWKhr1ThcUCQ7sjIkOMorkJWbD/uB8KwD60w9M20XufX7UuFRVKFFrMkilru1WyRk2yxRiCuVyQOnoxxOlwcKJFhsGcjKzvKNgBK544LD4UCFW4HFlhnwnQy3w4GyCjcUiw2Z2dnIsolhUyE+V2MoI6sgs3I9F4ejDBVukfcBuVX9PI8TR8styM+1Q6r+XQx5yFNJgARIgARIgARIgARIgARIgARSTyAGgSWycYrHiR9eeQBPLFqB349aUdC4HboPHYcHLzoZthjFisitmfsMsjZ3/Ok9CZAACZAACZAACZAACZAACZCAvghoKrAI1zwVZXCUu+BRxNq3NmRU/tqvL8eNYA1ZGyGK9IEESIAESIAESIAESIAESIAESMAIBDQXWIwAhT6QAAmQAAmQAAmQAAmQAAmQAAmQAAmQQCwEKLDEQovnkgAJkAAJkAAJkAAJkAAJkAAJkAAJkEAQAhRYmBYkQAIkQAIkQAIkQAIkQAIkQAIkQAIkkCABCiwJAmRxEiABEiABEiABEiABEiABEiABEiABEqDAwhwgARIgARIgARIgARIgARIgARIgARIggQQJUGBJECCLkwAJkAAJkAAJkAAJkAAJkAAJkAAJkAAFFuYACZAACZAACZAACZAACZAACZAACZAACSRIgAJLggBZnARIgARIgARIgARIgARIgARIgARIgASiFlgUeQ+Wj7oGD1smYemTF6MgXewUGX8sn4YnZi3Fmp3FaNjlBvxz3DB0agBAUSBveQdjxszC/3ZZ0OWG0Rg97GI0C7A1rB+KjLJVT+Dqez/AjbO/xm3tYnDSb9ezC7HmQB2c3GMwJk68GqdF27Z6ngL58HKM6vMwLJOW4smLNaKsV2Yx4E38VAWKYx1enzwNC5duwIHaJ6FLt2sweNj1aKcRZq+NIob/xei+O9Hv69sQSwod81GLOhInxhpIgARIgARIgARIgARIgARIgASiJxCFwKJAPrIW88aMwPQvd8PZ/Rl8NbMXakffhoZnegWI+3qORtHoN/H0pTlY/XQfPHTkMXw0vTfqedZi3q0D8FWveZjStwyvDb4bK699HfOvFzJHJD8UyJ61mHrpLXhpnwfDX9+AQadHa7qoewX+VTgRWy97Dk9duh1TLnoAq+57A8tui6ZtfzsK5ENLcVf3UbA88xVm9tKCsl6ZRcvWd56ioGLLcjhXz4dn/0YoFSWwnXQWss+7C7aTukasTJH/wDuD78C3V87CuO4nQAFw4PMJGDLzNDzzyeA4hZAQzSoulBbJyCrIhDWiZUmsI962WY4ESIAESIAESIAESIAESIAESCBmAhEEFq/oMO/cAXilVSs0XbkGP14URmBRZOxdNQ3jJyzCD5bzMOK6+nhqxge4U4wGaavAseUdjBejS3Zmo0Pffhg1Vozw8I/a+Ceke8aj4+pn8dw3VnQdPhHPXh/k93/15bUMyM5Drl3BjrduQ6+JTTD7i8dxzp45uOTv83DdwhUY0tqNVdPPwMCvx+DthTfilAh+KLKMzfNuxx2zN+JQcQnujUlgEfqNC47ScsgZOch2fYtHuwzC5n8uwcLrT46BYaDAsgLTu6w+Nprlojx41s5DtyFzfDzDsK6OLcXMFPkwlo/qo91oJ1Vc+Q9K3xoCxe0EFI86WgkWG6SMXOTdND+CyCJy7Avcf+HruGDp8+jbxKIKbp7yHzDn+jvgmfg97mqnQN67CtPGT8CiNa4qI5AUuQxr543EhIVrsDO7A/r2G4WxV5+G4J+fWm0ES6h6hU2fYnSf79Fx5J94b9b/UFynBwZPnIirT+MIlph7MhYgARIgARIgARIgARIgARIggTQTiCiwKPImLJq0EW2HN8L/zhqIWSEFFgVy6Zd49MLh2HrrdMy4tQXWPX8NBs8/jHtfX4+BzZZjZO8H4RyzEJPOl/HJmBvw8l9m48NRZ8J+aCmGdBuJb89/BG891ROli4bh1pm1MHnpTFwmpv4EPbziz8v9bsYzawbgtXXDcPKye9B9hBtTVszCZbU92PF2P/Qe3xJzV41BF3sYP8TUos1vYOCNy9BjZCtMnDQ/doFFtdErFo287CFs7ToCk5+6Dq0zJMTEsHIEywpM7/zNsdEsPfPhWfMC2t86w8vz1FCsw428SQ0zRT6EpXd1xyiLRqOdFA+KXr0R7t8+Pz4TJAn2Uy9B3s2vhb2UFM9RfD6uDyYc7YWhN16Nzp3boVmmB86SEijZ+ciUtuCNQeOx85apGNTBg/Wv34/xZcPw4ciOsG15Bb3nN8Hc0V1RS96FJffPRN3xz6Hnn0E+nzAdvayfYOj5OzB4wx3oIG/GG3fcgzVXPY+x3Wodq9eX93d1fwJ5T8/DuLPz8dOLg1DoeRBfPSCuCX8dgxD1QKo0dyZsngRIgARIgARIgARIgARIgATMTCCKKUIeVJR7YLGvw+x2t2BGKIFFkVG68jGce/tqDFv0Nga0BZzfTUTHAYsxfME6XLF/OHoXOjHp8xfQ9wQZ296/E30ebYOFPxSijRBYuo/CuqGLsWJIa7hXT8cZ/V5C4Rs/4Y4OIeQVsSbMmJsw6qN9yLn1FXwx8kwcXXoXuo+y4JmvZqJXgYyDHw/B+aPtmPr1dPQsCO2Hui7LfX0xr9UczOn0DTr1EyJGLFOEAmxUKlDy52/4cMTNmNd6Fj4Y1QmZiJKhEGiiEVgWrMNNzuCsw9mt+pkSZgpcpUUoQw7yc+2QEr3CZDcOT2gOyO6gNUm59VBn9PoIrShwlx3Abys/x7vLl+CL/2yCp3kP9Bs3Dte3zYBnywLc9FA5xiwagPY2BRV/fIihV/+KYWvuReuNr+DaGXZMePhmtG8go6LUAWRnw7op2Oc5sB05JrC03/Mh7uy9BQNX34eudvjq/RmDvnkAZ5Z+grvPX4prPp+KS08AnKtm4sxXW+Dr6ZcijwJLolnD8iRAAiRAAiRAAiRAAiRAAiSQUgJRCCzCHjHyYQ1eiCCwHPpkKLqPVPDUiudxWW0ZnjXPo/2tMzH8tbXo+t3puGGqhJz8HNglQHaVodR5IaZ9/SwucXvXHVGeWoFZvQsCRmoEFznEdJ618wag/9SVKG89GHNeuRvnZko4VE1g2f3uAPQYdzJe/v4RnJ0Vwg91YdvJ+NsTNkxaUIgu62f7RonEKbCozbixbVF/9JncBvO+fRCdM6NkGKXAIgSr/9sTnHUogUX3zMKlvRBYHm0a8gwpuzbqPLApigtHgex2wVlRAVeFG45fPsTEoStx+QfT0HPXLHS4ZTaya2V4102R3SgvOxdTvn4OPXLLsWH5XCxavBTLD52MG4aPxrCLm0FxB/u8KWS/OLJ+INr9OAcdb1Ywf8NgnC7i61qD58+Yi9NEvW4hxPyBQeuH4AzI8PwwGx3m/AVfzeyJfAosUcSTp5AACZAACZAACZAACZAACZCAfgjEL7AosromyLmDZgGSBdZuE/DWVV+gx+Cf8eC7b+GW04TA8gTa3zpfHcFy+c5B6HV/I0z/7yh0UsUOcdhUwcV6OGBh18CpMAvWYYAU0Eb3SVj6xIUoWz4GN436EHuzL8KkBVNwxV8zYVVkuNfPQLfr38TAd7/AgFM9+HF2R9z8SSHefrc/WqnDKI4Xigrkw/jPvRdi+KcScmtlwepx4mhJOXLy62L4ywE7CVX3V9gSYjclRfFg47y/4+9TzsKC9ffjjBBt1z6uzolY8oATD6qL3AabInSM500lj6BrENb36omZVnkue1D00pVw71wdpEYJtpPPRv7t74ZuTXBe9xy6f3YJvh52bIEa2bUNH911Bfbd8wNut81Gt6kN8eqTF+PYrDSRn7k+QdCJcqcTFaXr8c7DzyNnxHyItZNlV/XPX8V1dY+NYGm34130770TIzYM8wose5ZheI9vcNPqh9G1LGAakLCRAotWGcN6SIAESIAESIAESIAESIAESCDlBOIXWISpbieOlpb7tJJs5Lr/h9HnjMThkW9gbr8TsPyB6zB8yWHcu2A9bq+7GP16P4+m0xfj8Qs93i2fXf/Ee8/2Rr3AnXOqrDWyAYPaVm2jlvQDJve5Awv2tcbgOXMx5Owc2MWapeLltWIVnrzgdvw68mPMutqDxYP74o2zFuPtgW19u7kEG4njm84iZp+ogsdcdLvzJdz54tcYfHYBMgO3ganib8D0F7GGy9rXMfj+19B+0ru4p+MevDn4CkxtMRdfjuocpu3jGdYqX467/QLLJb/i8Q634d8DFuLzwlOwdsYtuOGFTeoaLAOaL8OoYKzF1KY0M8uQtF/k1rnuHZS+fffxF4hkVRe5tZ92cZiLR+TGWjw74Flk3/s0BncqUGN9ZNULKBy5G4OWTsDZGevw4g3PIOORF9C/rR17Ph2H/vPb47l516Hep6Nx76/9MHtwW9jLfsCrQ59D7Ykv4YKfg3w+6WVckREwRci9Hi/dOAy/3bkIj11YC2vn3oV7fh+IpRPOQ/ZhCiwp7/HYIAmQAAmQAAmQAAmQAAmQAAkkiUBiAkt1o+QK/PbpY3h04hLsa3gJbrvUgglT3/euZ9LOiQNfvYyJT72N7/ZZ0PicazFiXH+cU9cOhBNYAlf49K3zck6/11Ch2JBVKxeZVgkWa3dMWvokLs53oWzdYjw8di6+3C/h9Cvvwr33XYHWlSpJhKlOQmCpXEg2tilCisuBNW9OwIz5n+LnIw1w+pW3Y1jhFWib5VdoophmVWWK0FeY2TMHv390P+58cgWkRpeify8Jjz79npdn+zCs08xM80Vu1VlXFahY/x6cq16FZ/8mKBWl6s5B2d3u9oorFluES8QNx4GVeOPZOXh32QYckGqjWcdLcMvQe3B5m2zY4IZj638wbcpMvPfTAdQ/4yoMGF6Iv7XOgOT8DZ89/QSeef8nHGh4Jq4dMQrDuzWHzRXi88o1WAbhdMUNx6+f4enJU/HhOheadL8FY8Zcj461rVACpwFxBEuSujhWSwIkQAIkQAIkQAIkQAIkQAKpIRClwCKMccN5tBTltlALl4rpD8sx4orRODp0PqZe3Rxl303CxfdaMWflRJybK16SnXA4nHDJgMWeiZzsTFjF9Bn/NsI5+cgVC7T4Ropk1ao2gkR90XagqLSiGp1jUzkgV6CstFxtw5aZjewsO9QBLpVHBD/CtB0pJJ4KB8rLK+BWLLBlZsXetmigGgt1rRqHC4pkR1aGBEd5BbJy82E/EJ51oK2pZ6bxIrd+Zzwu7zbNskcdsaRu02zPikJc8VWguOF0lMPp8kCBBIstA1nZWb4RUGLdFRccDgcq3AostsyA72S4HQ6UVbihWGzIzM5Glk1kVYjP1RjKyCrIrFzPxeEoQ4Vb5H0WcrIzAvI+4DwxPa3c4l0YuHodkZKP35MACZAACZAACZAACZAACZAACaSVQAwCS2Q7FY8TP7zyAJ5YtAK/H7WioHE7dB86Dg9edDJsCW8lE7l9M51B1maKNn0lARIgARIgARIgARIgARIgARLQOwFNBRbhrKeiDI5yFzyKWPvWhozKX/v1jqLm2UfWNS9mtJgESIAESIAESIAESIAESIAESMCYBDQXWIyJiV6RAAmQAAmQAAmQAAmQAAmQAAmQAAmQQGgCFFiYHSRAAiRAAiRAAiRAAiRAAiRAAiRAAiSQIAEKLAkCZHESIAESIAESIAESIAESIAESIAESIAESoMDCHCABEiABEiABEiABEiABEiABEiABEiCBBAlQYEkQIIuTAAmQAAmQAAmQAAmQAAmQAAmQAAmQAAUW5gAJkAAJkAAJkAAJkAAJkAAJkAAJkAAJxEBAURRIklSlBAWWGADyVBIgARIgARIgARIgARIgARIgARIgARKgwMIcIDUzbg0AACAASURBVAESIAESIAESIAESIAESIAESIAESIIEECWgqsLjdbogKeZCAEQn4c7v6kC8j+kqfag4B5mXNiRUtjZ0A8zt2ZiyhTwLBHrj1aSmtIoHYCLCfjo0Xz9YnAX8eZ2RkJGygpgKLw+GAx+NJ2ChWQAJ6JMCHIz1GhTYxL5kDRibA/DZydOkbCZCAEQiwnzZCFOmDICB+RM/NzU0YhqYCC0evJBwPVqBjAlTodRwcE5vGvDRx8E3gOvPbBEE2iYt8CTVJoE3oJvtpEwbdgC7789hisSTsnaYCS8LWsAIS0DEB3kB0HBwTm8a8NHHwTeA689sEQTaJixRYTBJoE7rJftqEQTegy1rmMQUWAyYIXUoOAS0vvORYyFrNSIB5acaom8dn5rd5Ym10TymwGD3C5vWP/bR5Y28kz7XM46QJLIp8CN9OfwRTP98NqWk33DOmEOc1ABSlGJvnP4yH39sGKa8jbn9yLHo2qBqeUOfE+rmRgk5f0k9Aywsv/d7QAqMQYF4aJZL0IxgB5jfzwigEKLAYJZL0ozoB9tPMCSMQ0DKPkyOwKDLKv3sGD/zQHQ/c1BLyTy/ioQ2XYd7g1vBsnouBCxpi/Kjzkb/z35jwagFG/6snKjUWRQ5+zuM9cEKwsqE+D6zTCFGnD2knoOWFl3ZnaIBhCDAvDRNKOhKEAPObaWEUAhRYjBJJ+kGBhTlgRAJaPm8kR2ABoLgdKPNkICdDQvGqp3H/uqvw/O1/xd5PRuKVgskYfa4dcG/HeyMW4sQpo3G23RcqRQ5+zhMj0fy/QcqG+jywTiNmAX1KOQEtL7yUG88GDUuAeWnY0NIx8SyhKCoHsbI/DxKoyQQosNTk6NH2cATYTzM/jEBAyzxOmsAiQCtyEb6c2B/TNp+Eax4cj5va5mLPkkIsbjYNw08X3+/GksInYRnzDC73D2FR5ODnPPgUOq4OUjbU54F1GiHq9CHtBLS88NLuDA0wDAHmpWFCSUeCEGB+My2MQoACi1EiST+qE2A/zZwwAgEt8zipAgugwFVWDIdrG94asxztnhqOZv8pxOuNpmFEZ7/AMhd1nhiD8zJ9ofEJLNXPqT35QZyy/PiyoT6vUqcRok4f0k5Aywsv7c7QAMMQYF4aJpR0hAILc8DABCiwGDi4JneNzyEmTwCDuK9lHidHYFFkFK94DGO33YQpNzeH9dA3eGbo5zhn3v3oumUm+r3TFk8/fCHqbf8Qo58C7pt2BRr7g6PIcK8Pcs7UvmgQy+eBdRok8HQjvQS0vPDS6wlbNxIB5qWRoklf+Msoc8CoBCiwGDWy9IvPIcwBIxDQMo+TI7AAkCt+w7+nTMHc1ftgyf0retx3P/p1rAer+wC+nzMek5fthjWnHa6fOBZXNLcBe5dhzDQJhY/3RP2g59ghxfi5xQjRpg+6IaDlhacbp2hIjSfAvKzxIaQDYQgwv5keRiFAgcUokaQfFMKZA0YkoOXzRtIEFkCGy+FAuVsGJCsysrORaRWL1CnwOMtQViE+tyErJxt2oYTILpSVA1k5dlhCnRPz50YMP31KFwEtL7x0+cB2jUeAeWm8mNKjYwSY38wGoxCgwGKUSNIPCizMASMS0PJ5I4kCixHR0yczE9DywjMzR/quLQHmpbY8WZu+CDC/9RUPWhM/AQos8bNjSX0TYD+t7/jQuugIaJnHFFiiY86zSIDbhTIHdElAyxuCLh2kUaYmwPw2dfgN5TwFFkOFk84EEGA/zXQwAgEt85gCixEygj6khICWF15KDGYjpiDAvDRFmE3rJPPbtKE3nOMUWAwXUjrkI8B+mqlgBAJa5jEFFiNkBH1ICQEtL7yUGMxGTEGAeWmKMJvWSea3aUNvOMcpsBgupHSIAgtzwEAEtHzeoMBioMSgK8kloOWFl1xLWbuZCDAvzRRt8/nK/DZfzI3qMQUWo0aWfrGfZg4YgYCWeUyBxQgZQR9SQkDLCy8lBrMRUxBgXpoizKZ1kvlt2tAbznEKLIYLKR3iCBbmgIEIaPm8QYHFQIlBV5JLQMsLL7mWsnYzEWBemina5vOV+W2+mBvVYwosRo0s/WI/zRwwAgEt85gCixEygj6khICWF15KDGYjpiDAvDRFmE3rJPPbtKE3nOMUWAwXUjrEESzMAQMR0PJ5gwKLgRKDriSXgJYXXnItZe1mIsC8NFO0zecr89t8MTeqxxRYjBpZ+sV+mjlgBAJa5jEFFiNkBH1ICQEtL7yUGMxGTEGAeWmKMJvWSea3aUNvOMcpsBgupHSII1iYAwYioOXzBgUWAyUGXUkuAS0vvORaytrNRIB5aaZom89X5rf5Ym5UjymwGDWy9Iv9NHPACAS0zGMKLEbICPqQEgJaXngpMZiNmIIA89IUYTatk8xv04becI5TYDFcSOkQR7AwBwxEQMvnDQosBkoMupJcAlpeeMm1lLWbiQDz0kzRNp+vzG/zxdyoHlNgMWpk6Rf7aeaAEQhomccUWIyQEfQhJQS0vPBSYjAbMQUB5qUpwmxaJ5nfpg294RynwGK4kNIhjmBhDhiIgJbPGxRYDJQYdCW5BLS88JJrKWs3EwHmpZmibT5fmd/mi7lRPabAYtTI0i/208wBIxDQMo8psBghI+hDSghoeeGlxGA2YgoCzEtThNm0TjK/TRt6wzlOgcVwIaVDHMHCHDAQAS2fNyiwGCgx6EpyCWh54SXXUtZuJgLMSzNF23y+Mr/NF3OjekyBxaiRpV/sp5kDRiCgZR5TYDFCRtCHlBDQ8sJLicFsxBQEmJemCLNpnWR+mzb0hnOcAovhQkqHOIKFOWAgAlo+b1BgMVBi0JXkEtDywkuupazdTASYl2aKtvl8ZX6bL+ZG9ZgCi1EjS7/YTzMHjEBAyzymwGKEjKAPKSGg5YWXEoPZiCkIMC9NEWbTOsn8Nm3oDec4BRbDhZQOcQQLc8BABLR83qDAYqDEoCvJJaDlhZdcS1m7mQgwL80UbfP5yvw2X8yN6jEFFqNGln6xn2YOGIGAlnlMgcUIGUEfUkJAywsvJQazEVMQYF6aIsymdZL5bdrQG85xCiyGCykd4ggW5oCBCGj5vEGBxUCJQVeSS0DLCy+5lrJ2MxFgXpop2ubzlfltvpgb1WMKLEaNLP1iP80cqNEEFAUVvyyHZ98mwFkMKbsA9tMugbVBq7jdosASNzoWNBsB3kDMFvGa4S/zsmbEiVbGR4D5HR83ltIfAQos+osJLdKGAPtpbTiyljQQUGSUvHM3XJuWAbIHgAJIEmDNRM6lY5HZ+Za4jKLAEhc2FjIjAd5AzBh1/fvMvNR/jGhh/ASY3/GzY0l9EaDAoq940BrtCLCf1o4la0ohAUWBc+3bKH2/EPC4jmvYkn8i8gd+BEtBk5iNosASMzIWMCsB3kDMGnl9+8281Hd8aF1iBJjfifFjaf0QoMCin1jQEm0JsJ/WlidrSz4Bpfwo3NtXwvHZM3DvWhO8QYsN+f3egu3ks2M2iAJLzMhYwKwEeAMxa+T17TfzUt/xoXWJEWB+J8aPpfVDgAKLfmJBS7QlwH5aW56sTWsCCjz7NsK9fxM821bCtWMV5D93ArIbissBKHLwBiULal0/FxmtesVsEAWWmJGxgFkJ8AZi1sjr22/mpb7jQ+sSI8D8TowfS+uHAAUW/cSClmhLgP20tjxZW6IEFHV0inv7Krj3/az+qzj+BBQPFI9bFVaOiSoKACmEwGJF/m2LYfvLeTEbRIElZmQsYFYCvIGYNfL69pt5qe/40LrECDC/E+PH0vohQIFFP7GgJdoSYD+tLU/WFhsB73SfVV5RRYxU2bHKK6KIESpi4VpVUBFCSpBDfC4WtQ1ySFkFqD38G0g5dWMzSCyVqyiQqtUrKf4rJebqWIAEjEuANxDjxrYme8a8rMnRo+2RCDC/IxHi9zWFAAWWmhIp2hkrAfbTsRLj+fETCD3dp4qgErIBCdYGLWFr2BrWk7rC3qwTyle9Cuf3r1UpIWXlo9Y1M2Bv0SOkABPOBwos8UeYJU1GgDcQkwW8hrjLvKwhgaKZcRFgfseFjYV0SIACiw6DQpM0IcB+WhOMrCQogVim+wSrQIKtWRfYTu4Ka4PWsJ/cBVJ2HUCyQrLaAIsNirsc8qFf4dq7EfKBLbCf1AXWhm0gdhES38dzUGCJhxrLmJIAbyCmDLvunWZe6j5ENDABAszvBOCxqK4IUGDRVThojIYE2E9rCNPkVSU03UesppKZp4optmZd1VEqtpO6ekUSiw2Sxer9O9iUIEVW12dRFA8sVrsqwISaOhRNiCiwREOJ55CAbz6dAFF9Th3hkEA6CfDBJp302XayCTC/k02Y9aeKAAWWVJFmO6kmwH461cSN0p7G031O6gJLQTPANzKlUlCJEpeWeUyBJUroPI0EtLzwSJMEtCLAvNSKJOvRIwHmtx6jQpviIUCBJR5qLFMTCLCfrglR0oONyZ/uA8kSt6Na5jEFlrjDwIJmI6DlhWc2dvQ3eQSYl8ljy5rTT4D5nf4Y0AJtCFBg0YYja9EfAfbT+ouJHixK23SfOJ3XMo8psMQZBBYzHwEtLzzz0aPHySLAvEwWWdarBwLMbz1EgTZoQYACixYUWYceCbCf1mNUUm2Tvqb7xOO9lnlMgSWeCLCMKQloeeGZEiCdTgoB5mVSsLJSnRBgfuskEDQjYQIUWBJGyAp0SoD9tE4Dk1Sz9D3dJx7XtcxjCizxRIBlTElAywvPlADpdFIIMC+TgpWV6oQA81sngaAZCROgwJIwQlagUwLsp3UaGA3NqmnTfeJxXcs8psASTwRYxpQEtLzwTAmQTieFAPMyKVhZqU4IML91EgiakTABCiwJI2QFOiXAflqngYnbrJo/3Sce17XMYwos8USAZUxJQMsLz5QA6XRSCDAvk4KVleqEAPNbJ4GgGQkToMCSMEJWoFMC7Kd1GpiozTLedJ+oXQ84Ucs8psASTwRYxpQEtLzwTAmQTieFAPMyKVhZqU4IML91EgiakTABCiwJI2QFOiXAflqngQlhlhmm+8QTES3zmAJLPBFgGVMS0PLCMyVAOp0UAszLpGBlpTohwPzWSSBoRsIEKLAkjJAV6JQA+2mdBkY1y5zTfeKJiJZ5TIElngiwjCkJaHnhmRIgnU4KAeZlUrCyUp0QYH7rJBA0I2ECFFgSRsgKdEqA/bSeAsPpPvFGQ8s8psASbxRYznQEtLzwTAePDieNAPMyaWhZsQ4IML91EASaoAkBCiyaYGQlOiTAfjp9QeF0H+3Ya5nHFFi0iwtrMjgBLS88g6OieykkwLxMIWw2lXICzO+UI2eDSSJAgSVJYFlt2gmwn05VCDjdJ1mk/3R6sOFgqVq9RZJwTuO8hJqiwJIQPhY2EwHeQMwU7ZrjK/Oy5sSKlsZOgPkdOzOW0CcBCiz6jAutSpwA++nEGQavgdN9kkXWX6+sALPX7sWUVbtxpNyjfiwBOKV2Fl7qfSra1cuOywQKLHFhYyEzEuANxIxR17/PzEv9x4gWxk+A+R0/O5bUFwEKLPqKB63RjgD7aW1YcrqPNhyjrUUBsGJnEf72ziY43DLE//cfVklC23rZWH1Lh2irq3IeBZa4sLGQGQnwBmLGqOvfZ+al/mNEC+MnwPyOnx1L6osABRZ9xYPWaEeA/XQ8LDndJxw1MWXn50NlIU9Zf8CBogp30O+FUPL1ruKQZXcUO7GzuEIVVFyygpIK78iV6ofdIuE/f2+Dc5vEPl1IU4HF7XbDf5HFk2osQwJ6JsAbiJ6jY17bmJfmjb0ZPGd+myHK5vCRAos54mxGL9lPRxd1eccqeHauhnvfRsg7V0Nx/AkoHigeNyC7AUUOU5EEa9POsDbrDEuD1rA26wQpuw4kixWw2Lz/SZboDInhrKMVHmw85AgpZGw87MRRZ3Ch40i5C+L7UMeGQw4UhxA3xNQdjxI4pqRqLR5ZqTLipHobQjgJdciKAv/X4iwxJSjYIUaxLL6iBf52Sp0YiHlP1VRgKS0thccTXAWK2TIWIAESIAESIAESIAESIAESIAESIIEaQ0ABnMXA7h+8QsrBLcCeH1QRRRVTFI9PUAktAiCjFtDkTFiadAZOOA07a3fAHoeiCimVoopPGhC1rNwXWgTZVVKBnSWhR3us2h+8rF8o8IQxM5zQIYSMeMumKtRCw5FCKCxCYPnk/1rjgmb5MZujqcDC0Ssx82eBGkSACn0NCpYJTBX3OzHMcUeRU73F5mfa416MywS46GINJcB+t4YGjmYfR4AjWJgURiMgnkPEVI0dxeXqlIv29XMS3n1Fz4z8z13C16qHguzDW5Bx5BeU/voNGv35E/IcewHFDYiBB35BJYxz2zKaY43SDN9ZW2OVrTV2WRoAlaNTrJAlG4RgEepwh/pOAcS4mDADOuAO96WeAxKFbeL5+MyGtUJzkxX8dMC7e1D1w2qRsKH/GfhrQWYULVXLCEWBVE25kZQYlRL/PKkNBx1olp+BprUy+aAfcyhYQO8E+KCv9wiZxz5xLxy7YjteXLuv8qZpkYALmhbgpctOQUGG1Tww6KmhCbDfNXR4De+ceD4W/bRYD0A86Lern4PrWtbjM7LhI298B8XL/vBP/8Abmw6qzyHi/9ssUsK7r0RDzi/sFLuCj8o4qm65G3z9DlF2w4EyiKkvwY4ipxti6kqoQ0xbEfelru6N6OrZhFaeP9DFsxEFcgkgy1BkFyyKB1KY6T4KJKy0tsIqWyv8bGmO1bbW+FOqBTcscEtWuGGFDO2n+0TDNlnnhBM6xHeN8zJwYq49aPNCp+jSKPg6KKLsiXkZaByirKhQ5GXIeMrA/72/CVuOlFc5RRQZ0aUxJpx3EsIUD1lvQiNYRJKu3V+G2z/Zij+KnOpcKbF3tE2SMOSMhnj0vGbJihPrJYGUE+CDfsqRs8EgBPxbyo36bDucnqrzdTOsEga0b4hpFzcnOxIwBAH2u4YIoymd+L3IiUsXb8CBMre6kKL/QT/bZsErl52K3n+pbUoudDr9BCIJFJEsFIMlPt12FE+s2oWKanNAxLSKcxrnYWL3Zkim0CFGXYQazyE+F1NXQh1hywZZ+6NAKUUX9yZ08fyM1p7t6OrZCBs86n9WRVb/lcKsCFKEHKy0t8IqS1tstDbDSlsbVUQR/3kki/qvEF1ScdSyW9GybvCth4WQ0aJOFvKC/UgnAQUZttBlAbSom428jNDCUDihwwIprJARtqwUvmwkrkUVHry95TC+31uCAw4XOtTLwWV/rY2LTyqA6K/jORISWISgcuYra7H5iKPyV1SRHhedlI+Hzm6K85vmQd67DGOmSSh8vCcaiEVf5CJ8ObEfpv4oVpWxwNpiEGb4vvM7oCjF2Dz/YTz83jZIeR1x+5Nj0bOBWDAmts/jAcIyJBCKAB/0mRupIiAeC77Z7V0BXf3btxr6n0431h904Pt9pdhXWn2Iqte6TKsFuXbvDUFsMZefYTvObNFPt62frd4sgx3iV9b8IDdYUa5NvRyOkElVIrCdyoXzqw+1JRoSSCeBcDtciD77q53FeGfLIfywvzToa1fTvEzcdUZDTVyI9Iu8Jo3U0EoijUaooW5pYnY4kSGaBipkBU538EVZxdQK/4uplkJHNHYleo54zmktb0NLzzac5d6ojk5pKh/0CiqKd2yJ+DvkuwKATZaTsMl6cuV0n52W+l5BRRIlvYKKGHFxYq3gU0+E0NGpYW7wJhIUOiRIsIbRDIRAFkrqEXaJ70MdIu6pkYkSjfLx5YVQ6JJl1M20IstmhfjBMpyoE8mCuAUW0aH/tL8MZy9Yq4orAqhIxj3WehjZrRVGdDoBB1fNxRMvf4Pt2f/A9Gl9cPBgKdrU+RUzr12GzvMHo62wzpqF3Bz7sYFQigzP5rkYuKAhxo86H/k7/40JrxZg9OM9cEIsn//LK+jwIAGtCFBg0YqkOesJfCD3/6oj+tGdxU5sL/KKJesPllWuqB64Arp/fqz41UjMs400X9a/Krp6owxxtxM3jpArp0f4LtS9mYKOOXM7mV6z300m3Zpfd6Rf4rcXebfjDHZE2sozsD+uXj7SDheij3Z6xE4VwX9FF/1yVri3nBhDk+jLcozN1ZjTBf5wO5HUGEd0aGi43VeEueEWD9WTO41zbbjEuhWtHOtxcvlvaONYjzy5xCukKN5RKhZ1FZNQh4Sj9Tuq/5XVaan+68wogAwrTm+Ur075kYM8bYkZH+GmnojZICFbNLDQkc7cEM8b9bNtsGvQNycksHy2/Siue3MlJjleRA/3GjUZZcmK3EvHoME5/4cdP+2BvdZaTHouC2Om9cG23cXokvkFCgcsARoews6iRug79jH8o2U2/jp7DYTytal/B5T+9368UjAZo8+1A+7teG/EQpz4xEg0/+/I6D+fMhpnB5/Klc7Yse0aTIAP+jU4eEkyfXvxsYd3/4N84K+J4u9vfSNRAh/IA4evBq6yHmnbOb8bkR5skuRuxGop6ERExBNiJMB+N0ZgaTw9sD+sbkbgSLxg3yWyJkI4cSFwO85gaMJt5RltfxwKeaQXTL3242lMITZdgwhEyt9I3we6KqSE0+pmIc8efFRtfoZFnX4S7BA6RMu6wUfdivPzxJSYE7Iqi0rOIlh2rYa0YyWkg1tg270adnWqjxBSvP+Gm+6jZORBbtoZStOzgHot4RF/SzYoFhsUyQpFLEzrE1QSGQFRg1LBMKbqRmD5YW8xtr54PS5w/wQ7fAsNSRbkXDoWWecNQXmFG/aD/8Z9kyU8OK0PnEXlaLplJq55qwWmjj0fdfd8hifH7ME/Fg3CO9/sxOSVu1E6rDP2fnwfFjebhuGniylFu7Gk8ElYHnwKHVcXRv/5Q8/gBLkEX+4sUhcVE8PdxQUshmU2y8swTDLQkdQR4IN+6linq6Xqv4aK1fGLKtzqEG+xSKE4Aocci1/G/NN8Ax/kAx/4I402icfXull2HC53BS2aY7Og9Qk5Qb/bXeLEntLg5eKxI91l9CTonNsk9AJs54T7rnHwculmq5f22e/GHonAKYbBSocb1SGmIYoNC0Id4UZ1BPaHwcqH6wtjXRMhdiqpLxHLC2bqrUusxXDrOCRWc80uHWmxzprt3THrRW6v3leKNXtLgrokRgH864Kqa8FVFzqqFwx3Pxdc452aYj24CbZDmyHtXOUVVop2ebdIVv/zbZccMjAS5HotoNRvBaVpF8hNu0DJa6Julez9z+r9l4chCOhCYBEkKw7/gT+nnVd1LpokIfPMmyHZs1De5u+obd+OQp/A0kAsgutxothlRVaGBJuyB+8XPoPM8U+jo3IIn238Bded0wX7Pr4PrzeahhGd/QLLXNSe/CBOWV4Y9ecFk8dg1frdePTrnerIGP9AKzEcK/AiFQsxiaP6mgTNhBCTn6F+npdh44rvhrh0EnOCD/qJ8UtX6XDrmfhfJMR2x/5h5IEP+oG/YPp/6UzGkGP/w2rgw5n4VaZJXiYa53r7ocDFw4St//hgC0pcVecBiyGnc3qdgrMaB9mSrnKrvuBD1neVuLCnJMhQegXYVVqBXcXOEKKNC7uDlRPzkA87UFrNxnTlgRbthnsAtIcZ6xvuV6xw5fz3p+q2i3wwuqCzrciJxZsPVe6+cl7TPAzs0LDGrf8TblRHMheADDcyI9yoDv80xFDXS6KjOrS4DpNRR9w7XIRYD0FwXPbHETWHj7t+JeDKU+ri0W41dyOISOs4JCNGNaXOSIt11hQ/Itl50OFG/6W/HLf7Sn6mFRPPa4Y+p9StUkWk9TsitRfd9wosu7xCCvZthGX395DK/zwmpAhRJczuPuJtUG7c2TtCpUFrKE06QcmqE7Bdsk1dP5SHMQnoRGBR4P79KxTN+7/jKdsyIImpQje+ClvW0UqBpaGzCCUrn8VjRf3x6OUnwrbjI4ye7MTd0/+O5lDg9njUeU/u9TPR7522ePrhC1Fv+4cY/RRw39S+aBDD54XP9MXuj2fgo7WbUCwdv1CQIknYJJ0Mh/XYL73+NQnESs7f21upOyL5xZfAB2T/OgPi22b5x0bEFGTa1EUl/WVCPRwbMy2N7xUFFv3EWMv1TIRXkYaRx+O5fwGzwFXZA4eyiv6jUyNv3xT4sBr4cBY4RzdQKBb27ix2YcHGA9h0qAwlLhldTqyFK06pgxZ1suNamMu/zWIwXyN+F2wZR3Xuu1ikN4igowjxpfw4gUi0LV5MxMLpYqRQsGPzYQeKK4LPhzaaoBOvMBNvOT0IOiJbVuwswjXvb1Z3p/ALBUKIapRrx/Lr2sY1CjXSqA7/aLVgORduVEfgNMBgZcON6tB6p4t4+ik9lgm3+KOWUwWq+x7vDhehXhzFLm9vLVmIdr/ORxt5m7pLiFjs8puGV6H31UPRMMy2onqMC20igUAC4l5d7PLgnS2H4R8d2yQvA1eeUgen1slGuB8PtCIpOY/Csut7SDu+U6f7qMLKcaNTQu8mFGy6T+XoFMkKWMXolJq6bKtWlM1Tjz4EFrHQ4m9foujV64KTl6zIu/UNWLOKfALL5ai/bxOkOplY9tRTeHnVXljqd8TtD4xGj+ZWYN/yyt2G6rsP4Ps54zF52W5Yc9rh+olj8bcmblikkig/H4O+tffhz+e6w+X2QIgpQR981G2xgh9ihedghyq+2FpXLhwpXoCsknenjxIpB1szjg2JC7xZW7JqoyT/FLXKWhkWNM/3zgcUprVu3ACOOi04hUnn1zAFluQGKF3rmUTrVeAc4cAV3sXfXRp5R8IFDoGtIo4ErMoeKJTEPz9XAfZvhPub5yEf3Qk4S2EtaArrmTcDp14crUtpPU+8eIZY/1FdlDDsd8E7Zwo6CUY0XmEm3nLBBB1xL/1xf5n6wF79EIOETs7PRJsQU+ACR6IFQxHvehuRRnUkYxpggqHUpHjYUR0JbufpF5eDGRpu8cdEpgqk5hd0v0cKLDu+g7L41XYz+QAAIABJREFUVlg9TnWNQnHIsMBlzYS1eyE8XYdoEidWQgLpJCCEcI8sqxkuRnlmWC1hF2+N31YFlgObIB3kdJ/4GbJkOAL6EFjEL43uchyZUHWOXaXhFivy+r8Le9OOKCsHsrKtKFt8B3L/NhluKRvlYmsviw1ZdguspftgKTjRe16OHVLZIcjWLJSJXyklmzqdyP31TGS0uRwoaBbV564Vz6L886eTkknhxBexn3nwQ1IXP/KLKv7RMeL/i4dT/3dVHywkHLQ3wEFbfVV8yc86Ns8vx26Fknci3HmNkWmxoEFOwBxAIfo0aAUpM8jcfvW7lpAy85PCxsiVUmCJLbo1YT2TwBeIyl9GA4Z8i+9PzMtQt9MTR+AUkcAV3v0vmKl5gFcg7f8ZGW/8HXCXe4e7qqspWgB7NtwXPATPGTfHFiwTnB1RtAmhtqvlgvHhCJ2EsyaUMBN2GooEhNpdIRkj0RJ2UoMKEl0A0i8AVzelev8WzNRw4lki23nGLy4nClS8pG0GKrxraoU/FEgHfoFUURTpRPFEDGnH6oDzFEj7NkAq2RO8bEYtyM3OUX9lU+qdBmQVhGxDyWsMJb9xGBskyE06R2EjTyGB5BBIzvMxp/skJ1qsNRQB3Qgs4sG+7D8TUP7V88fbmlUA29CVsGYde8kvLimClJGDXLvYX9qiDst3OIphK90PW8axqToVpX/Clp0He1Yu5JL9cO7ZiIr9WwBbBnKanwV7nWZQSg/BuWkZXNtXAbZMZLe/AvYT20J2HEXF+vfg/ulNVQCq6Yf4tcM/AidwU1V1UI4kvhMTCnC8WizEnFBbfAWscF2Vj0+YCYjZse8l2E/qEhynJMHWLPh3Ula+KvbU5EMpPwr39lVw79uoMs1o0aPG+xRvPIy4nkmlOBKwiFqgUOIVPcWNPvDhOR6CsTysh+z+ffOKV0MSI1eCHZl58LS5BihoEo+R6nBYuUmnOMtCfRFQF4Ez+UFBx5gJEG5xz8DpgNW9D1xTKRiZwCmDwb5PZAHIsFNfImwVGk0UpeJdkIp2R3Oqep5UHN25OBptvYr3V21nNKKJ0EI8XlE6miOWc8XUhMCj+v+v3p7/WSzkM5mvgBDPI637EGahTfEMqdRrAWSE/mFNFXDC3jMi3RckKPVbQAnTRjS4eU7NJKCFwMLpPjUz9kayWj8Ci7hPucrgXPMGKta9B/noLnVEBQqawn3WEKB+myrc/bczdcKO+B/f/HzpuBudb+118UQifp2VPVB8ixJJ4iai3mjEz4cVUMQK0KI6a4Z3ESJ1BcoKKJ7jF2sU7YS8CYtyB7cAzqNBc0USw9KcwVbLVtRFlAxzhLnRS+pcxBBHyJu75I3LcYcEKSsvhFAhwVrQBJaCIL/YiIdB8V2IX3PU7+J+saxupALP3p9R8s49kI9s8y6SpY5PzoCt+XnIu2GuIcJ+/HompTihZCv+LDqK/b4dZ34vKkepb92LwOHw/r/FFev/W6zXITqplvJ25CulCTHKU0rRyrMdGVYJmb596cUuOWKajTjESC7112xJTM/xjh6rsp6JSL+KYlgOblbXVPKPLwucphO1gZEelqOpKJaH9VD1qaveR9gJyGoXnWI0FgU/J5FV8aN5GQhhmfoi0Dj+X2IjvySEQxLpBSI8znQLSzVd0BF9yJp9vnusoqCHazVucS1Da3m7OoLoZ0tzzMy4CivtrdVuONyojkg7eQRO66se1eoLSh//vQRfVxQ0IcKN6gg39UVUVin2Oo+q6wlEcwhRQTzXRHU4/oR08JeoTo1FNPGOogu+LtJxjSXrXPVZMErRJCoCGpwUaZ9m1d4Ure+QZBFHpRWmDUXdMSKC+C76/6bh+n8h4rSEkhFkEXdfuNLdD2uQNTWyitgFFt90H7F+yoGN3N2nRkbdeEbrSmAReBV3hSpqiEVqDzrFtB4LYMuKrLinIzbhbsJxfxd8MUYh6IT61VsRC/7u2hCwWKNSuRNHprsEuUe2qusQiMMpy+pif+IoUErRUt6RDnLat6m+GId4CRQjcywhpluFe4EL+V340Tk2MW0qq/qvOwqcqxfA8+f24x8erRnI6nQzMtpfpXJRyovg2b8pQUaKd0RWIodYG2lHbHUELrToF0osiqyKmoFbEMf66CrmnEsJPvCKa8g/d90/IOvY0tO+R1Pf82nox1SxfU7V3XYSQayLsnp6cNcaSJrEHe8LQgLbLaZTWBLTQeMeKRj5pSVYiCsFncx8yPVaVjklotgTrEIFcKtr7yhY9tFcXPv7k8hUXJXXvwcWlElZePP0p9H3gp5qDeFGdVTfycNycBMQMMIh9KgOBfY9a6J87a0+LSTcxRDLKLhY+qwknRuLEKJ1H2CQ+hSx4YN4Pg6a72JaZ4rEFb3wjKaPjNQHJygURRTxOWUrxmwRI3M3wfLb/7xiYf1W8IgRsMctQ3Bsuo+0Y5X3x251d5+ArZK5u0+M7Hm61gR0J7D4HRS/YB9wBBcbtIZQY+oL9au3eJAUI3MCXkD9L7PipVRSvzt2+P8uqXBj6+Ey7xdiJ44jDhQ73Wo95Yd3qqOIxOFwebCj2HtjF/U1lg+isXLwOGziBbaVsg15suP476CoowfycPx3NYZ/oKHhRueI74I87ChuZ+ihxFY7JFumLxZi2EbiL/GKR4PrR4uRFjUywCYyOqLAYiIWRnE10otFOD/DidXR8In00pKktoNPXVBQsX01slx/Bm3Vmd0I9sbtvWteJGtaSCx9aLLOjSZuJjtH7PihVBPzQiFQsqI/F1m1ATGFJopDLohuCqQ6Ynrnd7C/e8fxtUoWeM4aAnfXO4O2GHa0tb9E8S6IKVShDslZBOlAuFFQ4sV4MyRXsJHZUYCoyadE6msj9YcJCkWGmbKlyLC/czssO1cCHt+oWosVSs4JcPd8HJLs9u7us2s1LGJEXuXuPj5RJcwPcNzdpyZfYDXXdgosNTd2CVtefVvHwF8K1WlUPgVYvH+JNW78x5bDZSir8L687yp1YpdPfBHizNYjZZB8p37vH6LtK2iFJ+gveUK0aSWmgMjHTwER33X2BB/NIR4cuoT4TnejcyK9xEb6PuFos4JwBGJ52NbkITz0oyzQNMT6RFGHUIIn7NDoYxWpD99bl8O+9L6YH9z9BdTfTcX2hmEfwMMYH2FKZSS3Iz/8h428eV8MIoGtid8He5mJNN3D/4IU6byayCOlNkuQG0e73pIEuWn050bfJ0bf96m/kAedchwMWpLOjebl2m+OxwXLb5/CuvIFdStZ9eeuei3gaXM1PJ0HeEd6hzoi5XakEUaij470o0+YNtRnwuJdsIRZW0eMxBajF8IdoafXe0upU9GKQywEnNJrIcWNJVnEUb1J6pQtBdLun2DZuswrnAQeQvC3Z3tHtARumRzmGUqu1wJK/VZQmnaB3LSLdx030c+r/1kTG12a4tCyuZpLgAJLzY1d2iwPFGLESBm/+KIKNn4hxjdE22/krhIX9pRUqCNlilxubDrkHckiyny/t1Qdui3EFPF5qbvq6A1bmBu7DcFHeoi6/NNBqvTVUJCvlKGVZ1tQfnniO/n47xpm29BEOYi6FfuRZbUg0+YfjitB7BiTUbIH9rK9YWISfn60W7HAJkU57zzByBchB5usJyVUi9hifJWtlbpWSV6GmJoloV62d8FpQeaEbHvl3yfW8u6ac/whaSImyGIxvIR3sorlAToUOi3qSHBqid+0SL+qBbrgqYDlx9dg//JJoML3C6T/V9FOtwO5DSLnSjQP4OFqifQCEK5smtqmsBQ5LXhGIgQkyGJHmKgW+pSgNBCLggbZ7e84E8Q0rhA7AwY5N6b+NZZ+Rw/nJhKedJQVL5hiwwXxr+j3BEOxZqB/9Gs6bIq2zSSLON4HytDr90TVX0ch9otFlaWjYRZWdhbBcii6NY+iRVcjzotGLAx3zYsR10q4UdehnqGFsNsZctPOUBq0htKkE5SsOseElMq1NmsERRppIAIUWAwUTD27cpwQ45/DJBY0DRBlxPIw/qlOxRUebD7s3b1JnLJq77FV/TcfdlSuObO7xIk9vgVUo2EQSnwRZdXvgszdFOugWsQwclUIqnqoI+r929v6vhLnNMvLQNO8DJzk/B0NpFL02vYCTvEcv1uLqPXdWpdha91zVT9/PuSbthXEmZ2W+thlqR+NmyHPUYUwBF+vxrsoYxZq2W3qLKdOjXLVesTnYntO8W+tDCta1s2C2GLcuyasl4hvrdggf4eZGx7LQ3YojyL9epMQLZMUFgt5uxzeB9TyIiC7wPuLqDXTfHP7Ywl5msSdyk4x0q/K4XyJU9SK6kUlXLtRvMSEKx7biCUFln1rjw05r1ZxuJFrSkETKHknRpENYi/2Juqim9Ec0U4L8Xa8YXbwq95Yss5l/xpNWFN+jnh4l8y27kqilKPpryP1iwkKRZyyFSKIkUZx+77ndJ9ELwKWTxUBCiypIs12YiZQfQpT4I4z6igaUaMYQYOAUTQK8P0+71Qj0R9vPuJAkdOriu8ucVUu/ltc4caWI8ndelsVZSQJVkVMjVLQ0bURr5ZOqrIOjRBXvrO2xqDckThqqa3aWTkKKAgxIe+I7bZjOcQL0ZkNvSvli9E2Lepmq4pJQYYNLetmq/LIiXkZaJzrHWkSuNijuquO76jclULynsPDeATU1fvFg3uoRaGN5zI9iodANC8q4eqN9BITrmwsbSsyrGvmwSZGZ1U/JAtcPSZAbntN8Nai+UXWXzJZ58YTG5YxBQEKLDU4zJH6vwRFHJVMTZuyFU5gkSxwX/gg5Obnc7pPDU57s5lOgcVsETeBv8cJMb41YdRRNL6FsNQduANGzmw6XI4Sl0cVbHaVVmBXsVMlJYSYzYe9f1fZ+jNGjqIpm+RBY/kALnV9X7lI8M/SyViWcRZKJDF/OnrRopZdjCLxiiON8zJwYq5dHU3SJC8TjXMz1M+FkJKX4RVjKsURn4AiPhPn+4WSSFt+xuguT6+hBGLfHrGGOkqzzUPA5YDtq6dh/fG1Y1PgMvPhOn805A43eKdY8CCBGkaAAksNC5jezE2yiON9aI5yypbYJXXrMljWLQpKSSlohoqB/wMsdn3uKKu32NIeXRCgwKKLMNCIdBNIxroyfp82HXagVIg3vilIdrhh8Yk7HvErKmyqeNMk144Ta2WqwkeLOlnq2ibi75Z1c5Av/kbglB0JVt9AlsAtRAOFEqvFP3kn3XTZfk0hQIGlpkSKdsZEQKxboe7i5lvnSow4EQsnUlyJCSNP1g8BCiz6iQUtiZNA4GhEdznsb97sW8A5oL6sAlRcOxdKk0QX/4/TRhYjgTgJUGCJExyLkUAs68oIAecfH2wOOi1JTCW684wTMeSMhpXrmKjTdHyIA4US/0gU0ieBZBCgwJIMqqxTLwSY33qJBO1IlAAFlkQJsrzuCDiLYdn+tboVs7oiYn4TyKdc7F3fKuodv3TnFQ0yKQEKLCYNPN1OLQExQuW73SW497+/VVmQV1089sQ8zL/8VGTZYltbJbUesDUzEOALqBmibF4fmd/mjb3RPKfAYrSI0h+VgOyG4nGpf0rqlspiWlD00+dJkQT0QoACi14iQTsMT8AjK9hd6sKqPUUQa76Ie8ZFzWqjXf1siDVVeJBAugnwBTTdEWD7ySTA/E4mXdadSgIUWFJJm22lkgD76VTSZlvJIkCBJVlkWS8JBCEgppyKbandHu9aABk2C3fkYabohgAfbHQTChqSBALM7yRAZZVpIUCBJS3Y2WgKCLCfTgFkNpF0AhRYko6YDZDA8QR4A2FW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IUWFJJm22RgI8AbyBMBT0SYF7qMSq0SSsCzG+tSLKedBOgwJLuCLD9ZBFgP50ssqw3lQQosKSSNtsiAQoszAEdE+CDjY6DQ9MSJsD8ThghK9AJAQosOgkEzdCcAPtpzZGywjQQoMCSBuhskgR4A2EO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K6FFhkWcbcuXPx4ZKPU8mCbZEACZAACZAACZAACZAACZAACZAACZBAXAQkScJFF16AYffcE1f5wELBBHVJ8UuRMVbvdDpRUVERYymeTgIkQAIkQAIkQAIkQAIkQAIkQAIkQALpIWC325GVlZVw45oKLAlbwwpIgARIgARIgARIgARIgARIgARIgARIoAYSoMBSA4NGk0mABEiABEiABEiABEiABEiABEiABPRFgAKLvuJBa0iABEiABEiABEiABEiABEiABEiABGogAQosNTBoNJkESIAESIAESIAESIAESIAESIAESEBfBCiw6CsetCYMAUXeg0//eS9e2PxXDHrxcfSsXe1kRYa84UWM2X01Hu/Z4NiXoT6PhnaMZRV5L758ZhJmfLUb7symuLjwUdzdtTYUpRib5z+Mh9/bBimvI25/ciyOmahA3rsMY6ZJKHy8J4TlilyELyf2w9QfAUgWWFsMwgzfd9GYzXPMTYB5aO746977yn71Skxq/P7xfXYIB5jXuo8sDfQT4LMDc0FvBGLMSa3MZ7+tFUnWE5ZAvPkd5/NIpGhQYIlEiN/rhIACWV6Hmff8jMv+dQVOqpUDuxREYFn7HAp3/gPT+jSqKrAE+zxazzzlKJMzkGO3hC+hyCheMRHj9/0D/+x1IuRDq/DiI7/gsrmD0GrzXAxc0BDjR52P/J3/xoRXCzD6Xz3RQHFi73cv44mXv8H27H9g+rQ+aAQFsmcdZl67DJ3nD0Zb0ao1C7k5dkSwIFqPeJ6RCTAPjRxd4/gm+lWPHVkbpx/fZwfzknltnNibxRM+O5gl0jXHz2hzUiuP2G9rRZL1RCIghJJ43vUCy/WuHd37XiRbxA/ligKx7XPgEfc2zVG0x1NIIC4CYvTKvx+8E8/+pCC741DMnNQBm30jRaRaHXHLo4Xo0zwb8k/PYvgXtdF4w1KsPtoI3e4Zg8Jz64X+fP1sjHr3CEo3/opuEyfjlCWPYOpn3tEnfcc+hv5tsitHxTzWQ64cnSLVaoG+Y8fi5ha5VfxRXA44lEzkZEiQ3Vvw8n3/xXnTBqPOJyPxSsFkjD7XDri3470RC3HilNE421aCHT/tgb3WWkx6Lgtj/ALLoY9ROGAJ0PAQdhY18trStmpbcYFkodQQEB32+tl4aEUOCn5cgu+LWmLIxP/DlicmYXnRCeg7dir6tS7Gt9OD5Js/J3/+BWf0rY9l7/yi2ixZrGgxaAaYh6kJIVuJTECRD4XMYX/uV+mHK3N7K84d0BUblSsxqeEiVWCZehkC+ldfn/4X9q+Ro8AzYiIQb9/cNheKczv+v71zD46qPOPws2eTvUkUZRMQIoJjqeIFVDpKaVUUIoGggsQrnQGsgkGlC3IJCZXbACG3TYI6kuAFFRWLaBVlIlahTGcsgxCIdq0WB5QEothKdMltz+mcZTdsyG42rBA2m3f/ynx7Lt/3vL/89j3v+c533smZzysVTSTfkULPfyUzaXkKicHal43A7ptRK559ShGSjU8DgaBabdZk4MzBRFT1M0qzqhjXlpYrV5Ox8b/YPtvBfkMC10zNJXt4EoGzUyQvPg2Bk0NETsBfKPnmbgr7/dU3M7ad+tYLMwH7tcezw3VUCizhCMn3UULAQ33tPynJrGJcThr2T3NYevgeMm+7kLif9rIm92vuzL+fvhUljN/wa4rn/pbuRysonb+DG1f/ies+D90+9q2BvDDrBhL2vcwjW65ixcNXY/1hC8ue6kZmzgjO9f7jpbPkvDIe//QWVky5GuuhreQt/44/PDeFAUEIaeoByhfm8u+xi8gY0p2aTQ7WX1TEjEH64z9VbHLkomQVMjpJQ21S0WreZ2aOgUy9wKKpeHY6Gf+XATizb+SC6o/JzarmvvW+2SxREhHpRhsE9BjuLmbsS30pWnwrtm0FZGy9joIFN9NjbynTdqXwyu+382B5a70lVJRwXJNDOdek0FjfRO2+jeSuNfDHBfdzUeUy0aGI7+wT0DVe+WxwDevaX5tA3rx0+nha+vBxbV9PwlfPM+/g3RRetN7rr0vPK/PO/mvh6QUT6S/+evZjHUs9iNCb5+WMoPbdGRTXTefJ23rzc+VqHn/9coqdqTSEaE+S3CGWlNN5xqKpHGhTkz7f9c727omq7qHE8S33tKHlxN3FpL2YTNGSFHr+8AFLV3Vj9sqRWLYvlXyk8ygjtnsaWGDR84pT0Pdxrz6Rj5zK9V4oqFJgiW25xdDo9EeEfD8ChaM4vCqNueX6TBEFNA8N9Zfy6Cu5pOwvYcb+CRTd0QeDp4GdzrnUTMxnVHXo9oyv0nlmQm9o3M/f17/JRztdVB3+nm/tU3jOmUqiL0maZ1jJq73ycFwXB03f8LajEMuCAkYFLPeC/njPkU94enE5yQ9PY9RliVgUjepNDtb1KmLWEH+B5XnOX5nFMLMeIg21ahMOf4FFb2qqo7bRyDnWeAy+c5mXFJB68rozMRThmBqKbvQVJWR8eRdPT+iNqicnH9/Ee47BcPAdZmy4mOJHugfXm76fT5MGTfMWV1Y+38i9M8ZxWY84at6fKTqMKbF03sFoITzTXlHCQ1+OpWzCJRjUlj7s1fZdvdACE5oD6Uz5+sHWnr4un1EtPE/8tfOqJUp6HqE3rylMpeYpB/vGFXJnsgFPw06csw/zQKh2Zyr+AovkDlES+y7SDU1V2RtMq82aDFFgaUvL/nwmvQ807aZoVhX3OVPR3pN8pIvIKvqHGa7AEtarTxRY2ufZbSORAkv0S0Z66CUQUGBxpmLeksmCI5NYNCYZk/d7I5ZzLCh7Shi/8UpKF92C/eguSqa/z5DSTG5wBW8f+oVvzZbRSRwpz2SFexJzhnXjx/+8i/O1vmQHJEmLbauY7krn2YzBWKs/ZOG0vYzf6GBw88KxZXHEAAAFSElEQVQoevK/ndxlLkbMnchVdgsmxaBXVGiqfJpJb15BwZM3Yz/wDnPyYWbR7fT2jy2wwOJ9ZnUZy45OZvGY3hj17XPqmb4qnf4nrzsj6ohOAoHPdI5OwlNRwphtw9n8+FWo1ZtwrE/mz5e9GlpveuV9dM8WxZXL7SYUVH78KFt0GJ1R71q90tSQnplYUULay5dQlpfGhV4f3spNL87g6r0n/Nb7rHTAHaOF5qLWnt5irS3x164lsDM02l/gzcc2TOUp80Ly0i7k6KfPkLG2H3nOVEK1+wsskjucoVjKYYMT0FS+DqFV/536guT1jC+/lnWzh6FWruGJst4sCqflIDMCrJKPiAqjhUBAgSUifQfkI+E9O/ygpcASnpFsERUEAgosRWNIathHeX4+z+2oxmPqxoC0bLIfuBRrRTGP/c1M90+24DL0JXVuFpMGX4ASqt2/INLonjS5XufR+a9RY+7Fb6ZOoMc6F0NXZ3CFb5vCkW425+byws4aFFt/bp2ZyZRre2D08dFUD1+seQDHhlpMVjNGgwHFmMKiN6YysOk7dpYtJqe8CqPtSu5dms3t/fyL1raewaI2j+8QSuI1TMmcw4h++gW2fDoFgXYk8fkprjb15kzV2DznIYoqwWI1oSgKxpSFvD7ZJjrsFCKI8U5qWmjPrChm2mYD9l3b+MLrw9lMHnw+hma/TTq+GJ0/ofn2HnR/beXpEwfgX4VF/DXG9dRRw4vUm0unM7DWxRs5S9joUvnVpAmYP7DyUNFoEoO1+2/O+LQtuUNHBVjOo9+Q9ITRpHPkEV59YglvHYTktBtJ2H0xj7RDyy0eKfLl4qJt0VxUEAjw9oj0fVI+EkzXinqID7Leps/yqQxUD1GeVYTBsZyRdg+Vpffyj9+9wVTvm0lkkduo0IR0or0EPNS5VUzet+moNB47Rl2Tqi//idFkxWo2YtBXSG8EGhvxoGCy2TAbDdBWu/8NQZ4GfnbXo6IQZzGhNHiIO8eCsXnVdU6c02DEZLUeP3bAx1P3E+5GLaAlHluCBaP+g1fvxt2ggiEOi81Ki5cSqY2468DS/KaggPEpcVisJ23fXmSy3dkjELhav0d/5CueBIsR9Fg3KNjiPeH15v6ZOk+gnGwkWAyiw7MXVTlzC8ML4pk2E4aKEhwHxrF8+PmtfbjZb31vZ1MafKv2B/hroKeLv4rmTjeBCLzZaDPxfXkmeUcne9dgcX9exmMfXs/a+UP5X5D2l7KGYZbc4XRHTo7XHgKayqGwmtRocB+j3qOhmEwoHgWz1UhN2P3023whcnHJi9sTHdnmTBJo9twI9R0sH2mha5VGdwOKTb+u0//2Xrh5r+c8dbU0xiegp/lSYDmTQZZjCwEhIASEgBDoagQifVViV+Mk4+1kBDQ8R3ZRunA55VUq8b2GMHnubEb1NYZoj+tk45Puxg6BUFoNp8lI94sdcjKSWCbQsfqWR4RiWUsyNiEgBISAEBACHU0gcIZAR59bzicEzhQBzUO9240+EZXAmaWh2s9UP+S4QiAcgUg1Gel+4foj3wuBaCDQgfqWAks0BFz6IASEgBAQAkJACAgBISAEhIAQEAJCQAh0agJSYOnU4ZPOCwEhIASEgBAQAkJACAgBISAEhIAQEALRQEAKLNEQBemDEBACQkAICAEhIASEgBAQAkJACAgBIdCpCURUYNF32rNnT6ceuHReCAgBISAEhIAQ6FgCqqpit9tJSkoiWAJyKr3R9zcajcTHxwfdrb6+/lQO12pbf/9cLtcvOo7sLASEgBAQAkJACHQdAoMGDWo12P8DD+F1b2nWskAAAAAASUVORK5CYII="/>
          <p:cNvSpPr/>
          <p:nvPr/>
        </p:nvSpPr>
        <p:spPr>
          <a:xfrm>
            <a:off x="2136775" y="3127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1090246" y="597139"/>
            <a:ext cx="8510954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Helvetica Neue Light"/>
              <a:buNone/>
            </a:pPr>
            <a:r>
              <a:rPr lang="it-IT" sz="25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Principali indicatori di performance - </a:t>
            </a:r>
            <a:r>
              <a:rPr lang="it-IT" sz="2500" b="0" i="0" u="sng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www.alovex.it</a:t>
            </a:r>
            <a:endParaRPr sz="2500" b="0" i="0" u="none" strike="noStrike" cap="none" dirty="0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Helvetica Neue Light"/>
              <a:buNone/>
            </a:pPr>
            <a:r>
              <a:rPr lang="it-IT" sz="20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</a:t>
            </a:r>
            <a:r>
              <a:rPr lang="it-IT" sz="2000" b="0" i="0" u="none" strike="noStrike" cap="none" dirty="0" err="1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feb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2021 </a:t>
            </a:r>
            <a:r>
              <a:rPr lang="it-IT" sz="20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31 </a:t>
            </a:r>
            <a:r>
              <a:rPr lang="it-IT" sz="2000" b="0" i="0" u="none" strike="noStrike" cap="none" dirty="0" err="1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feb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2021</a:t>
            </a:r>
            <a:endParaRPr sz="2000" b="0" i="0" u="none" strike="noStrike" cap="none" dirty="0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80" name="Google Shape;18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6201" y="5829478"/>
            <a:ext cx="1955800" cy="103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75" y="1597119"/>
            <a:ext cx="5803160" cy="43877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984375" y="1603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" descr="data:image/png;base64,iVBORw0KGgoAAAANSUhEUgAABFgAAADBCAYAAAD7JQQ9AAAgAElEQVR4XuydB5gUVdaGv+owkZkBJElQdlUyKBJMYERAYY3/umZBEEQRHAkGYFWCLooKCiiIgiIKmAPisrhrwASISpAgBnIGmdTT091V/3Oru4eeoXNXd9dUffU8LrPdde895z2nblV9fYOkKIoCHiRAAiRAAiRAAiRAAiRAAiRAAiRAAiRAAnETkCiwxM2OBUmABEiABEiABEiABEiABEiABEiABEhAJUCBhYlAAiRAAiRAAiRAAiRAAiRAAiRAAiRAAgkSoMCSIEAWJwESIAESIAESIAESIAESIAESIAESIAEKLMwBEiABEiABEiABEiABEiABEiABEiABEkiQAAWWBAGyOAmQAAmQAAmQAAmQAAmQAAmQAAmQAAlQYGEOkAAJkAAJkAAJkAAJkAAJkAAJkAAJkECCBCiwJAiQxUmABEiABEiABEiABEiABEiABEiABEiAAgtzgARIgARIgARIgARIgARIgARIgARIgAQSJECBJUGALE4CJEACJEACJEACJEACJEACJEACJEACFFiYAyRAAiRAAiRAAiRAAiRAAiRAAiRAAiSQIIGoBRZF3oPlo67Bw5ZJWPrkxShIsOG4iysy/lg+DU/MWoo1O4vRsMsN+Oe4YejUAICiQN7yDsaMmYX/7bKgyw2jMXrYxWgW0FhQPxQZh78cg8tG/dd7pmSBtXuMfvrtenYh1hyog5N7DMbEiVfjtEhtVwGhQD68HKP6PAzLpKV48mKNKOuVWdxJEE9BBYpjHV6fPA0Ll27AgdonoUu3azB42PVopxFmr1Uihv/F6L470e/r29AuHlM1qSOuhlmIBEiABEiABEiABEiABEiABEggTgJRCCwK5CNrMW/MCEz/cjec3Z/BVzN7oXacDSZWzCtA3NdzNIpGv4mnL83B6qf74KEjj+Gj6b1Rz7MW824dgK96zcOUvmV4bfDdWHnt65h/vZA5QvuhyB78NONM3LTuEbz35MUQWg1sOcjPtUOKymBR9wr8q3Aitl72HJ66dDumXPQAVt33BpbdFr7tqtUrkA8txV3dR8HyzFeY2UsLynplFhXYypMUBfj49yOYs3Y/1h8sQ3GFB+c1ycOIzo1xbpO8iJUp8h94Z/Ad+PbKWRjX/QQoAA58PgFDZp6GZz4ZHKcQEqJZxYXSIhlZBZmwRrQsiXXE2zbLkQAJkAAJkAAJkAAJkAAJkAAJxEwggsCiQBaixbkD8EqrVmi6cg1+vCiMwKLI2LtqGsZPWIQfLOdhxHX18dSMD3Dn7K9xW1sFji3vYLwYXbIzGx369sOosWKEh3/Uxj8h3TMeHVc/i+e+saLr8Il49vogv/+rL69lQHYecu0Kdrx1G3pNbILZXzyOc/bMwSV/n4frFq7AkNZurJp+BgZ+PQZvL7wRp4TxQ4xq+eSeHhh56mtYV9gRlpgxCv3GBUdpOeSMHGS7vsWjXQZh8z+XYOH1J8fAMFBgWYHpXVYfG81yUR48a+eh25A5Pp5hWFfHlmJminwYy0f10Wy0kxBXlvx2BLd+vBXlHhkeWVEFEptFQi27Fe9d1TKCyCJy7Avcf+HruGDp8+jbRERYgaf8B8y5/g54Jn6Pu9opkPeuwrTxE7BojavKCCRFLsPaeSMxYeEa7MzugL79RmHs1ach+OenVhvBEqpeYdOnGN3ne3Qc+Sfem/U/FNfpgcETJ+Lq07QYBRNPErMMCZAACZAACZAACZAACZAACZBAvAQiCiyKvAmLJm1E2+GN8L+zBmJWSIFFgVz6JR69cDi23jodM25tgXXPX4PB8w/j3tfXY2Cz5RjZ+0E4xyzEpPNlfDLmBrz8l9n4cNSZsB9aiiHdRuLb8x/BW0/1ROmiYbh1Zi1MXjoTl6nDSYIdXvHn5X4345k1A/DaumE4edk96D7CjSkrZuGy2h7seLsfeo9vibmrxqCLPZQfop4fMeWMG/F2o7+goPgIsgOnHcVE1isWjbzsIWztOgKTn7oOrTMkxMSwcgTLCkzv/M2x0Sw98+FZ8wLa3zrDy/PUUKw3YNDp6WWmyIew9K7uGGXRZrSTR1Hwt3c2Yfm2o8c5JkYY9f5LHbx/dcuwkVI8R/H5uD6YcLQXht54NTp3bodmmR44S0qgZOcjU9qCNwaNx85bpmJQBw/Wv34/xpcNw4cjO8K25RX0nt8Ec0d3RS15F5bcPxN1xz+Hnn8G+XzCdPSyfoKh5+/A4A13oIO8GW/ccQ/WXPU8xnardaxeX97f1f0J5D09D+POzsdPLw5CoedBfPWAuCb8dQxCyHDGlJs8mQRIgARIgARIgARIgARIgARIIJkEopgi5EFFuQcW+zrMbncLZoQSWBQZpSsfw7m3r8awRW9jQFvA+d1EdBywGMMXrMMV+4ejd6ETkz5/AX1PkLHt/TvR59E2WPhDIdoIgaX7KKwbuhgrhrSGe/V0nNHvJRS+8RPu6BBCXhFrwoy5CaM+2oecW1/BFyPPxNGld6H7KAue+WomehXIOPjxEJw/2o6pX09Hz4JQfiiQ//gAI0e/jRMLn8KgVofw6SOD8a+yIVjw4vVV1lCJKhBKBUr+/A0fjrgZ81rPwgejOiETUTIUo3miEVgWrMNNzuCs7309tMCirj+TEmYKXKVFKEMs06xC03XLCvKfXQnxb7CjQY4dO+/sFCE8CtxlB/Dbys/x7vIl+OI/m+Bp3gP9xo3D9W0z4NmyADc9VI4xiwagvU1BxR8fYujVv2LYmnvReuMruHaGHRMevhntG8ioKHUA2dmwbgr2eQ5sR44JLO33fIg7e2/BwNX3oasdvnp/xqBvHsCZpZ/g7vOX4prPp+LSEwDnqpk489UW+Hr6pcijwBLV5caTSIAESIAESIAESIAESIAESEAvBKIQWISpYpTHGrwQQWA59MlQdB+p4KkVz+Oy2jI8a55H+1tnYvhra9H1u9Nxw1QJOfk5sEuA7CpDqfNCTPv6WVzi9q47ojy1ArN6FwSM1AguFiiyjLXzBqD/1JUobz0Yc165G+dmSjhUTWDZ/e4A9Bh3Ml7+/hGcnRXGD7kCZWUuWLJzkGXxYN8HQ3DRuGxM+/JZXBrPAqiKG9sW9UefyW0w79sH0TkzSoZRCixCsPq/PcFZhxJYdM8szBUhhJWcqd+FPKNulg177+ocxTWlQHa74KyogKvCDccvH2Li0JW4/INp6LlrFjrcMhvZtTK866bIbpSXnYspXz+HHrnl2LB8LhYtXorlh07GDcNHY9jFzaC4g33eFLJfHFk/EO1+nIOONyuYv2EwThfxda3B82fMxWmiXrcQYv7AoPVDcAZkeH6YjQ5z/oKvZvZEPgWWKOLJU0iABEiABEiABEiABEiABEhAPwTiF1gUWV0T5NxBs7y77nSbgLeu+gI9Bv+MB999C7ecJgSWJ9D+1vnqCJbLdw5Cr/sbYfp/R6GTKnaIw6YKLtbDAQu7Bk6FWbAOA6SANsTOPk9ciLLlY3DTqA+xN/siTFowBVf8NRNWRYZ7/Qx0u/5NDHz3Cww41YMfZ3fEzZ8U4u13+6OVulptlEJRoFDjX2e2ur9hdhlSFA82zvs7/j7lLCxYfz/OCNX2cXVOxJIHnHhQXeQ22BShYzxvKnkEXYOwvldPzDTKczFF6KJFP+Pb3cXH1SjQdmuaj0+vaxO6NcF53XPo/tkl+HrYsQVqZNc2fHTXFdh3zw+43TYb3aY2xKv+RY4r8zPXJwg6Ue50oqJ0Pd55+HnkjJgPsXay7Kr++au4ru6xESztdryL/r13YsSGYV6BZc8yDO/xDW5a/TC6lgVMAxI2UmDRKGNYDQmQAAmQAAmQAAmQAAmQAAmknkD8Aouw1e3E0dJyn1aSjVz3/zD6nJE4PPINzO13ApY/cB2GLzmMexesx+11F6Nf7+fRdPpiPH6hx7vls+ufeO/Z3qgXuHNOlbVGNmBQ26pt1JJ+wOQ+d2DBvtYYPGcuhpydA7u6Kq0CuWIVnrzgdvw68mPMutqDxYP74o2zFuPtgW19u7kEEVh8IscNQ95Et+fexT0dj+A/w3uj0DkJn8/qi3qB2whV8Tdg+ovYHnrt6xh8/2toP0nUsQdvDr4CU1vMxZejOoduOwjDWuXLcbdfYLnkVzze4Tb8e8BCfF54CtbOuAU3vLBJXYNlQPNlGBWMtZgilGZmJyjaL3K7cNNB3LZ063FXiFWS8N7VLdGrebgdl0RurMWzA55F9r1PY3CnAkCRcWTVCygcuRuDlk7A2Rnr8OINzyDjkRfQv60dez4dh/7z2+O5edeh3qejce+v/TB7cFvYy37Aq0OfQ+2JL+GCn4N8PullXJERMEXIvR4v3TgMv925CI9dWAtr596Fe34fiKUTzkP2YQosqe/y2CIJkAAJkAAJkAAJkAAJkAAJJIdAYgJLdZvkCvz26WN4dOIS7Gt4CW671IIJU9+HOm2lnRMHvnoZE596G9/ts6DxOddixLj+OKeuHQgnsASu8Olb5+Wcfq+hQrEhq1YuMq0SLNbumLT0SVyc70LZusV4eOxcfLlfwulX3oV777sCrTP9m+UGH8GiuBz4fvEEzHztU/x8pACNz7kRD427CZ3qRrtNs9hEyIE1b07AjPmijgY4/crbMazwCrTNCt92VYTVtmnumYPfP7ofdz65AlKjS9G/l4RHn37Py7N9GNZpZgaNF7kVjJweGYs3H8KLa/djw4EylLg86s5BI7s0VsUVsaNQ+MMNx4GVeOPZOXh32QYckGqjWcdLcMvQe3B5m2zY4IZj638wbcpMvPfTAdQ/4yoMGF6Iv7XOgOT8DZ89/QSeef8nHGh4Jq4dMQrDuzWHzRXi88o1WAbhdMUNx6+f4enJU/HhOheadL8FY8Zcj461rVACpwFxBEtyejjWSgIkQAIkQAIkQAIkQAIkQAIpIhClwCKsccN5tBTltlALl4rpD8sx4orRODp0PqZe3Rxl303CxfdaMWflRJybCyhuJxwOJ1wyYLFnIic7E1bxXuzfRjgnH7ligRbfSJGsWgWo1EZ8QBS3A0WlFdXwiKlG3qkcEOuplJarbdgys5GdZa+27XJwPzwVDpSXV8CtSLDYs5CTneG1LYbjWB0W2DKzom67ShPVWKhr1ThcUCQ7sjIkOMorkJWbD/uB8KwD60w9M20XufX7UuFRVKFFrMkilru1WyRk2yxRiCuVyQOnoxxOlwcKJFhsGcjKzvKNgBK544LD4UCFW4HFlhnwnQy3w4GyCjcUiw2Z2dnIsolhUyE+V2MoI6sgs3I9F4ejDBVukfcBuVX9PI8TR8styM+1Q6r+XQx5yFNJgARIgARIgARIgARIgARIgARSTyAGgSWycYrHiR9eeQBPLFqB349aUdC4HboPHYcHLzoZthjFisitmfsMsjZ3/Ok9CZAACZAACZAACZAACZAACZCAvghoKrAI1zwVZXCUu+BRxNq3NmRU/tqvL8eNYA1ZGyGK9IEESIAESIAESIAESIAESIAESMAIBDQXWIwAhT6QAAmQAAmQAAmQAAmQAAmQAAmQAAmQQCwEKLDEQovnkgAJkAAJkAAJkAAJkAAJkAAJkAAJkEAQAhRYmBYkQAIkQAIkQAIkQAIkQAIkQAIkQAIkkCABCiwJAmRxEiABEiABEiABEiABEiABEiABEiABEqDAwhwgARIgARIgARIgARIgARIgARIgARIggQQJUGBJECCLkwAJkAAJkAAJkAAJkAAJkAAJkAAJkAAFFuYACZAACZAACZAACZAACZAACZAACZAACSRIgAJLggBZnARIgARIgARIgARIgARIgARIgARIgASiFlgUeQ+Wj7oGD1smYemTF6MgXewUGX8sn4YnZi3Fmp3FaNjlBvxz3DB0agBAUSBveQdjxszC/3ZZ0OWG0Rg97GI0C7A1rB+KjLJVT+Dqez/AjbO/xm3tYnDSb9ezC7HmQB2c3GMwJk68GqdF27Z6ngL58HKM6vMwLJOW4smLNaKsV2Yx4E38VAWKYx1enzwNC5duwIHaJ6FLt2sweNj1aKcRZq+NIob/xei+O9Hv69sQSwod81GLOhInxhpIgARIgARIgARIgARIgARIgASiJxCFwKJAPrIW88aMwPQvd8PZ/Rl8NbMXakffhoZnegWI+3qORtHoN/H0pTlY/XQfPHTkMXw0vTfqedZi3q0D8FWveZjStwyvDb4bK699HfOvFzJHJD8UyJ61mHrpLXhpnwfDX9+AQadHa7qoewX+VTgRWy97Dk9duh1TLnoAq+57A8tui6ZtfzsK5ENLcVf3UbA88xVm9tKCsl6ZRcvWd56ioGLLcjhXz4dn/0YoFSWwnXQWss+7C7aTukasTJH/wDuD78C3V87CuO4nQAFw4PMJGDLzNDzzyeA4hZAQzSoulBbJyCrIhDWiZUmsI962WY4ESIAESIAESIAESIAESIAESCBmAhEEFq/oMO/cAXilVSs0XbkGP14URmBRZOxdNQ3jJyzCD5bzMOK6+nhqxge4U4wGaavAseUdjBejS3Zmo0Pffhg1Vozw8I/a+Ceke8aj4+pn8dw3VnQdPhHPXh/k93/15bUMyM5Drl3BjrduQ6+JTTD7i8dxzp45uOTv83DdwhUY0tqNVdPPwMCvx+DthTfilAh+KLKMzfNuxx2zN+JQcQnujUlgEfqNC47ScsgZOch2fYtHuwzC5n8uwcLrT46BYaDAsgLTu6w+Nprlojx41s5DtyFzfDzDsK6OLcXMFPkwlo/qo91oJ1Vc+Q9K3xoCxe0EFI86WgkWG6SMXOTdND+CyCJy7Avcf+HruGDp8+jbxKIKbp7yHzDn+jvgmfg97mqnQN67CtPGT8CiNa4qI5AUuQxr543EhIVrsDO7A/r2G4WxV5+G4J+fWm0ES6h6hU2fYnSf79Fx5J94b9b/UFynBwZPnIirT+MIlph7MhYgARIgARIgARIgARIgARIggTQTiCiwKPImLJq0EW2HN8L/zhqIWSEFFgVy6Zd49MLh2HrrdMy4tQXWPX8NBs8/jHtfX4+BzZZjZO8H4RyzEJPOl/HJmBvw8l9m48NRZ8J+aCmGdBuJb89/BG891ROli4bh1pm1MHnpTFwmpv4EPbziz8v9bsYzawbgtXXDcPKye9B9hBtTVszCZbU92PF2P/Qe3xJzV41BF3sYP8TUos1vYOCNy9BjZCtMnDQ/doFFtdErFo287CFs7ToCk5+6Dq0zJMTEsHIEywpM7/zNsdEsPfPhWfMC2t86w8vz1FCsw428SQ0zRT6EpXd1xyiLRqOdFA+KXr0R7t8+Pz4TJAn2Uy9B3s2vhb2UFM9RfD6uDyYc7YWhN16Nzp3boVmmB86SEijZ+ciUtuCNQeOx85apGNTBg/Wv34/xZcPw4ciOsG15Bb3nN8Hc0V1RS96FJffPRN3xz6Hnn0E+nzAdvayfYOj5OzB4wx3oIG/GG3fcgzVXPY+x3Wodq9eX93d1fwJ5T8/DuLPz8dOLg1DoeRBfPSCuCX8dgxD1QKo0dyZsngRIgARIgARIgARIgARIgATMTCCKKUIeVJR7YLGvw+x2t2BGKIFFkVG68jGce/tqDFv0Nga0BZzfTUTHAYsxfME6XLF/OHoXOjHp8xfQ9wQZ296/E30ebYOFPxSijRBYuo/CuqGLsWJIa7hXT8cZ/V5C4Rs/4Y4OIeQVsSbMmJsw6qN9yLn1FXwx8kwcXXoXuo+y4JmvZqJXgYyDHw/B+aPtmPr1dPQsCO2Hui7LfX0xr9UczOn0DTr1EyJGLFOEAmxUKlDy52/4cMTNmNd6Fj4Y1QmZiJKhEGiiEVgWrMNNzuCsw9mt+pkSZgpcpUUoQw7yc+2QEr3CZDcOT2gOyO6gNUm59VBn9PoIrShwlx3Abys/x7vLl+CL/2yCp3kP9Bs3Dte3zYBnywLc9FA5xiwagPY2BRV/fIihV/+KYWvuReuNr+DaGXZMePhmtG8go6LUAWRnw7op2Oc5sB05JrC03/Mh7uy9BQNX34eudvjq/RmDvnkAZ5Z+grvPX4prPp+KS08AnKtm4sxXW+Dr6ZcijwJLolnD8iRAAiRAAiRAAiRAAiRAAiSQUgJRCCzCHjHyYQ1eiCCwHPpkKLqPVPDUiudxWW0ZnjXPo/2tMzH8tbXo+t3puGGqhJz8HNglQHaVodR5IaZ9/SwucXvXHVGeWoFZvQsCRmoEFznEdJ618wag/9SVKG89GHNeuRvnZko4VE1g2f3uAPQYdzJe/v4RnJ0Vwg91YdvJ+NsTNkxaUIgu62f7RonEKbCozbixbVF/9JncBvO+fRCdM6NkGKXAIgSr/9sTnHUogUX3zMKlvRBYHm0a8gwpuzbqPLApigtHgex2wVlRAVeFG45fPsTEoStx+QfT0HPXLHS4ZTaya2V4102R3SgvOxdTvn4OPXLLsWH5XCxavBTLD52MG4aPxrCLm0FxB/u8KWS/OLJ+INr9OAcdb1Ywf8NgnC7i61qD58+Yi9NEvW4hxPyBQeuH4AzI8PwwGx3m/AVfzeyJfAosUcSTp5AACZAACZAACZAACZAACZCAfgjEL7AosromyLmDZgGSBdZuE/DWVV+gx+Cf8eC7b+GW04TA8gTa3zpfHcFy+c5B6HV/I0z/7yh0UsUOcdhUwcV6OGBh18CpMAvWYYAU0Eb3SVj6xIUoWz4GN436EHuzL8KkBVNwxV8zYVVkuNfPQLfr38TAd7/AgFM9+HF2R9z8SSHefrc/WqnDKI4Xigrkw/jPvRdi+KcScmtlwepx4mhJOXLy62L4ywE7CVX3V9gSYjclRfFg47y/4+9TzsKC9ffjjBBt1z6uzolY8oATD6qL3AabInSM500lj6BrENb36omZVnkue1D00pVw71wdpEYJtpPPRv7t74ZuTXBe9xy6f3YJvh52bIEa2bUNH911Bfbd8wNut81Gt6kN8eqTF+PYrDSRn7k+QdCJcqcTFaXr8c7DzyNnxHyItZNlV/XPX8V1dY+NYGm34130770TIzYM8wose5ZheI9vcNPqh9G1LGAakLCRAotWGcN6SIAESIAESIAESIAESIAESCDlBOIXWISpbieOlpb7tJJs5Lr/h9HnjMThkW9gbr8TsPyB6zB8yWHcu2A9bq+7GP16P4+m0xfj8Qs93i2fXf/Ee8/2Rr3AnXOqrDWyAYPaVm2jlvQDJve5Awv2tcbgOXMx5Owc2MWapeLltWIVnrzgdvw68mPMutqDxYP74o2zFuPtgW19u7kEG4njm84iZp+ogsdcdLvzJdz54tcYfHYBMgO3ganib8D0F7GGy9rXMfj+19B+0ru4p+MevDn4CkxtMRdfjuocpu3jGdYqX467/QLLJb/i8Q634d8DFuLzwlOwdsYtuOGFTeoaLAOaL8OoYKzF1KY0M8uQtF/k1rnuHZS+fffxF4hkVRe5tZ92cZiLR+TGWjw74Flk3/s0BncqUGN9ZNULKBy5G4OWTsDZGevw4g3PIOORF9C/rR17Ph2H/vPb47l516Hep6Nx76/9MHtwW9jLfsCrQ59D7Ykv4YKfg3w+6WVckREwRci9Hi/dOAy/3bkIj11YC2vn3oV7fh+IpRPOQ/ZhCiwp7/HYIAmQAAmQAAmQAAmQAAmQAAkkiUBiAkt1o+QK/PbpY3h04hLsa3gJbrvUgglT3/euZ9LOiQNfvYyJT72N7/ZZ0PicazFiXH+cU9cOhBNYAlf49K3zck6/11Ch2JBVKxeZVgkWa3dMWvokLs53oWzdYjw8di6+3C/h9Cvvwr33XYHWlSpJhKlOQmCpXEg2tilCisuBNW9OwIz5n+LnIw1w+pW3Y1jhFWib5VdoophmVWWK0FeY2TMHv390P+58cgWkRpeify8Jjz79npdn+zCs08xM80Vu1VlXFahY/x6cq16FZ/8mKBWl6s5B2d3u9oorFluES8QNx4GVeOPZOXh32QYckGqjWcdLcMvQe3B5m2zY4IZj638wbcpMvPfTAdQ/4yoMGF6Iv7XOgOT8DZ89/QSeef8nHGh4Jq4dMQrDuzWHzRXi88o1WAbhdMUNx6+f4enJU/HhOheadL8FY8Zcj461rVACpwFxBEuSujhWSwIkQAIkQAIkQAIkQAIkQAKpIRClwCKMccN5tBTltlALl4rpD8sx4orRODp0PqZe3Rxl303CxfdaMWflRJybK16SnXA4nHDJgMWeiZzsTFjF9Bn/NsI5+cgVC7T4Ropk1ao2gkR90XagqLSiGp1jUzkgV6CstFxtw5aZjewsO9QBLpVHBD/CtB0pJJ4KB8rLK+BWLLBlZsXetmigGgt1rRqHC4pkR1aGBEd5BbJy82E/EJ51oK2pZ6bxIrd+Zzwu7zbNskcdsaRu02zPikJc8VWguOF0lMPp8kCBBIstA1nZWb4RUGLdFRccDgcq3AostsyA72S4HQ6UVbihWGzIzM5Glk1kVYjP1RjKyCrIrFzPxeEoQ4Vb5H0WcrIzAvI+4DwxPa3c4l0YuHodkZKP35MACZAACZAACZAACZAACZAACaSVQAwCS2Q7FY8TP7zyAJ5YtAK/H7WioHE7dB86Dg9edDJsCW8lE7l9M51B1maKNn0lARIgARIgARIgARIgARIgARLQOwFNBRbhrKeiDI5yFzyKWPvWhozKX/v1jqLm2UfWNS9mtJgESIAESIAESIAESIAESIAESMCYBDQXWIyJiV6RAAmQAAmQAAmQAAmQAAmQAAmQAAmQQGgCFFiYHSRAAiRAAiRAAiRAAiRAAiRAAiRAAiSQIAEKLAkCZHESIAESIAESIAESIAESIAESIAESIAESoMDCHCABEiABEiABEiABEiABEiABEiABEiCBBAlQYEkQIIuTAAmQAAmQAAmQAAmQAAmQAAmQAAmQAAUW5gAJkAAJkAAJkAAJkAAJkAAJkAAJkAAJxEBAURRIklSlBAWWGADyVBIgARIgARIgARIgARIgARIgARIgARKgwMIcIDUzbg0AACAASURBVAESIAESIAESIAESIAESIAESIAESIIEECWgqsLjdbogKeZCAEQn4c7v6kC8j+kqfag4B5mXNiRUtjZ0A8zt2ZiyhTwLBHrj1aSmtIoHYCLCfjo0Xz9YnAX8eZ2RkJGygpgKLw+GAx+NJ2ChWQAJ6JMCHIz1GhTYxL5kDRibA/DZydOkbCZCAEQiwnzZCFOmDICB+RM/NzU0YhqYCC0evJBwPVqBjAlTodRwcE5vGvDRx8E3gOvPbBEE2iYt8CTVJoE3oJvtpEwbdgC7789hisSTsnaYCS8LWsAIS0DEB3kB0HBwTm8a8NHHwTeA689sEQTaJixRYTBJoE7rJftqEQTegy1rmMQUWAyYIXUoOAS0vvORYyFrNSIB5acaom8dn5rd5Ym10TymwGD3C5vWP/bR5Y28kz7XM46QJLIp8CN9OfwRTP98NqWk33DOmEOc1ABSlGJvnP4yH39sGKa8jbn9yLHo2qBqeUOfE+rmRgk5f0k9Aywsv/d7QAqMQYF4aJZL0IxgB5jfzwigEKLAYJZL0ozoB9tPMCSMQ0DKPkyOwKDLKv3sGD/zQHQ/c1BLyTy/ioQ2XYd7g1vBsnouBCxpi/Kjzkb/z35jwagFG/6snKjUWRQ5+zuM9cEKwsqE+D6zTCFGnD2knoOWFl3ZnaIBhCDAvDRNKOhKEAPObaWEUAhRYjBJJ+kGBhTlgRAJaPm8kR2ABoLgdKPNkICdDQvGqp3H/uqvw/O1/xd5PRuKVgskYfa4dcG/HeyMW4sQpo3G23RcqRQ5+zhMj0fy/QcqG+jywTiNmAX1KOQEtL7yUG88GDUuAeWnY0NIx8SyhKCoHsbI/DxKoyQQosNTk6NH2cATYTzM/jEBAyzxOmsAiQCtyEb6c2B/TNp+Eax4cj5va5mLPkkIsbjYNw08X3+/GksInYRnzDC73D2FR5ODnPPgUOq4OUjbU54F1GiHq9CHtBLS88NLuDA0wDAHmpWFCSUeCEGB+My2MQoACi1EiST+qE2A/zZwwAgEt8zipAgugwFVWDIdrG94asxztnhqOZv8pxOuNpmFEZ7/AMhd1nhiD8zJ9ofEJLNXPqT35QZyy/PiyoT6vUqcRok4f0k5Aywsv7c7QAMMQYF4aJpR0hAILc8DABCiwGDi4JneNzyEmTwCDuK9lHidHYFFkFK94DGO33YQpNzeH9dA3eGbo5zhn3v3oumUm+r3TFk8/fCHqbf8Qo58C7pt2BRr7g6PIcK8Pcs7UvmgQy+eBdRok8HQjvQS0vPDS6wlbNxIB5qWRoklf+Msoc8CoBCiwGDWy9IvPIcwBIxDQMo+TI7AAkCt+w7+nTMHc1ftgyf0retx3P/p1rAer+wC+nzMek5fthjWnHa6fOBZXNLcBe5dhzDQJhY/3RP2g59ghxfi5xQjRpg+6IaDlhacbp2hIjSfAvKzxIaQDYQgwv5keRiFAgcUokaQfFMKZA0YkoOXzRtIEFkCGy+FAuVsGJCsysrORaRWL1CnwOMtQViE+tyErJxt2oYTILpSVA1k5dlhCnRPz50YMP31KFwEtL7x0+cB2jUeAeWm8mNKjYwSY38wGoxCgwGKUSNIPCizMASMS0PJ5I4kCixHR0yczE9DywjMzR/quLQHmpbY8WZu+CDC/9RUPWhM/AQos8bNjSX0TYD+t7/jQuugIaJnHFFiiY86zSIDbhTIHdElAyxuCLh2kUaYmwPw2dfgN5TwFFkOFk84EEGA/zXQwAgEt85gCixEygj6khICWF15KDGYjpiDAvDRFmE3rJPPbtKE3nOMUWAwXUjrkI8B+mqlgBAJa5jEFFiNkBH1ICQEtL7yUGMxGTEGAeWmKMJvWSea3aUNvOMcpsBgupHSIAgtzwEAEtHzeoMBioMSgK8kloOWFl1xLWbuZCDAvzRRt8/nK/DZfzI3qMQUWo0aWfrGfZg4YgYCWeUyBxQgZQR9SQkDLCy8lBrMRUxBgXpoizKZ1kvlt2tAbznEKLIYLKR3iCBbmgIEIaPm8QYHFQIlBV5JLQMsLL7mWsnYzEWBemina5vOV+W2+mBvVYwosRo0s/WI/zRwwAgEt85gCixEygj6khICWF15KDGYjpiDAvDRFmE3rJPPbtKE3nOMUWAwXUjrEESzMAQMR0PJ5gwKLgRKDriSXgJYXXnItZe1mIsC8NFO0zecr89t8MTeqxxRYjBpZ+sV+mjlgBAJa5jEFFiNkBH1ICQEtL7yUGMxGTEGAeWmKMJvWSea3aUNvOMcpsBgupHSII1iYAwYioOXzBgUWAyUGXUkuAS0vvORaytrNRIB5aaZom89X5rf5Ym5UjymwGDWy9Iv9NHPACAS0zGMKLEbICPqQEgJaXngpMZiNmIIA89IUYTatk8xv04becI5TYDFcSOkQR7AwBwxEQMvnDQosBkoMupJcAlpeeMm1lLWbiQDz0kzRNp+vzG/zxdyoHlNgMWpk6Rf7aeaAEQhomccUWIyQEfQhJQS0vPBSYjAbMQUB5qUpwmxaJ5nfpg294RynwGK4kNIhjmBhDhiIgJbPGxRYDJQYdCW5BLS88JJrKWs3EwHmpZmibT5fmd/mi7lRPabAYtTI0i/208wBIxDQMo8psBghI+hDSghoeeGlxGA2YgoCzEtThNm0TjK/TRt6wzlOgcVwIaVDHMHCHDAQAS2fNyiwGCgx6EpyCWh54SXXUtZuJgLMSzNF23y+Mr/NF3OjekyBxaiRpV/sp5kDRiCgZR5TYDFCRtCHlBDQ8sJLicFsxBQEmJemCLNpnWR+mzb0hnOcAovhQkqHOIKFOWAgAlo+b1BgMVBi0JXkEtDywkuupazdTASYl2aKtvl8ZX6bL+ZG9ZgCi1EjS7/YTzMHjEBAyzymwGKEjKAPKSGg5YWXEoPZiCkIMC9NEWbTOsn8Nm3oDec4BRbDhZQOcQQLc8BABLR83qDAYqDEoCvJJaDlhZdcS1m7mQgwL80UbfP5yvw2X8yN6jEFFqNGln6xn2YOGIGAlnlMgcUIGUEfUkJAywsvJQazEVMQYF6aIsymdZL5bdrQG85xCiyGCykd4ggW5oCBCGj5vEGBxUCJQVeSS0DLCy+5lrJ2MxFgXpop2ubzlfltvpgb1WMKLEaNLP1iP80cqNEEFAUVvyyHZ98mwFkMKbsA9tMugbVBq7jdosASNzoWNBsB3kDMFvGa4S/zsmbEiVbGR4D5HR83ltIfAQos+osJLdKGAPtpbTiyljQQUGSUvHM3XJuWAbIHgAJIEmDNRM6lY5HZ+Za4jKLAEhc2FjIjAd5AzBh1/fvMvNR/jGhh/ASY3/GzY0l9EaDAoq940BrtCLCf1o4la0ohAUWBc+3bKH2/EPC4jmvYkn8i8gd+BEtBk5iNosASMzIWMCsB3kDMGnl9+8281Hd8aF1iBJjfifFjaf0QoMCin1jQEm0JsJ/WlidrSz4Bpfwo3NtXwvHZM3DvWhO8QYsN+f3egu3ks2M2iAJLzMhYwKwEeAMxa+T17TfzUt/xoXWJEWB+J8aPpfVDgAKLfmJBS7QlwH5aW56sTWsCCjz7NsK9fxM821bCtWMV5D93ArIbissBKHLwBiULal0/FxmtesVsEAWWmJGxgFkJ8AZi1sjr22/mpb7jQ+sSI8D8TowfS+uHAAUW/cSClmhLgP20tjxZW6IEFHV0inv7Krj3/az+qzj+BBQPFI9bFVaOiSoKACmEwGJF/m2LYfvLeTEbRIElZmQsYFYCvIGYNfL69pt5qe/40LrECDC/E+PH0vohQIFFP7GgJdoSYD+tLU/WFhsB73SfVV5RRYxU2bHKK6KIESpi4VpVUBFCSpBDfC4WtQ1ySFkFqD38G0g5dWMzSCyVqyiQqtUrKf4rJebqWIAEjEuANxDjxrYme8a8rMnRo+2RCDC/IxHi9zWFAAWWmhIp2hkrAfbTsRLj+fETCD3dp4qgErIBCdYGLWFr2BrWk7rC3qwTyle9Cuf3r1UpIWXlo9Y1M2Bv0SOkABPOBwos8UeYJU1GgDcQkwW8hrjLvKwhgaKZcRFgfseFjYV0SIACiw6DQpM0IcB+WhOMrCQogVim+wSrQIKtWRfYTu4Ka4PWsJ/cBVJ2HUCyQrLaAIsNirsc8qFf4dq7EfKBLbCf1AXWhm0gdhES38dzUGCJhxrLmJIAbyCmDLvunWZe6j5ENDABAszvBOCxqK4IUGDRVThojIYE2E9rCNPkVSU03UesppKZp4optmZd1VEqtpO6ekUSiw2Sxer9O9iUIEVW12dRFA8sVrsqwISaOhRNiCiwREOJ55CAbz6dAFF9Th3hkEA6CfDBJp302XayCTC/k02Y9aeKAAWWVJFmO6kmwH461cSN0p7G031O6gJLQTPANzKlUlCJEpeWeUyBJUroPI0EtLzwSJMEtCLAvNSKJOvRIwHmtx6jQpviIUCBJR5qLFMTCLCfrglR0oONyZ/uA8kSt6Na5jEFlrjDwIJmI6DlhWc2dvQ3eQSYl8ljy5rTT4D5nf4Y0AJtCFBg0YYja9EfAfbT+ouJHixK23SfOJ3XMo8psMQZBBYzHwEtLzzz0aPHySLAvEwWWdarBwLMbz1EgTZoQYACixYUWYceCbCf1mNUUm2Tvqb7xOO9lnlMgSWeCLCMKQloeeGZEiCdTgoB5mVSsLJSnRBgfuskEDQjYQIUWBJGyAp0SoD9tE4Dk1Sz9D3dJx7XtcxjCizxRIBlTElAywvPlADpdFIIMC+TgpWV6oQA81sngaAZCROgwJIwQlagUwLsp3UaGA3NqmnTfeJxXcs8psASTwRYxpQEtLzwTAmQTieFAPMyKVhZqU4IML91EgiakTABCiwJI2QFOiXAflqngYnbrJo/3Sce17XMYwos8USAZUxJQMsLz5QA6XRSCDAvk4KVleqEAPNbJ4GgGQkToMCSMEJWoFMC7Kd1GpiozTLedJ+oXQ84Ucs8psASTwRYxpQEtLzwTAmQTieFAPMyKVhZqU4IML91EgiakTABCiwJI2QFOiXAflqngQlhlhmm+8QTES3zmAJLPBFgGVMS0PLCMyVAOp0UAszLpGBlpTohwPzWSSBoRsIEKLAkjJAV6JQA+2mdBkY1y5zTfeKJiJZ5TIElngiwjCkJaHnhmRIgnU4KAeZlUrCyUp0QYH7rJBA0I2ECFFgSRsgKdEqA/bSeAsPpPvFGQ8s8psASbxRYznQEtLzwTAePDieNAPMyaWhZsQ4IML91EASaoAkBCiyaYGQlOiTAfjp9QeF0H+3Ya5nHFFi0iwtrMjgBLS88g6OieykkwLxMIWw2lXICzO+UI2eDSSJAgSVJYFlt2gmwn05VCDjdJ1mk/3R6sOFgqVq9RZJwTuO8hJqiwJIQPhY2EwHeQMwU7ZrjK/Oy5sSKlsZOgPkdOzOW0CcBCiz6jAutSpwA++nEGQavgdN9kkXWX6+sALPX7sWUVbtxpNyjfiwBOKV2Fl7qfSra1cuOywQKLHFhYyEzEuANxIxR17/PzEv9x4gWxk+A+R0/O5bUFwEKLPqKB63RjgD7aW1YcrqPNhyjrUUBsGJnEf72ziY43DLE//cfVklC23rZWH1Lh2irq3IeBZa4sLGQGQnwBmLGqOvfZ+al/mNEC+MnwPyOnx1L6osABRZ9xYPWaEeA/XQ8LDndJxw1MWXn50NlIU9Zf8CBogp30O+FUPL1ruKQZXcUO7GzuEIVVFyygpIK78iV6ofdIuE/f2+Dc5vEPl1IU4HF7XbDf5HFk2osQwJ6JsAbiJ6jY17bmJfmjb0ZPGd+myHK5vCRAos54mxGL9lPRxd1eccqeHauhnvfRsg7V0Nx/AkoHigeNyC7AUUOU5EEa9POsDbrDEuD1rA26wQpuw4kixWw2Lz/SZboDInhrKMVHmw85AgpZGw87MRRZ3Ch40i5C+L7UMeGQw4UhxA3xNQdjxI4pqRqLR5ZqTLipHobQjgJdciKAv/X4iwxJSjYIUaxLL6iBf52Sp0YiHlP1VRgKS0thccTXAWK2TIWIAESIAESIAESIAESIAESIAESIIEaQ0ABnMXA7h+8QsrBLcCeH1QRRRVTFI9PUAktAiCjFtDkTFiadAZOOA07a3fAHoeiCimVoopPGhC1rNwXWgTZVVKBnSWhR3us2h+8rF8o8IQxM5zQIYSMeMumKtRCw5FCKCxCYPnk/1rjgmb5MZujqcDC0Ssx82eBGkSACn0NCpYJTBX3OzHMcUeRU73F5mfa416MywS46GINJcB+t4YGjmYfR4AjWJgURiMgnkPEVI0dxeXqlIv29XMS3n1Fz4z8z13C16qHguzDW5Bx5BeU/voNGv35E/IcewHFDYiBB35BJYxz2zKaY43SDN9ZW2OVrTV2WRoAlaNTrJAlG4RgEepwh/pOAcS4mDADOuAO96WeAxKFbeL5+MyGtUJzkxX8dMC7e1D1w2qRsKH/GfhrQWYULVXLCEWBVE25kZQYlRL/PKkNBx1olp+BprUy+aAfcyhYQO8E+KCv9wiZxz5xLxy7YjteXLuv8qZpkYALmhbgpctOQUGG1Tww6KmhCbDfNXR4De+ceD4W/bRYD0A86Lern4PrWtbjM7LhI298B8XL/vBP/8Abmw6qzyHi/9ssUsK7r0RDzi/sFLuCj8o4qm65G3z9DlF2w4EyiKkvwY4ipxti6kqoQ0xbEfelru6N6OrZhFaeP9DFsxEFcgkgy1BkFyyKB1KY6T4KJKy0tsIqWyv8bGmO1bbW+FOqBTcscEtWuGGFDO2n+0TDNlnnhBM6xHeN8zJwYq49aPNCp+jSKPg6KKLsiXkZaByirKhQ5GXIeMrA/72/CVuOlFc5RRQZ0aUxJpx3EsIUD1lvQiNYRJKu3V+G2z/Zij+KnOpcKbF3tE2SMOSMhnj0vGbJihPrJYGUE+CDfsqRs8EgBPxbyo36bDucnqrzdTOsEga0b4hpFzcnOxIwBAH2u4YIoymd+L3IiUsXb8CBMre6kKL/QT/bZsErl52K3n+pbUoudDr9BCIJFJEsFIMlPt12FE+s2oWKanNAxLSKcxrnYWL3Zkim0CFGXYQazyE+F1NXQh1hywZZ+6NAKUUX9yZ08fyM1p7t6OrZCBs86n9WRVb/lcKsCFKEHKy0t8IqS1tstDbDSlsbVUQR/3kki/qvEF1ScdSyW9GybvCth4WQ0aJOFvKC/UgnAQUZttBlAbSom428jNDCUDihwwIprJARtqwUvmwkrkUVHry95TC+31uCAw4XOtTLwWV/rY2LTyqA6K/jORISWISgcuYra7H5iKPyV1SRHhedlI+Hzm6K85vmQd67DGOmSSh8vCcaiEVf5CJ8ObEfpv4oVpWxwNpiEGb4vvM7oCjF2Dz/YTz83jZIeR1x+5Nj0bOBWDAmts/jAcIyJBCKAB/0mRupIiAeC77Z7V0BXf3btxr6n0431h904Pt9pdhXWn2Iqte6TKsFuXbvDUFsMZefYTvObNFPt62frd4sgx3iV9b8IDdYUa5NvRyOkElVIrCdyoXzqw+1JRoSSCeBcDtciD77q53FeGfLIfywvzToa1fTvEzcdUZDTVyI9Iu8Jo3U0EoijUaooW5pYnY4kSGaBipkBU538EVZxdQK/4uplkJHNHYleo54zmktb0NLzzac5d6ojk5pKh/0CiqKd2yJ+DvkuwKATZaTsMl6cuV0n52W+l5BRRIlvYKKGHFxYq3gU0+E0NGpYW7wJhIUOiRIsIbRDIRAFkrqEXaJ70MdIu6pkYkSjfLx5YVQ6JJl1M20IstmhfjBMpyoE8mCuAUW0aH/tL8MZy9Yq4orAqhIxj3WehjZrRVGdDoBB1fNxRMvf4Pt2f/A9Gl9cPBgKdrU+RUzr12GzvMHo62wzpqF3Bz7sYFQigzP5rkYuKAhxo86H/k7/40JrxZg9OM9cEIsn//LK+jwIAGtCFBg0YqkOesJfCD3/6oj+tGdxU5sL/KKJesPllWuqB64Arp/fqz41UjMs400X9a/Krp6owxxtxM3jpArp0f4LtS9mYKOOXM7mV6z300m3Zpfd6Rf4rcXebfjDHZE2sozsD+uXj7SDheij3Z6xE4VwX9FF/1yVri3nBhDk+jLcozN1ZjTBf5wO5HUGEd0aGi43VeEueEWD9WTO41zbbjEuhWtHOtxcvlvaONYjzy5xCukKN5RKhZ1FZNQh4Sj9Tuq/5XVaan+68wogAwrTm+Ur075kYM8bYkZH+GmnojZICFbNLDQkc7cEM8b9bNtsGvQNycksHy2/Siue3MlJjleRA/3GjUZZcmK3EvHoME5/4cdP+2BvdZaTHouC2Om9cG23cXokvkFCgcsARoews6iRug79jH8o2U2/jp7DYTytal/B5T+9368UjAZo8+1A+7teG/EQpz4xEg0/+/I6D+fMhpnB5/Klc7Yse0aTIAP+jU4eEkyfXvxsYd3/4N84K+J4u9vfSNRAh/IA4evBq6yHmnbOb8bkR5skuRuxGop6ERExBNiJMB+N0ZgaTw9sD+sbkbgSLxg3yWyJkI4cSFwO85gaMJt5RltfxwKeaQXTL3242lMITZdgwhEyt9I3we6KqSE0+pmIc8efFRtfoZFnX4S7BA6RMu6wUfdivPzxJSYE7Iqi0rOIlh2rYa0YyWkg1tg270adnWqjxBSvP+Gm+6jZORBbtoZStOzgHot4RF/SzYoFhsUyQpFLEzrE1QSGQFRg1LBMKbqRmD5YW8xtr54PS5w/wQ7fAsNSRbkXDoWWecNQXmFG/aD/8Z9kyU8OK0PnEXlaLplJq55qwWmjj0fdfd8hifH7ME/Fg3CO9/sxOSVu1E6rDP2fnwfFjebhuGniylFu7Gk8ElYHnwKHVcXRv/5Q8/gBLkEX+4sUhcVE8PdxQUshmU2y8swTDLQkdQR4IN+6linq6Xqv4aK1fGLKtzqEG+xSKE4Aocci1/G/NN8Ax/kAx/4I402icfXull2HC53BS2aY7Og9Qk5Qb/bXeLEntLg5eKxI91l9CTonNsk9AJs54T7rnHwculmq5f22e/GHonAKYbBSocb1SGmIYoNC0Id4UZ1BPaHwcqH6wtjXRMhdiqpLxHLC2bqrUusxXDrOCRWc80uHWmxzprt3THrRW6v3leKNXtLgrokRgH864Kqa8FVFzqqFwx3Pxdc452aYj24CbZDmyHtXOUVVop2ebdIVv/zbZccMjAS5HotoNRvBaVpF8hNu0DJa6Julez9z+r9l4chCOhCYBEkKw7/gT+nnVd1LpokIfPMmyHZs1De5u+obd+OQp/A0kAsgutxothlRVaGBJuyB+8XPoPM8U+jo3IIn238Bded0wX7Pr4PrzeahhGd/QLLXNSe/CBOWV4Y9ecFk8dg1frdePTrnerIGP9AKzEcK/AiFQsxiaP6mgTNhBCTn6F+npdh44rvhrh0EnOCD/qJ8UtX6XDrmfhfJMR2x/5h5IEP+oG/YPp/6UzGkGP/w2rgw5n4VaZJXiYa53r7ocDFw4St//hgC0pcVecBiyGnc3qdgrMaB9mSrnKrvuBD1neVuLCnJMhQegXYVVqBXcXOEKKNC7uDlRPzkA87UFrNxnTlgRbthnsAtIcZ6xvuV6xw5fz3p+q2i3wwuqCzrciJxZsPVe6+cl7TPAzs0LDGrf8TblRHMheADDcyI9yoDv80xFDXS6KjOrS4DpNRR9w7XIRYD0FwXPbHETWHj7t+JeDKU+ri0W41dyOISOs4JCNGNaXOSIt11hQ/Itl50OFG/6W/HLf7Sn6mFRPPa4Y+p9StUkWk9TsitRfd9wosu7xCCvZthGX395DK/zwmpAhRJczuPuJtUG7c2TtCpUFrKE06QcmqE7Bdsk1dP5SHMQnoRGBR4P79KxTN+7/jKdsyIImpQje+ClvW0UqBpaGzCCUrn8VjRf3x6OUnwrbjI4ye7MTd0/+O5lDg9njUeU/u9TPR7522ePrhC1Fv+4cY/RRw39S+aBDD54XP9MXuj2fgo7WbUCwdv1CQIknYJJ0Mh/XYL73+NQnESs7f21upOyL5xZfAB2T/OgPi22b5x0bEFGTa1EUl/WVCPRwbMy2N7xUFFv3EWMv1TIRXkYaRx+O5fwGzwFXZA4eyiv6jUyNv3xT4sBr4cBY4RzdQKBb27ix2YcHGA9h0qAwlLhldTqyFK06pgxZ1suNamMu/zWIwXyN+F2wZR3Xuu1ikN4igowjxpfw4gUi0LV5MxMLpYqRQsGPzYQeKK4LPhzaaoBOvMBNvOT0IOiJbVuwswjXvb1Z3p/ALBUKIapRrx/Lr2sY1CjXSqA7/aLVgORduVEfgNMBgZcON6tB6p4t4+ik9lgm3+KOWUwWq+x7vDhehXhzFLm9vLVmIdr/ORxt5m7pLiFjs8puGV6H31UPRMMy2onqMC20igUAC4l5d7PLgnS2H4R8d2yQvA1eeUgen1slGuB8PtCIpOY/Csut7SDu+U6f7qMLKcaNTQu8mFGy6T+XoFMkKWMXolJq6bKtWlM1Tjz4EFrHQ4m9foujV64KTl6zIu/UNWLOKfALL5ai/bxOkOplY9tRTeHnVXljqd8TtD4xGj+ZWYN/yyt2G6rsP4Ps54zF52W5Yc9rh+olj8bcmblikkig/H4O+tffhz+e6w+X2QIgpQR981G2xgh9ihedghyq+2FpXLhwpXoCsknenjxIpB1szjg2JC7xZW7JqoyT/FLXKWhkWNM/3zgcUprVu3ACOOi04hUnn1zAFluQGKF3rmUTrVeAc4cAV3sXfXRp5R8IFDoGtIo4ErMoeKJTEPz9XAfZvhPub5yEf3Qk4S2EtaArrmTcDp14crUtpPU+8eIZY/1FdlDDsd8E7Zwo6CUY0XmEm3nLBBB1xL/1xf5n6wF79EIOETs7PRJsQU+ACR6IFQxHvehuRRnUkYxpggqHUpHjYUR0JbufpF5eDGRpu8cdEpgqk5hd0v0cKLDu+g7L41XYz+QAAIABJREFUVlg9TnWNQnHIsMBlzYS1eyE8XYdoEidWQgLpJCCEcI8sqxkuRnlmWC1hF2+N31YFlgObIB3kdJ/4GbJkOAL6EFjEL43uchyZUHWOXaXhFivy+r8Le9OOKCsHsrKtKFt8B3L/NhluKRvlYmsviw1ZdguspftgKTjRe16OHVLZIcjWLJSJXyklmzqdyP31TGS0uRwoaBbV564Vz6L886eTkknhxBexn3nwQ1IXP/KLKv7RMeL/i4dT/3dVHywkHLQ3wEFbfVV8yc86Ns8vx26Fknci3HmNkWmxoEFOwBxAIfo0aAUpM8jcfvW7lpAy85PCxsiVUmCJLbo1YT2TwBeIyl9GA4Z8i+9PzMtQt9MTR+AUkcAV3v0vmKl5gFcg7f8ZGW/8HXCXe4e7qqspWgB7NtwXPATPGTfHFiwTnB1RtAmhtqvlgvHhCJ2EsyaUMBN2GooEhNpdIRkj0RJ2UoMKEl0A0i8AVzelev8WzNRw4lki23nGLy4nClS8pG0GKrxraoU/FEgHfoFUURTpRPFEDGnH6oDzFEj7NkAq2RO8bEYtyM3OUX9lU+qdBmQVhGxDyWsMJb9xGBskyE06R2EjTyGB5BBIzvMxp/skJ1qsNRQB3Qgs4sG+7D8TUP7V88fbmlUA29CVsGYde8kvLimClJGDXLvYX9qiDst3OIphK90PW8axqToVpX/Clp0He1Yu5JL9cO7ZiIr9WwBbBnKanwV7nWZQSg/BuWkZXNtXAbZMZLe/AvYT20J2HEXF+vfg/ulNVQCq6Yf4tcM/AidwU1V1UI4kvhMTCnC8WizEnFBbfAWscF2Vj0+YCYjZse8l2E/qEhynJMHWLPh3Ula+KvbU5EMpPwr39lVw79uoMs1o0aPG+xRvPIy4nkmlOBKwiFqgUOIVPcWNPvDhOR6CsTysh+z+ffOKV0MSI1eCHZl58LS5BihoEo+R6nBYuUmnOMtCfRFQF4Ez+UFBx5gJEG5xz8DpgNW9D1xTKRiZwCmDwb5PZAHIsFNfImwVGk0UpeJdkIp2R3Oqep5UHN25OBptvYr3V21nNKKJ0EI8XlE6miOWc8XUhMCj+v+v3p7/WSzkM5mvgBDPI637EGahTfEMqdRrAWSE/mFNFXDC3jMi3RckKPVbQAnTRjS4eU7NJKCFwMLpPjUz9kayWj8Ci7hPucrgXPMGKta9B/noLnVEBQqawn3WEKB+myrc/bczdcKO+B/f/HzpuBudb+118UQifp2VPVB8ixJJ4iai3mjEz4cVUMQK0KI6a4Z3ESJ1BcoKKJ7jF2sU7YS8CYtyB7cAzqNBc0USw9KcwVbLVtRFlAxzhLnRS+pcxBBHyJu75I3LcYcEKSsvhFAhwVrQBJaCIL/YiIdB8V2IX3PU7+J+saxupALP3p9R8s49kI9s8y6SpY5PzoCt+XnIu2GuIcJ+/HompTihZCv+LDqK/b4dZ34vKkepb92LwOHw/r/FFev/W6zXITqplvJ25CulCTHKU0rRyrMdGVYJmb596cUuOWKajTjESC7112xJTM/xjh6rsp6JSL+KYlgOblbXVPKPLwucphO1gZEelqOpKJaH9VD1qaveR9gJyGoXnWI0FgU/J5FV8aN5GQhhmfoi0Dj+X2IjvySEQxLpBSI8znQLSzVd0BF9yJp9vnusoqCHazVucS1Da3m7OoLoZ0tzzMy4CivtrdVuONyojkg7eQRO66se1eoLSh//vQRfVxQ0IcKN6gg39UVUVin2Oo+q6wlEcwhRQTzXRHU4/oR08JeoTo1FNPGOogu+LtJxjSXrXPVZMErRJCoCGpwUaZ9m1d4Ure+QZBFHpRWmDUXdMSKC+C76/6bh+n8h4rSEkhFkEXdfuNLdD2uQNTWyitgFFt90H7F+yoGN3N2nRkbdeEbrSmAReBV3hSpqiEVqDzrFtB4LYMuKrLinIzbhbsJxfxd8MUYh6IT61VsRC/7u2hCwWKNSuRNHprsEuUe2qusQiMMpy+pif+IoUErRUt6RDnLat6m+GId4CRQjcywhpluFe4EL+V340Tk2MW0qq/qvOwqcqxfA8+f24x8erRnI6nQzMtpfpXJRyovg2b8pQUaKd0RWIodYG2lHbHUELrToF0osiqyKmoFbEMf66CrmnEsJPvCKa8g/d90/IOvY0tO+R1Pf82nox1SxfU7V3XYSQayLsnp6cNcaSJrEHe8LQgLbLaZTWBLTQeMeKRj5pSVYiCsFncx8yPVaVjklotgTrEIFcKtr7yhY9tFcXPv7k8hUXJXXvwcWlElZePP0p9H3gp5qDeFGdVTfycNycBMQMMIh9KgOBfY9a6J87a0+LSTcxRDLKLhY+qwknRuLEKJ1H2CQ+hSx4YN4Pg6a72JaZ4rEFb3wjKaPjNQHJygURRTxOWUrxmwRI3M3wfLb/7xiYf1W8IgRsMctQ3Bsuo+0Y5X3x251d5+ArZK5u0+M7Hm61gR0J7D4HRS/YB9wBBcbtIZQY+oL9au3eJAUI3MCXkD9L7PipVRSvzt2+P8uqXBj6+Ey7xdiJ44jDhQ73Wo95Yd3qqOIxOFwebCj2HtjF/U1lg+isXLwOGziBbaVsg15suP476CoowfycPx3NYZ/oKHhRueI74I87ChuZ+ihxFY7JFumLxZi2EbiL/GKR4PrR4uRFjUywCYyOqLAYiIWRnE10otFOD/DidXR8In00pKktoNPXVBQsX01slx/Bm3Vmd0I9sbtvWteJGtaSCx9aLLOjSZuJjtH7PihVBPzQiFQsqI/F1m1ATGFJopDLohuCqQ6Ynrnd7C/e8fxtUoWeM4aAnfXO4O2GHa0tb9E8S6IKVShDslZBOlAuFFQ4sV4MyRXsJHZUYCoyadE6msj9YcJCkWGmbKlyLC/czssO1cCHt+oWosVSs4JcPd8HJLs9u7us2s1LGJEXuXuPj5RJcwPcNzdpyZfYDXXdgosNTd2CVtefVvHwF8K1WlUPgVYvH+JNW78x5bDZSir8L687yp1YpdPfBHizNYjZZB8p37vH6LtK2iFJ+gveUK0aSWmgMjHTwER33X2BB/NIR4cuoT4TnejcyK9xEb6PuFos4JwBGJ52NbkITz0oyzQNMT6RFGHUIIn7NDoYxWpD99bl8O+9L6YH9z9BdTfTcX2hmEfwMMYH2FKZSS3Iz/8h428eV8MIoGtid8He5mJNN3D/4IU6byayCOlNkuQG0e73pIEuWn050bfJ0bf96m/kAedchwMWpLOjebl2m+OxwXLb5/CuvIFdStZ9eeuei3gaXM1PJ0HeEd6hzoi5XakEUaij470o0+YNtRnwuJdsIRZW0eMxBajF8IdoafXe0upU9GKQywEnNJrIcWNJVnEUb1J6pQtBdLun2DZuswrnAQeQvC3Z3tHtARumRzmGUqu1wJK/VZQmnaB3LSLdx030c+r/1kTG12a4tCyuZpLgAJLzY1d2iwPFGLESBm/+KIKNn4hxjdE22/krhIX9pRUqCNlilxubDrkHckiyny/t1Qdui3EFPF5qbvq6A1bmBu7DcFHeoi6/NNBqvTVUJCvlKGVZ1tQfnniO/n47xpm29BEOYi6FfuRZbUg0+YfjitB7BiTUbIH9rK9YWISfn60W7HAJkU57zzByBchB5usJyVUi9hifJWtlbpWSV6GmJoloV62d8FpQeaEbHvl3yfW8u6ac/whaSImyGIxvIR3sorlAToUOi3qSHBqid+0SL+qBbrgqYDlx9dg//JJoML3C6T/V9FOtwO5DSLnSjQP4OFqifQCEK5smtqmsBQ5LXhGIgQkyGJHmKgW+pSgNBCLggbZ7e84E8Q0rhA7AwY5N6b+NZZ+Rw/nJhKedJQVL5hiwwXxr+j3BEOxZqB/9Gs6bIq2zSSLON4HytDr90TVX0ch9otFlaWjYRZWdhbBcii6NY+iRVcjzotGLAx3zYsR10q4UdehnqGFsNsZctPOUBq0htKkE5SsOseElMq1NmsERRppIAIUWAwUTD27cpwQ45/DJBY0DRBlxPIw/qlOxRUebD7s3b1JnLJq77FV/TcfdlSuObO7xIk9vgVUo2EQSnwRZdXvgszdFOugWsQwclUIqnqoI+r929v6vhLnNMvLQNO8DJzk/B0NpFL02vYCTvEcv1uLqPXdWpdha91zVT9/PuSbthXEmZ2W+thlqR+NmyHPUYUwBF+vxrsoYxZq2W3qLKdOjXLVesTnYntO8W+tDCta1s2C2GLcuyasl4hvrdggf4eZGx7LQ3YojyL9epMQLZMUFgt5uxzeB9TyIiC7wPuLqDXTfHP7Ywl5msSdyk4x0q/K4XyJU9SK6kUlXLtRvMSEKx7biCUFln1rjw05r1ZxuJFrSkETKHknRpENYi/2Juqim9Ec0U4L8Xa8YXbwq95Yss5l/xpNWFN+jnh4l8y27kqilKPpryP1iwkKRZyyFSKIkUZx+77ndJ9ELwKWTxUBCiypIs12YiZQfQpT4I4z6igaUaMYQYOAUTQK8P0+71Qj0R9vPuJAkdOriu8ucVUu/ltc4caWI8ndelsVZSQJVkVMjVLQ0bURr5ZOqrIOjRBXvrO2xqDckThqqa3aWTkKKAgxIe+I7bZjOcQL0ZkNvSvli9E2Lepmq4pJQYYNLetmq/LIiXkZaJzrHWkSuNijuquO76jclULynsPDeATU1fvFg3uoRaGN5zI9iodANC8q4eqN9BITrmwsbSsyrGvmwSZGZ1U/JAtcPSZAbntN8Nai+UXWXzJZ58YTG5YxBQEKLDU4zJH6vwRFHJVMTZuyFU5gkSxwX/gg5Obnc7pPDU57s5lOgcVsETeBv8cJMb41YdRRNL6FsNQduANGzmw6XI4Sl0cVbHaVVmBXsVMlJYSYzYe9f1fZ+jNGjqIpm+RBY/kALnV9X7lI8M/SyViWcRZKJDF/OnrRopZdjCLxiiON8zJwYq5dHU3SJC8TjXMz1M+FkJKX4RVjKsURn4AiPhPn+4WSSFt+xuguT6+hBGLfHrGGOkqzzUPA5YDtq6dh/fG1Y1PgMvPhOn805A43eKdY8CCBGkaAAksNC5jezE2yiON9aI5yypbYJXXrMljWLQpKSSlohoqB/wMsdn3uKKu32NIeXRCgwKKLMNCIdBNIxroyfp82HXagVIg3vilIdrhh8Yk7HvErKmyqeNMk144Ta2WqwkeLOlnq2ibi75Z1c5Av/kbglB0JVt9AlsAtRAOFEqvFP3kn3XTZfk0hQIGlpkSKdsZEQKxboe7i5lvnSow4EQsnUlyJCSNP1g8BCiz6iQUtiZNA4GhEdznsb97sW8A5oL6sAlRcOxdKk0QX/4/TRhYjgTgJUGCJExyLkUAs68oIAecfH2wOOi1JTCW684wTMeSMhpXrmKjTdHyIA4US/0gU0ieBZBCgwJIMqqxTLwSY33qJBO1IlAAFlkQJsrzuCDiLYdn+tboVs7oiYn4TyKdc7F3fKuodv3TnFQ0yKQEKLCYNPN1OLQExQuW73SW497+/VVmQV1089sQ8zL/8VGTZYltbJbUesDUzEOALqBmibF4fmd/mjb3RPKfAYrSI0h+VgOyG4nGpf0rqlspiWlD00+dJkQT0QoACi14iQTsMT8AjK9hd6sKqPUUQa76Ie8ZFzWqjXf1siDVVeJBAugnwBTTdEWD7ySTA/E4mXdadSgIUWFJJm22lkgD76VTSZlvJIkCBJVlkWS8JBCEgppyKbandHu9aABk2C3fkYabohgAfbHQTChqSBALM7yRAZZVpIUCBJS3Y2WgKCLCfTgFkNpF0AhRYko6YDZDA8QR4A2FW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IUWFJJm22RgI8AbyBMBT0SYF7qMSq0SSsCzG+tSLKedBOgwJLuCLD9ZBFgP50ssqw3lQQosKSSNtsiAQoszAEdE+CDjY6DQ9MSJsD8ThghK9AJAQosOgkEzdCcAPtpzZGywjQQoMCSBuhskgR4A2EO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K6FFhkWcbcuXPx4ZKPU8mCbZEACZAACZAACZAACZAACZAACZAACZBAXAQkScJFF16AYffcE1f5wELBBHVJ8UuRMVbvdDpRUVERYymeTgIkQAIkQAIkQAIkQAIkQAIkQAIkQALpIWC325GVlZVw45oKLAlbwwpIgARIgARIgARIgARIgARIgARIgARIoAYSoMBSA4NGk0mABEiABEiABEiABEiABEiABEiABPRFgAKLvuJBa0iABEiABEiABEiABEiABEiABEiABGogAQosNTBoNJkESIAESIAESIAESIAESIAESIAESEBfBCiw6CsetCYMAUXeg0//eS9e2PxXDHrxcfSsXe1kRYa84UWM2X01Hu/Z4NiXoT6PhnaMZRV5L758ZhJmfLUb7symuLjwUdzdtTYUpRib5z+Mh9/bBimvI25/ciyOmahA3rsMY6ZJKHy8J4TlilyELyf2w9QfAUgWWFsMwgzfd9GYzXPMTYB5aO746977yn71Skxq/P7xfXYIB5jXuo8sDfQT4LMDc0FvBGLMSa3MZ7+tFUnWE5ZAvPkd5/NIpGhQYIlEiN/rhIACWV6Hmff8jMv+dQVOqpUDuxREYFn7HAp3/gPT+jSqKrAE+zxazzzlKJMzkGO3hC+hyCheMRHj9/0D/+x1IuRDq/DiI7/gsrmD0GrzXAxc0BDjR52P/J3/xoRXCzD6Xz3RQHFi73cv44mXv8H27H9g+rQ+aAQFsmcdZl67DJ3nD0Zb0ao1C7k5dkSwIFqPeJ6RCTAPjRxd4/gm+lWPHVkbpx/fZwfzknltnNibxRM+O5gl0jXHz2hzUiuP2G9rRZL1RCIghJJ43vUCy/WuHd37XiRbxA/ligKx7XPgEfc2zVG0x1NIIC4CYvTKvx+8E8/+pCC741DMnNQBm30jRaRaHXHLo4Xo0zwb8k/PYvgXtdF4w1KsPtoI3e4Zg8Jz64X+fP1sjHr3CEo3/opuEyfjlCWPYOpn3tEnfcc+hv5tsitHxTzWQ64cnSLVaoG+Y8fi5ha5VfxRXA44lEzkZEiQ3Vvw8n3/xXnTBqPOJyPxSsFkjD7XDri3470RC3HilNE421aCHT/tgb3WWkx6Lgtj/ALLoY9ROGAJ0PAQdhY18trStmpbcYFkodQQEB32+tl4aEUOCn5cgu+LWmLIxP/DlicmYXnRCeg7dir6tS7Gt9OD5Js/J3/+BWf0rY9l7/yi2ixZrGgxaAaYh6kJIVuJTECRD4XMYX/uV+mHK3N7K84d0BUblSsxqeEiVWCZehkC+ldfn/4X9q+Ro8AzYiIQb9/cNheKczv+v71zD46qPOPws2eTvUkUZRMQIoJjqeIFVDpKaVUUIoGggsQrnQGsgkGlC3IJCZXbACG3TYI6kuAFFRWLaBVlIlahTGcsgxCIdq0WB5QEothKdMltz+mcZTdsyG42rBA2m3f/ynx7Lt/3vL/89j3v+c533smZzysVTSTfkULPfyUzaXkKicHal43A7ptRK559ShGSjU8DgaBabdZk4MzBRFT1M0qzqhjXlpYrV5Ox8b/YPtvBfkMC10zNJXt4EoGzUyQvPg2Bk0NETsBfKPnmbgr7/dU3M7ad+tYLMwH7tcezw3VUCizhCMn3UULAQ33tPynJrGJcThr2T3NYevgeMm+7kLif9rIm92vuzL+fvhUljN/wa4rn/pbuRysonb+DG1f/ies+D90+9q2BvDDrBhL2vcwjW65ixcNXY/1hC8ue6kZmzgjO9f7jpbPkvDIe//QWVky5GuuhreQt/44/PDeFAUEIaeoByhfm8u+xi8gY0p2aTQ7WX1TEjEH64z9VbHLkomQVMjpJQ21S0WreZ2aOgUy9wKKpeHY6Gf+XATizb+SC6o/JzarmvvW+2SxREhHpRhsE9BjuLmbsS30pWnwrtm0FZGy9joIFN9NjbynTdqXwyu+382B5a70lVJRwXJNDOdek0FjfRO2+jeSuNfDHBfdzUeUy0aGI7+wT0DVe+WxwDevaX5tA3rx0+nha+vBxbV9PwlfPM+/g3RRetN7rr0vPK/PO/mvh6QUT6S/+evZjHUs9iNCb5+WMoPbdGRTXTefJ23rzc+VqHn/9coqdqTSEaE+S3CGWlNN5xqKpHGhTkz7f9c727omq7qHE8S33tKHlxN3FpL2YTNGSFHr+8AFLV3Vj9sqRWLYvlXyk8ygjtnsaWGDR84pT0Pdxrz6Rj5zK9V4oqFJgiW25xdDo9EeEfD8ChaM4vCqNueX6TBEFNA8N9Zfy6Cu5pOwvYcb+CRTd0QeDp4GdzrnUTMxnVHXo9oyv0nlmQm9o3M/f17/JRztdVB3+nm/tU3jOmUqiL0maZ1jJq73ycFwXB03f8LajEMuCAkYFLPeC/njPkU94enE5yQ9PY9RliVgUjepNDtb1KmLWEH+B5XnOX5nFMLMeIg21ahMOf4FFb2qqo7bRyDnWeAy+c5mXFJB68rozMRThmBqKbvQVJWR8eRdPT+iNqicnH9/Ee47BcPAdZmy4mOJHugfXm76fT5MGTfMWV1Y+38i9M8ZxWY84at6fKTqMKbF03sFoITzTXlHCQ1+OpWzCJRjUlj7s1fZdvdACE5oD6Uz5+sHWnr4un1EtPE/8tfOqJUp6HqE3rylMpeYpB/vGFXJnsgFPw06csw/zQKh2Zyr+AovkDlES+y7SDU1V2RtMq82aDFFgaUvL/nwmvQ807aZoVhX3OVPR3pN8pIvIKvqHGa7AEtarTxRY2ufZbSORAkv0S0Z66CUQUGBxpmLeksmCI5NYNCYZk/d7I5ZzLCh7Shi/8UpKF92C/eguSqa/z5DSTG5wBW8f+oVvzZbRSRwpz2SFexJzhnXjx/+8i/O1vmQHJEmLbauY7krn2YzBWKs/ZOG0vYzf6GBw88KxZXHEAAAFSElEQVQoevK/ndxlLkbMnchVdgsmxaBXVGiqfJpJb15BwZM3Yz/wDnPyYWbR7fT2jy2wwOJ9ZnUZy45OZvGY3hj17XPqmb4qnf4nrzsj6ohOAoHPdI5OwlNRwphtw9n8+FWo1ZtwrE/mz5e9GlpveuV9dM8WxZXL7SYUVH78KFt0GJ1R71q90tSQnplYUULay5dQlpfGhV4f3spNL87g6r0n/Nb7rHTAHaOF5qLWnt5irS3x164lsDM02l/gzcc2TOUp80Ly0i7k6KfPkLG2H3nOVEK1+wsskjucoVjKYYMT0FS+DqFV/536guT1jC+/lnWzh6FWruGJst4sCqflIDMCrJKPiAqjhUBAgSUifQfkI+E9O/ygpcASnpFsERUEAgosRWNIathHeX4+z+2oxmPqxoC0bLIfuBRrRTGP/c1M90+24DL0JXVuFpMGX4ASqt2/INLonjS5XufR+a9RY+7Fb6ZOoMc6F0NXZ3CFb5vCkW425+byws4aFFt/bp2ZyZRre2D08dFUD1+seQDHhlpMVjNGgwHFmMKiN6YysOk7dpYtJqe8CqPtSu5dms3t/fyL1raewaI2j+8QSuI1TMmcw4h++gW2fDoFgXYk8fkprjb15kzV2DznIYoqwWI1oSgKxpSFvD7ZJjrsFCKI8U5qWmjPrChm2mYD9l3b+MLrw9lMHnw+hma/TTq+GJ0/ofn2HnR/beXpEwfgX4VF/DXG9dRRw4vUm0unM7DWxRs5S9joUvnVpAmYP7DyUNFoEoO1+2/O+LQtuUNHBVjOo9+Q9ITRpHPkEV59YglvHYTktBtJ2H0xj7RDyy0eKfLl4qJt0VxUEAjw9oj0fVI+EkzXinqID7Leps/yqQxUD1GeVYTBsZyRdg+Vpffyj9+9wVTvm0lkkduo0IR0or0EPNS5VUzet+moNB47Rl2Tqi//idFkxWo2YtBXSG8EGhvxoGCy2TAbDdBWu/8NQZ4GfnbXo6IQZzGhNHiIO8eCsXnVdU6c02DEZLUeP3bAx1P3E+5GLaAlHluCBaP+g1fvxt2ggiEOi81Ki5cSqY2468DS/KaggPEpcVisJ23fXmSy3dkjELhav0d/5CueBIsR9Fg3KNjiPeH15v6ZOk+gnGwkWAyiw7MXVTlzC8ML4pk2E4aKEhwHxrF8+PmtfbjZb31vZ1MafKv2B/hroKeLv4rmTjeBCLzZaDPxfXkmeUcne9dgcX9exmMfXs/a+UP5X5D2l7KGYZbc4XRHTo7XHgKayqGwmtRocB+j3qOhmEwoHgWz1UhN2P3023whcnHJi9sTHdnmTBJo9twI9R0sH2mha5VGdwOKTb+u0//2Xrh5r+c8dbU0xiegp/lSYDmTQZZjCwEhIASEgBDoagQifVViV+Mk4+1kBDQ8R3ZRunA55VUq8b2GMHnubEb1NYZoj+tk45Puxg6BUFoNp8lI94sdcjKSWCbQsfqWR4RiWUsyNiEgBISAEBACHU0gcIZAR59bzicEzhQBzUO9240+EZXAmaWh2s9UP+S4QiAcgUg1Gel+4foj3wuBaCDQgfqWAks0BFz6IASEgBAQAkJACAgBISAEhIAQEAJCQAh0agJSYOnU4ZPOCwEhIASEgBAQAkJACAgBISAEhIAQEALRQEAKLNEQBemDEBACQkAICAEhIASEgBAQAkJACAgBIdCpCURUYNF32rNnT6ceuHReCAgBISAEhIAQ6FgCqqpit9tJSkoiWAJyKr3R9zcajcTHxwfdrb6+/lQO12pbf/9cLtcvOo7sLASEgBAQAkJACHQdAoMGDWo12P8DD+F1b2nWskAAAAAASUVORK5CYII="/>
          <p:cNvSpPr/>
          <p:nvPr/>
        </p:nvSpPr>
        <p:spPr>
          <a:xfrm>
            <a:off x="2136775" y="3127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090246" y="597139"/>
            <a:ext cx="7092630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Helvetica Neue Light"/>
              <a:buNone/>
            </a:pPr>
            <a:r>
              <a:rPr lang="it-IT" sz="25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Fonti di traffico - </a:t>
            </a:r>
            <a:r>
              <a:rPr lang="it-IT" sz="2500" b="0" i="0" u="sng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www.alovex.it</a:t>
            </a:r>
            <a:endParaRPr sz="2500" b="0" i="0" u="none" strike="noStrike" cap="none" dirty="0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Helvetica Neue Light"/>
              <a:buNone/>
            </a:pPr>
            <a:r>
              <a:rPr lang="it-IT" sz="20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</a:t>
            </a:r>
            <a:r>
              <a:rPr lang="it-IT" sz="2000" b="0" i="0" u="none" strike="noStrike" cap="none" dirty="0" err="1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feb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2021 </a:t>
            </a:r>
            <a:r>
              <a:rPr lang="it-IT" sz="20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31 </a:t>
            </a:r>
            <a:r>
              <a:rPr lang="it-IT" sz="2000" b="0" i="0" u="none" strike="noStrike" cap="none" dirty="0" err="1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feb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2021</a:t>
            </a:r>
            <a:endParaRPr sz="2000" b="0" i="0" u="none" strike="noStrike" cap="none" dirty="0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92" name="Google Shape;19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6201" y="5829478"/>
            <a:ext cx="1955800" cy="103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78" y="1628775"/>
            <a:ext cx="8682429" cy="43560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984375" y="1603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" descr="data:image/png;base64,iVBORw0KGgoAAAANSUhEUgAABFgAAADBCAYAAAD7JQQ9AAAgAElEQVR4XuydB5gUVdaGv+owkZkBJElQdlUyKBJMYERAYY3/umZBEEQRHAkGYFWCLooKCiiIgiIKmAPisrhrwASISpAgBnIGmdTT091V/3Oru4eeoXNXd9dUffU8LrPdde895z2nblV9fYOkKIoCHiRAAiRAAiRAAiRAAiRAAiRAAiRAAiRAAnETkCiwxM2OBUmABEiABEiABEiABEiABEiABEiABEhAJUCBhYlAAiRAAiRAAiRAAiRAAiRAAiRAAiRAAgkSoMCSIEAWJwESIAESIAESIAESIAESIAESIAESIAEKLMwBEiABEiABEiABEiABEiABEiABEiABEkiQAAWWBAGyOAmQAAmQAAmQAAmQAAmQAAmQAAmQAAlQYGEOkAAJkAAJkAAJkAAJkAAJkAAJkAAJkECCBCiwJAiQxUmABEiABEiABEiABEiABEiABEiABEiAAgtzgARIgARIgARIgARIgARIgARIgARIgAQSJECBJUGALE4CJEACJEACJEACJEACJEACJEACJEACFFiYAyRAAiRAAiRAAiRAAiRAAiRAAiRAAiSQIIGoBRZF3oPlo67Bw5ZJWPrkxShIsOG4iysy/lg+DU/MWoo1O4vRsMsN+Oe4YejUAICiQN7yDsaMmYX/7bKgyw2jMXrYxWgW0FhQPxQZh78cg8tG/dd7pmSBtXuMfvrtenYh1hyog5N7DMbEiVfjtEhtVwGhQD68HKP6PAzLpKV48mKNKOuVWdxJEE9BBYpjHV6fPA0Ll27AgdonoUu3azB42PVopxFmr1Uihv/F6L470e/r29AuHlM1qSOuhlmIBEiABEiABEiABEiABEiABEggTgJRCCwK5CNrMW/MCEz/cjec3Z/BVzN7oXacDSZWzCtA3NdzNIpGv4mnL83B6qf74KEjj+Gj6b1Rz7MW824dgK96zcOUvmV4bfDdWHnt65h/vZA5QvuhyB78NONM3LTuEbz35MUQWg1sOcjPtUOKymBR9wr8q3Aitl72HJ66dDumXPQAVt33BpbdFr7tqtUrkA8txV3dR8HyzFeY2UsLynplFhXYypMUBfj49yOYs3Y/1h8sQ3GFB+c1ycOIzo1xbpO8iJUp8h94Z/Ad+PbKWRjX/QQoAA58PgFDZp6GZz4ZHKcQEqJZxYXSIhlZBZmwRrQsiXXE2zbLkQAJkAAJkAAJkAAJkAAJkAAJxEwggsCiQBaixbkD8EqrVmi6cg1+vCiMwKLI2LtqGsZPWIQfLOdhxHX18dSMD3Dn7K9xW1sFji3vYLwYXbIzGx369sOosWKEh3/Uxj8h3TMeHVc/i+e+saLr8Il49vogv/+rL69lQHYecu0Kdrx1G3pNbILZXzyOc/bMwSV/n4frFq7AkNZurJp+BgZ+PQZvL7wRp4TxQ4xq+eSeHhh56mtYV9gRlpgxCv3GBUdpOeSMHGS7vsWjXQZh8z+XYOH1J8fAMFBgWYHpXVYfG81yUR48a+eh25A5Pp5hWFfHlmJminwYy0f10Wy0kxBXlvx2BLd+vBXlHhkeWVEFEptFQi27Fe9d1TKCyCJy7Avcf+HruGDp8+jbRERYgaf8B8y5/g54Jn6Pu9opkPeuwrTxE7BojavKCCRFLsPaeSMxYeEa7MzugL79RmHs1ach+OenVhvBEqpeYdOnGN3ne3Qc+Sfem/U/FNfpgcETJ+Lq07QYBRNPErMMCZAACZAACZAACZAACZAACZBAvAQiCiyKvAmLJm1E2+GN8L+zBmJWSIFFgVz6JR69cDi23jodM25tgXXPX4PB8w/j3tfXY2Cz5RjZ+0E4xyzEpPNlfDLmBrz8l9n4cNSZsB9aiiHdRuLb8x/BW0/1ROmiYbh1Zi1MXjoTl6nDSYIdXvHn5X4345k1A/DaumE4edk96D7CjSkrZuGy2h7seLsfeo9vibmrxqCLPZQfop4fMeWMG/F2o7+goPgIsgOnHcVE1isWjbzsIWztOgKTn7oOrTMkxMSwcgTLCkzv/M2x0Sw98+FZ8wLa3zrDy/PUUKw3YNDp6WWmyIew9K7uGGXRZrSTR1Hwt3c2Yfm2o8c5JkYY9f5LHbx/dcuwkVI8R/H5uD6YcLQXht54NTp3bodmmR44S0qgZOcjU9qCNwaNx85bpmJQBw/Wv34/xpcNw4cjO8K25RX0nt8Ec0d3RS15F5bcPxN1xz+Hnn8G+XzCdPSyfoKh5+/A4A13oIO8GW/ccQ/WXPU8xnardaxeX97f1f0J5D09D+POzsdPLw5CoedBfPWAuCb8dQxCyHDGlJs8mQRIgARIgARIgARIgARIgARIIJkEopgi5EFFuQcW+zrMbncLZoQSWBQZpSsfw7m3r8awRW9jQFvA+d1EdBywGMMXrMMV+4ejd6ETkz5/AX1PkLHt/TvR59E2WPhDIdoIgaX7KKwbuhgrhrSGe/V0nNHvJRS+8RPu6BBCXhFrwoy5CaM+2oecW1/BFyPPxNGld6H7KAue+WomehXIOPjxEJw/2o6pX09Hz4JQfiiQ//gAI0e/jRMLn8KgVofw6SOD8a+yIVjw4vVV1lCJKhBKBUr+/A0fjrgZ81rPwgejOiETUTIUo3miEVgWrMNNzuCs7309tMCirj+TEmYKXKVFKEMs06xC03XLCvKfXQnxb7CjQY4dO+/sFCE8CtxlB/Dbys/x7vIl+OI/m+Bp3gP9xo3D9W0z4NmyADc9VI4xiwagvU1BxR8fYujVv2LYmnvReuMruHaGHRMevhntG8ioKHUA2dmwbgr2eQ5sR44JLO33fIg7e2/BwNX3oasdvnp/xqBvHsCZpZ/g7vOX4prPp+LSEwDnqpk489UW+Hr6pcijwBLV5caTSIAESIAESIAESIAESIAESEAvBKIQWISpYpTHGrwQQWA59MlQdB+p4KkVz+Oy2jI8a55H+1tnYvhra9H1u9Nxw1QJOfk5sEuA7CpDqfNCTPv6WVzi9q47ojy1ArN6FwSM1AguFiiyjLXzBqD/1JUobz0Yc165G+dmSjhUTWDZ/e4A9Bh3Ml7+/hGcnRXGD7kCZWUuWLJzkGXxYN8HQ3DRuGxM+/JZXBrPAqiKG9sW9UefyW0w79sH0TkzSoZRCixCsPq/PcFZhxJYdM8szBUhhJWcqd+FPKNulg177+ocxTWlQHa74KyogKvCDccvH2Li0JW4/INp6LlrFjrcMhvZtTK866bIbpSXnYspXz+HHrnl2LB8LhYtXorlh07GDcNHY9jFzaC4g33eFLJfHFk/EO1+nIOONyuYv2EwThfxda3B82fMxWmiXrcQYv7AoPVDcAZkeH6YjQ5z/oKvZvZEPgWWKOLJU0iABEiABEiABEiABEiABEhAPwTiF1gUWV0T5NxBs7y77nSbgLeu+gI9Bv+MB999C7ecJgSWJ9D+1vnqCJbLdw5Cr/sbYfp/R6GTKnaIw6YKLtbDAQu7Bk6FWbAOA6SANsTOPk9ciLLlY3DTqA+xN/siTFowBVf8NRNWRYZ7/Qx0u/5NDHz3Cww41YMfZ3fEzZ8U4u13+6OVulptlEJRoFDjX2e2ur9hdhlSFA82zvs7/j7lLCxYfz/OCNX2cXVOxJIHnHhQXeQ22BShYzxvKnkEXYOwvldPzDTKczFF6KJFP+Pb3cXH1SjQdmuaj0+vaxO6NcF53XPo/tkl+HrYsQVqZNc2fHTXFdh3zw+43TYb3aY2xKv+RY4r8zPXJwg6Ue50oqJ0Pd55+HnkjJgPsXay7Kr++au4ru6xESztdryL/r13YsSGYV6BZc8yDO/xDW5a/TC6lgVMAxI2UmDRKGNYDQmQAAmQAAmQAAmQAAmQAAmknkD8Aouw1e3E0dJyn1aSjVz3/zD6nJE4PPINzO13ApY/cB2GLzmMexesx+11F6Nf7+fRdPpiPH6hx7vls+ufeO/Z3qgXuHNOlbVGNmBQ26pt1JJ+wOQ+d2DBvtYYPGcuhpydA7u6Kq0CuWIVnrzgdvw68mPMutqDxYP74o2zFuPtgW19u7kEEVh8IscNQ95Et+fexT0dj+A/w3uj0DkJn8/qi3qB2whV8Tdg+ovYHnrt6xh8/2toP0nUsQdvDr4CU1vMxZejOoduOwjDWuXLcbdfYLnkVzze4Tb8e8BCfF54CtbOuAU3vLBJXYNlQPNlGBWMtZgilGZmJyjaL3K7cNNB3LZ063FXiFWS8N7VLdGrebgdl0RurMWzA55F9r1PY3CnAkCRcWTVCygcuRuDlk7A2Rnr8OINzyDjkRfQv60dez4dh/7z2+O5edeh3qejce+v/TB7cFvYy37Aq0OfQ+2JL+GCn4N8PullXJERMEXIvR4v3TgMv925CI9dWAtr596Fe34fiKUTzkP2YQosqe/y2CIJkAAJkAAJkAAJkAAJkAAJJIdAYgJLdZvkCvz26WN4dOIS7Gt4CW671IIJU9+HOm2lnRMHvnoZE596G9/ts6DxOddixLj+OKeuHQgnsASu8Olb5+Wcfq+hQrEhq1YuMq0SLNbumLT0SVyc70LZusV4eOxcfLlfwulX3oV777sCrTP9m+UGH8GiuBz4fvEEzHztU/x8pACNz7kRD427CZ3qRrtNs9hEyIE1b07AjPmijgY4/crbMazwCrTNCt92VYTVtmnumYPfP7ofdz65AlKjS9G/l4RHn37Py7N9GNZpZgaNF7kVjJweGYs3H8KLa/djw4EylLg86s5BI7s0VsUVsaNQ+MMNx4GVeOPZOXh32QYckGqjWcdLcMvQe3B5m2zY4IZj638wbcpMvPfTAdQ/4yoMGF6Iv7XOgOT8DZ89/QSeef8nHGh4Jq4dMQrDuzWHzRXi88o1WAbhdMUNx6+f4enJU/HhOheadL8FY8Zcj461rVACpwFxBEtyejjWSgIkQAIkQAIkQAIkQAIkQAIpIhClwCKsccN5tBTltlALl4rpD8sx4orRODp0PqZe3Rxl303CxfdaMWflRJybCyhuJxwOJ1wyYLFnIic7E1bxXuzfRjgnH7ligRbfSJGsWgWo1EZ8QBS3A0WlFdXwiKlG3qkcEOuplJarbdgys5GdZa+27XJwPzwVDpSXV8CtSLDYs5CTneG1LYbjWB0W2DKzom67ShPVWKhr1ThcUCQ7sjIkOMorkJWbD/uB8KwD60w9M20XufX7UuFRVKFFrMkilru1WyRk2yxRiCuVyQOnoxxOlwcKJFhsGcjKzvKNgBK544LD4UCFW4HFlhnwnQy3w4GyCjcUiw2Z2dnIsolhUyE+V2MoI6sgs3I9F4ejDBVukfcBuVX9PI8TR8styM+1Q6r+XQx5yFNJgARIgARIgARIgARIgARIgARSTyAGgSWycYrHiR9eeQBPLFqB349aUdC4HboPHYcHLzoZthjFisitmfsMsjZ3/Ok9CZAACZAACZAACZAACZAACZCAvghoKrAI1zwVZXCUu+BRxNq3NmRU/tqvL8eNYA1ZGyGK9IEESIAESIAESIAESIAESIAESMAIBDQXWIwAhT6QAAmQAAmQAAmQAAmQAAmQAAmQAAmQQCwEKLDEQovnkgAJkAAJkAAJkAAJkAAJkAAJkAAJkEAQAhRYmBYkQAIkQAIkQAIkQAIkQAIkQAIkQAIkkCABCiwJAmRxEiABEiABEiABEiABEiABEiABEiABEqDAwhwgARIgARIgARIgARIgARIgARIgARIggQQJUGBJECCLkwAJkAAJkAAJkAAJkAAJkAAJkAAJkAAFFuYACZAACZAACZAACZAACZAACZAACZAACSRIgAJLggBZnARIgARIgARIgARIgARIgARIgARIgASiFlgUeQ+Wj7oGD1smYemTF6MgXewUGX8sn4YnZi3Fmp3FaNjlBvxz3DB0agBAUSBveQdjxszC/3ZZ0OWG0Rg97GI0C7A1rB+KjLJVT+Dqez/AjbO/xm3tYnDSb9ezC7HmQB2c3GMwJk68GqdF27Z6ngL58HKM6vMwLJOW4smLNaKsV2Yx4E38VAWKYx1enzwNC5duwIHaJ6FLt2sweNj1aKcRZq+NIob/xei+O9Hv69sQSwod81GLOhInxhpIgARIgARIgARIgARIgARIgASiJxCFwKJAPrIW88aMwPQvd8PZ/Rl8NbMXakffhoZnegWI+3qORtHoN/H0pTlY/XQfPHTkMXw0vTfqedZi3q0D8FWveZjStwyvDb4bK699HfOvFzJHJD8UyJ61mHrpLXhpnwfDX9+AQadHa7qoewX+VTgRWy97Dk9duh1TLnoAq+57A8tui6ZtfzsK5ENLcVf3UbA88xVm9tKCsl6ZRcvWd56ioGLLcjhXz4dn/0YoFSWwnXQWss+7C7aTukasTJH/wDuD78C3V87CuO4nQAFw4PMJGDLzNDzzyeA4hZAQzSoulBbJyCrIhDWiZUmsI962WY4ESIAESIAESIAESIAESIAESCBmAhEEFq/oMO/cAXilVSs0XbkGP14URmBRZOxdNQ3jJyzCD5bzMOK6+nhqxge4U4wGaavAseUdjBejS3Zmo0Pffhg1Vozw8I/a+Ceke8aj4+pn8dw3VnQdPhHPXh/k93/15bUMyM5Drl3BjrduQ6+JTTD7i8dxzp45uOTv83DdwhUY0tqNVdPPwMCvx+DthTfilAh+KLKMzfNuxx2zN+JQcQnujUlgEfqNC47ScsgZOch2fYtHuwzC5n8uwcLrT46BYaDAsgLTu6w+Nprlojx41s5DtyFzfDzDsK6OLcXMFPkwlo/qo91oJ1Vc+Q9K3xoCxe0EFI86WgkWG6SMXOTdND+CyCJy7Avcf+HruGDp8+jbxKIKbp7yHzDn+jvgmfg97mqnQN67CtPGT8CiNa4qI5AUuQxr543EhIVrsDO7A/r2G4WxV5+G4J+fWm0ES6h6hU2fYnSf79Fx5J94b9b/UFynBwZPnIirT+MIlph7MhYgARIgARIgARIgARIgARIggTQTiCiwKPImLJq0EW2HN8L/zhqIWSEFFgVy6Zd49MLh2HrrdMy4tQXWPX8NBs8/jHtfX4+BzZZjZO8H4RyzEJPOl/HJmBvw8l9m48NRZ8J+aCmGdBuJb89/BG891ROli4bh1pm1MHnpTFwmpv4EPbziz8v9bsYzawbgtXXDcPKye9B9hBtTVszCZbU92PF2P/Qe3xJzV41BF3sYP8TUos1vYOCNy9BjZCtMnDQ/doFFtdErFo287CFs7ToCk5+6Dq0zJMTEsHIEywpM7/zNsdEsPfPhWfMC2t86w8vz1FCsw428SQ0zRT6EpXd1xyiLRqOdFA+KXr0R7t8+Pz4TJAn2Uy9B3s2vhb2UFM9RfD6uDyYc7YWhN16Nzp3boVmmB86SEijZ+ciUtuCNQeOx85apGNTBg/Wv34/xZcPw4ciOsG15Bb3nN8Hc0V1RS96FJffPRN3xz6Hnn0E+nzAdvayfYOj5OzB4wx3oIG/GG3fcgzVXPY+x3Wodq9eX93d1fwJ5T8/DuLPz8dOLg1DoeRBfPSCuCX8dgxD1QKo0dyZsngRIgARIgARIgARIgARIgATMTCCKKUIeVJR7YLGvw+x2t2BGKIFFkVG68jGce/tqDFv0Nga0BZzfTUTHAYsxfME6XLF/OHoXOjHp8xfQ9wQZ296/E30ebYOFPxSijRBYuo/CuqGLsWJIa7hXT8cZ/V5C4Rs/4Y4OIeQVsSbMmJsw6qN9yLn1FXwx8kwcXXoXuo+y4JmvZqJXgYyDHw/B+aPtmPr1dPQsCO2Hui7LfX0xr9UczOn0DTr1EyJGLFOEAmxUKlDy52/4cMTNmNd6Fj4Y1QmZiJKhEGiiEVgWrMNNzuCsw9mt+pkSZgpcpUUoQw7yc+2QEr3CZDcOT2gOyO6gNUm59VBn9PoIrShwlx3Abys/x7vLl+CL/2yCp3kP9Bs3Dte3zYBnywLc9FA5xiwagPY2BRV/fIihV/+KYWvuReuNr+DaGXZMePhmtG8go6LUAWRnw7op2Oc5sB05JrC03/Mh7uy9BQNX34eudvjq/RmDvnkAZ5Z+grvPX4prPp+KS08AnKtm4sxXW+Dr6ZcijwJLolnD8iRAAiRAAiRAAiRAAiRAAiSQUgJRCCzCHjHyYQ1eiCCwHPpkKLqPVPDUiudxWW0ZnjXPo/2tMzH8tbXo+t3puGGqhJz8HNglQHaVodR5IaZ9/SwucXvXHVGeWoFZvQsCRmoEFznEdJ618wag/9SVKG89GHNeuRvnZko4VE1g2f3uAPQYdzJe/v4RnJ0Vwg91YdvJ+NsTNkxaUIgu62f7RonEKbCozbixbVF/9JncBvO+fRCdM6NkGKXAIgSr/9sTnHUogUX3zMKlvRBYHm0a8gwpuzbqPLApigtHgex2wVlRAVeFG45fPsTEoStx+QfT0HPXLHS4ZTaya2V4102R3SgvOxdTvn4OPXLLsWH5XCxavBTLD52MG4aPxrCLm0FxB/u8KWS/OLJ+INr9OAcdb1Ywf8NgnC7i61qD58+Yi9NEvW4hxPyBQeuH4AzI8PwwGx3m/AVfzeyJfAosUcSTp5AACZAACZAACZAACZAACZCAfgjEL7AosromyLmDZgGSBdZuE/DWVV+gx+Cf8eC7b+GW04TA8gTa3zpfHcFy+c5B6HV/I0z/7yh0UsUOcdhUwcV6OGBh18CpMAvWYYAU0Eb3SVj6xIUoWz4GN436EHuzL8KkBVNwxV8zYVVkuNfPQLfr38TAd7/AgFM9+HF2R9z8SSHefrc/WqnDKI4Xigrkw/jPvRdi+KcScmtlwepx4mhJOXLy62L4ywE7CVX3V9gSYjclRfFg47y/4+9TzsKC9ffjjBBt1z6uzolY8oATD6qL3AabInSM500lj6BrENb36omZVnkue1D00pVw71wdpEYJtpPPRv7t74ZuTXBe9xy6f3YJvh52bIEa2bUNH911Bfbd8wNut81Gt6kN8eqTF+PYrDSRn7k+QdCJcqcTFaXr8c7DzyNnxHyItZNlV/XPX8V1dY+NYGm34130770TIzYM8wose5ZheI9vcNPqh9G1LGAakLCRAotWGcN6SIAESIAESIAESIAESIAESCDlBOIXWISpbieOlpb7tJJs5Lr/h9HnjMThkW9gbr8TsPyB6zB8yWHcu2A9bq+7GP16P4+m0xfj8Qs93i2fXf/Ee8/2Rr3AnXOqrDWyAYPaVm2jlvQDJve5Awv2tcbgOXMx5Owc2MWapeLltWIVnrzgdvw68mPMutqDxYP74o2zFuPtgW19u7kEG4njm84iZp+ogsdcdLvzJdz54tcYfHYBMgO3ganib8D0F7GGy9rXMfj+19B+0ru4p+MevDn4CkxtMRdfjuocpu3jGdYqX467/QLLJb/i8Q634d8DFuLzwlOwdsYtuOGFTeoaLAOaL8OoYKzF1KY0M8uQtF/k1rnuHZS+fffxF4hkVRe5tZ92cZiLR+TGWjw74Flk3/s0BncqUGN9ZNULKBy5G4OWTsDZGevw4g3PIOORF9C/rR17Ph2H/vPb47l516Hep6Nx76/9MHtwW9jLfsCrQ59D7Ykv4YKfg3w+6WVckREwRci9Hi/dOAy/3bkIj11YC2vn3oV7fh+IpRPOQ/ZhCiwp7/HYIAmQAAmQAAmQAAmQAAmQAAkkiUBiAkt1o+QK/PbpY3h04hLsa3gJbrvUgglT3/euZ9LOiQNfvYyJT72N7/ZZ0PicazFiXH+cU9cOhBNYAlf49K3zck6/11Ch2JBVKxeZVgkWa3dMWvokLs53oWzdYjw8di6+3C/h9Cvvwr33XYHWlSpJhKlOQmCpXEg2tilCisuBNW9OwIz5n+LnIw1w+pW3Y1jhFWib5VdoophmVWWK0FeY2TMHv390P+58cgWkRpeify8Jjz79npdn+zCs08xM80Vu1VlXFahY/x6cq16FZ/8mKBWl6s5B2d3u9oorFluES8QNx4GVeOPZOXh32QYckGqjWcdLcMvQe3B5m2zY4IZj638wbcpMvPfTAdQ/4yoMGF6Iv7XOgOT8DZ89/QSeef8nHGh4Jq4dMQrDuzWHzRXi88o1WAbhdMUNx6+f4enJU/HhOheadL8FY8Zcj461rVACpwFxBEuSujhWSwIkQAIkQAIkQAIkQAIkQAKpIRClwCKMccN5tBTltlALl4rpD8sx4orRODp0PqZe3Rxl303CxfdaMWflRJybK16SnXA4nHDJgMWeiZzsTFjF9Bn/NsI5+cgVC7T4Ropk1ao2gkR90XagqLSiGp1jUzkgV6CstFxtw5aZjewsO9QBLpVHBD/CtB0pJJ4KB8rLK+BWLLBlZsXetmigGgt1rRqHC4pkR1aGBEd5BbJy82E/EJ51oK2pZ6bxIrd+Zzwu7zbNskcdsaRu02zPikJc8VWguOF0lMPp8kCBBIstA1nZWb4RUGLdFRccDgcq3AostsyA72S4HQ6UVbihWGzIzM5Glk1kVYjP1RjKyCrIrFzPxeEoQ4Vb5H0WcrIzAvI+4DwxPa3c4l0YuHodkZKP35MACZAACZAACZAACZAACZAACaSVQAwCS2Q7FY8TP7zyAJ5YtAK/H7WioHE7dB86Dg9edDJsCW8lE7l9M51B1maKNn0lARIgARIgARIgARIgARIgARLQOwFNBRbhrKeiDI5yFzyKWPvWhozKX/v1jqLm2UfWNS9mtJgESIAESIAESIAESIAESIAESMCYBDQXWIyJiV6RAAmQAAmQAAmQAAmQAAmQAAmQAAmQQGgCFFiYHSRAAiRAAiRAAiRAAiRAAiRAAiRAAiSQIAEKLAkCZHESIAESIAESIAESIAESIAESIAESIAESoMDCHCABEiABEiABEiABEiABEiABEiABEiCBBAlQYEkQIIuTAAmQAAmQAAmQAAmQAAmQAAmQAAmQAAUW5gAJkAAJkAAJkAAJkAAJkAAJkAAJkAAJxEBAURRIklSlBAWWGADyVBIgARIgARIgARIgARIgARIgARIgARKgwMIcIDUzbg0AACAASURBVAESIAESIAESIAESIAESIAESIAESIIEECWgqsLjdbogKeZCAEQn4c7v6kC8j+kqfag4B5mXNiRUtjZ0A8zt2ZiyhTwLBHrj1aSmtIoHYCLCfjo0Xz9YnAX8eZ2RkJGygpgKLw+GAx+NJ2ChWQAJ6JMCHIz1GhTYxL5kDRibA/DZydOkbCZCAEQiwnzZCFOmDICB+RM/NzU0YhqYCC0evJBwPVqBjAlTodRwcE5vGvDRx8E3gOvPbBEE2iYt8CTVJoE3oJvtpEwbdgC7789hisSTsnaYCS8LWsAIS0DEB3kB0HBwTm8a8NHHwTeA689sEQTaJixRYTBJoE7rJftqEQTegy1rmMQUWAyYIXUoOAS0vvORYyFrNSIB5acaom8dn5rd5Ym10TymwGD3C5vWP/bR5Y28kz7XM46QJLIp8CN9OfwRTP98NqWk33DOmEOc1ABSlGJvnP4yH39sGKa8jbn9yLHo2qBqeUOfE+rmRgk5f0k9Aywsv/d7QAqMQYF4aJZL0IxgB5jfzwigEKLAYJZL0ozoB9tPMCSMQ0DKPkyOwKDLKv3sGD/zQHQ/c1BLyTy/ioQ2XYd7g1vBsnouBCxpi/Kjzkb/z35jwagFG/6snKjUWRQ5+zuM9cEKwsqE+D6zTCFGnD2knoOWFl3ZnaIBhCDAvDRNKOhKEAPObaWEUAhRYjBJJ+kGBhTlgRAJaPm8kR2ABoLgdKPNkICdDQvGqp3H/uqvw/O1/xd5PRuKVgskYfa4dcG/HeyMW4sQpo3G23RcqRQ5+zhMj0fy/QcqG+jywTiNmAX1KOQEtL7yUG88GDUuAeWnY0NIx8SyhKCoHsbI/DxKoyQQosNTk6NH2cATYTzM/jEBAyzxOmsAiQCtyEb6c2B/TNp+Eax4cj5va5mLPkkIsbjYNw08X3+/GksInYRnzDC73D2FR5ODnPPgUOq4OUjbU54F1GiHq9CHtBLS88NLuDA0wDAHmpWFCSUeCEGB+My2MQoACi1EiST+qE2A/zZwwAgEt8zipAgugwFVWDIdrG94asxztnhqOZv8pxOuNpmFEZ7/AMhd1nhiD8zJ9ofEJLNXPqT35QZyy/PiyoT6vUqcRok4f0k5Aywsv7c7QAMMQYF4aJpR0hAILc8DABCiwGDi4JneNzyEmTwCDuK9lHidHYFFkFK94DGO33YQpNzeH9dA3eGbo5zhn3v3oumUm+r3TFk8/fCHqbf8Qo58C7pt2BRr7g6PIcK8Pcs7UvmgQy+eBdRok8HQjvQS0vPDS6wlbNxIB5qWRoklf+Msoc8CoBCiwGDWy9IvPIcwBIxDQMo+TI7AAkCt+w7+nTMHc1ftgyf0retx3P/p1rAer+wC+nzMek5fthjWnHa6fOBZXNLcBe5dhzDQJhY/3RP2g59ghxfi5xQjRpg+6IaDlhacbp2hIjSfAvKzxIaQDYQgwv5keRiFAgcUokaQfFMKZA0YkoOXzRtIEFkCGy+FAuVsGJCsysrORaRWL1CnwOMtQViE+tyErJxt2oYTILpSVA1k5dlhCnRPz50YMP31KFwEtL7x0+cB2jUeAeWm8mNKjYwSY38wGoxCgwGKUSNIPCizMASMS0PJ5I4kCixHR0yczE9DywjMzR/quLQHmpbY8WZu+CDC/9RUPWhM/AQos8bNjSX0TYD+t7/jQuugIaJnHFFiiY86zSIDbhTIHdElAyxuCLh2kUaYmwPw2dfgN5TwFFkOFk84EEGA/zXQwAgEt85gCixEygj6khICWF15KDGYjpiDAvDRFmE3rJPPbtKE3nOMUWAwXUjrkI8B+mqlgBAJa5jEFFiNkBH1ICQEtL7yUGMxGTEGAeWmKMJvWSea3aUNvOMcpsBgupHSIAgtzwEAEtHzeoMBioMSgK8kloOWFl1xLWbuZCDAvzRRt8/nK/DZfzI3qMQUWo0aWfrGfZg4YgYCWeUyBxQgZQR9SQkDLCy8lBrMRUxBgXpoizKZ1kvlt2tAbznEKLIYLKR3iCBbmgIEIaPm8QYHFQIlBV5JLQMsLL7mWsnYzEWBemina5vOV+W2+mBvVYwosRo0s/WI/zRwwAgEt85gCixEygj6khICWF15KDGYjpiDAvDRFmE3rJPPbtKE3nOMUWAwXUjrEESzMAQMR0PJ5gwKLgRKDriSXgJYXXnItZe1mIsC8NFO0zecr89t8MTeqxxRYjBpZ+sV+mjlgBAJa5jEFFiNkBH1ICQEtL7yUGMxGTEGAeWmKMJvWSea3aUNvOMcpsBgupHSII1iYAwYioOXzBgUWAyUGXUkuAS0vvORaytrNRIB5aaZom89X5rf5Ym5UjymwGDWy9Iv9NHPACAS0zGMKLEbICPqQEgJaXngpMZiNmIIA89IUYTatk8xv04becI5TYDFcSOkQR7AwBwxEQMvnDQosBkoMupJcAlpeeMm1lLWbiQDz0kzRNp+vzG/zxdyoHlNgMWpk6Rf7aeaAEQhomccUWIyQEfQhJQS0vPBSYjAbMQUB5qUpwmxaJ5nfpg294RynwGK4kNIhjmBhDhiIgJbPGxRYDJQYdCW5BLS88JJrKWs3EwHmpZmibT5fmd/mi7lRPabAYtTI0i/208wBIxDQMo8psBghI+hDSghoeeGlxGA2YgoCzEtThNm0TjK/TRt6wzlOgcVwIaVDHMHCHDAQAS2fNyiwGCgx6EpyCWh54SXXUtZuJgLMSzNF23y+Mr/NF3OjekyBxaiRpV/sp5kDRiCgZR5TYDFCRtCHlBDQ8sJLicFsxBQEmJemCLNpnWR+mzb0hnOcAovhQkqHOIKFOWAgAlo+b1BgMVBi0JXkEtDywkuupazdTASYl2aKtvl8ZX6bL+ZG9ZgCi1EjS7/YTzMHjEBAyzymwGKEjKAPKSGg5YWXEoPZiCkIMC9NEWbTOsn8Nm3oDec4BRbDhZQOcQQLc8BABLR83qDAYqDEoCvJJaDlhZdcS1m7mQgwL80UbfP5yvw2X8yN6jEFFqNGln6xn2YOGIGAlnlMgcUIGUEfUkJAywsvJQazEVMQYF6aIsymdZL5bdrQG85xCiyGCykd4ggW5oCBCGj5vEGBxUCJQVeSS0DLCy+5lrJ2MxFgXpop2ubzlfltvpgb1WMKLEaNLP1iP80cqNEEFAUVvyyHZ98mwFkMKbsA9tMugbVBq7jdosASNzoWNBsB3kDMFvGa4S/zsmbEiVbGR4D5HR83ltIfAQos+osJLdKGAPtpbTiyljQQUGSUvHM3XJuWAbIHgAJIEmDNRM6lY5HZ+Za4jKLAEhc2FjIjAd5AzBh1/fvMvNR/jGhh/ASY3/GzY0l9EaDAoq940BrtCLCf1o4la0ohAUWBc+3bKH2/EPC4jmvYkn8i8gd+BEtBk5iNosASMzIWMCsB3kDMGnl9+8281Hd8aF1iBJjfifFjaf0QoMCin1jQEm0JsJ/WlidrSz4Bpfwo3NtXwvHZM3DvWhO8QYsN+f3egu3ks2M2iAJLzMhYwKwEeAMxa+T17TfzUt/xoXWJEWB+J8aPpfVDgAKLfmJBS7QlwH5aW56sTWsCCjz7NsK9fxM821bCtWMV5D93ArIbissBKHLwBiULal0/FxmtesVsEAWWmJGxgFkJ8AZi1sjr22/mpb7jQ+sSI8D8TowfS+uHAAUW/cSClmhLgP20tjxZW6IEFHV0inv7Krj3/az+qzj+BBQPFI9bFVaOiSoKACmEwGJF/m2LYfvLeTEbRIElZmQsYFYCvIGYNfL69pt5qe/40LrECDC/E+PH0vohQIFFP7GgJdoSYD+tLU/WFhsB73SfVV5RRYxU2bHKK6KIESpi4VpVUBFCSpBDfC4WtQ1ySFkFqD38G0g5dWMzSCyVqyiQqtUrKf4rJebqWIAEjEuANxDjxrYme8a8rMnRo+2RCDC/IxHi9zWFAAWWmhIp2hkrAfbTsRLj+fETCD3dp4qgErIBCdYGLWFr2BrWk7rC3qwTyle9Cuf3r1UpIWXlo9Y1M2Bv0SOkABPOBwos8UeYJU1GgDcQkwW8hrjLvKwhgaKZcRFgfseFjYV0SIACiw6DQpM0IcB+WhOMrCQogVim+wSrQIKtWRfYTu4Ka4PWsJ/cBVJ2HUCyQrLaAIsNirsc8qFf4dq7EfKBLbCf1AXWhm0gdhES38dzUGCJhxrLmJIAbyCmDLvunWZe6j5ENDABAszvBOCxqK4IUGDRVThojIYE2E9rCNPkVSU03UesppKZp4optmZd1VEqtpO6ekUSiw2Sxer9O9iUIEVW12dRFA8sVrsqwISaOhRNiCiwREOJ55CAbz6dAFF9Th3hkEA6CfDBJp302XayCTC/k02Y9aeKAAWWVJFmO6kmwH461cSN0p7G031O6gJLQTPANzKlUlCJEpeWeUyBJUroPI0EtLzwSJMEtCLAvNSKJOvRIwHmtx6jQpviIUCBJR5qLFMTCLCfrglR0oONyZ/uA8kSt6Na5jEFlrjDwIJmI6DlhWc2dvQ3eQSYl8ljy5rTT4D5nf4Y0AJtCFBg0YYja9EfAfbT+ouJHixK23SfOJ3XMo8psMQZBBYzHwEtLzzz0aPHySLAvEwWWdarBwLMbz1EgTZoQYACixYUWYceCbCf1mNUUm2Tvqb7xOO9lnlMgSWeCLCMKQloeeGZEiCdTgoB5mVSsLJSnRBgfuskEDQjYQIUWBJGyAp0SoD9tE4Dk1Sz9D3dJx7XtcxjCizxRIBlTElAywvPlADpdFIIMC+TgpWV6oQA81sngaAZCROgwJIwQlagUwLsp3UaGA3NqmnTfeJxXcs8psASTwRYxpQEtLzwTAmQTieFAPMyKVhZqU4IML91EgiakTABCiwJI2QFOiXAflqngYnbrJo/3Sce17XMYwos8USAZUxJQMsLz5QA6XRSCDAvk4KVleqEAPNbJ4GgGQkToMCSMEJWoFMC7Kd1GpiozTLedJ+oXQ84Ucs8psASTwRYxpQEtLzwTAmQTieFAPMyKVhZqU4IML91EgiakTABCiwJI2QFOiXAflqngQlhlhmm+8QTES3zmAJLPBFgGVMS0PLCMyVAOp0UAszLpGBlpTohwPzWSSBoRsIEKLAkjJAV6JQA+2mdBkY1y5zTfeKJiJZ5TIElngiwjCkJaHnhmRIgnU4KAeZlUrCyUp0QYH7rJBA0I2ECFFgSRsgKdEqA/bSeAsPpPvFGQ8s8psASbxRYznQEtLzwTAePDieNAPMyaWhZsQ4IML91EASaoAkBCiyaYGQlOiTAfjp9QeF0H+3Ya5nHFFi0iwtrMjgBLS88g6OieykkwLxMIWw2lXICzO+UI2eDSSJAgSVJYFlt2gmwn05VCDjdJ1mk/3R6sOFgqVq9RZJwTuO8hJqiwJIQPhY2EwHeQMwU7ZrjK/Oy5sSKlsZOgPkdOzOW0CcBCiz6jAutSpwA++nEGQavgdN9kkXWX6+sALPX7sWUVbtxpNyjfiwBOKV2Fl7qfSra1cuOywQKLHFhYyEzEuANxIxR17/PzEv9x4gWxk+A+R0/O5bUFwEKLPqKB63RjgD7aW1YcrqPNhyjrUUBsGJnEf72ziY43DLE//cfVklC23rZWH1Lh2irq3IeBZa4sLGQGQnwBmLGqOvfZ+al/mNEC+MnwPyOnx1L6osABRZ9xYPWaEeA/XQ8LDndJxw1MWXn50NlIU9Zf8CBogp30O+FUPL1ruKQZXcUO7GzuEIVVFyygpIK78iV6ofdIuE/f2+Dc5vEPl1IU4HF7XbDf5HFk2osQwJ6JsAbiJ6jY17bmJfmjb0ZPGd+myHK5vCRAos54mxGL9lPRxd1eccqeHauhnvfRsg7V0Nx/AkoHigeNyC7AUUOU5EEa9POsDbrDEuD1rA26wQpuw4kixWw2Lz/SZboDInhrKMVHmw85AgpZGw87MRRZ3Ch40i5C+L7UMeGQw4UhxA3xNQdjxI4pqRqLR5ZqTLipHobQjgJdciKAv/X4iwxJSjYIUaxLL6iBf52Sp0YiHlP1VRgKS0thccTXAWK2TIWIAESIAESIAESIAESIAESIAESIIEaQ0ABnMXA7h+8QsrBLcCeH1QRRRVTFI9PUAktAiCjFtDkTFiadAZOOA07a3fAHoeiCimVoopPGhC1rNwXWgTZVVKBnSWhR3us2h+8rF8o8IQxM5zQIYSMeMumKtRCw5FCKCxCYPnk/1rjgmb5MZujqcDC0Ssx82eBGkSACn0NCpYJTBX3OzHMcUeRU73F5mfa416MywS46GINJcB+t4YGjmYfR4AjWJgURiMgnkPEVI0dxeXqlIv29XMS3n1Fz4z8z13C16qHguzDW5Bx5BeU/voNGv35E/IcewHFDYiBB35BJYxz2zKaY43SDN9ZW2OVrTV2WRoAlaNTrJAlG4RgEepwh/pOAcS4mDADOuAO96WeAxKFbeL5+MyGtUJzkxX8dMC7e1D1w2qRsKH/GfhrQWYULVXLCEWBVE25kZQYlRL/PKkNBx1olp+BprUy+aAfcyhYQO8E+KCv9wiZxz5xLxy7YjteXLuv8qZpkYALmhbgpctOQUGG1Tww6KmhCbDfNXR4De+ceD4W/bRYD0A86Lern4PrWtbjM7LhI298B8XL/vBP/8Abmw6qzyHi/9ssUsK7r0RDzi/sFLuCj8o4qm65G3z9DlF2w4EyiKkvwY4ipxti6kqoQ0xbEfelru6N6OrZhFaeP9DFsxEFcgkgy1BkFyyKB1KY6T4KJKy0tsIqWyv8bGmO1bbW+FOqBTcscEtWuGGFDO2n+0TDNlnnhBM6xHeN8zJwYq49aPNCp+jSKPg6KKLsiXkZaByirKhQ5GXIeMrA/72/CVuOlFc5RRQZ0aUxJpx3EsIUD1lvQiNYRJKu3V+G2z/Zij+KnOpcKbF3tE2SMOSMhnj0vGbJihPrJYGUE+CDfsqRs8EgBPxbyo36bDucnqrzdTOsEga0b4hpFzcnOxIwBAH2u4YIoymd+L3IiUsXb8CBMre6kKL/QT/bZsErl52K3n+pbUoudDr9BCIJFJEsFIMlPt12FE+s2oWKanNAxLSKcxrnYWL3Zkim0CFGXYQazyE+F1NXQh1hywZZ+6NAKUUX9yZ08fyM1p7t6OrZCBs86n9WRVb/lcKsCFKEHKy0t8IqS1tstDbDSlsbVUQR/3kki/qvEF1ScdSyW9GybvCth4WQ0aJOFvKC/UgnAQUZttBlAbSom428jNDCUDihwwIprJARtqwUvmwkrkUVHry95TC+31uCAw4XOtTLwWV/rY2LTyqA6K/jORISWISgcuYra7H5iKPyV1SRHhedlI+Hzm6K85vmQd67DGOmSSh8vCcaiEVf5CJ8ObEfpv4oVpWxwNpiEGb4vvM7oCjF2Dz/YTz83jZIeR1x+5Nj0bOBWDAmts/jAcIyJBCKAB/0mRupIiAeC77Z7V0BXf3btxr6n0431h904Pt9pdhXWn2Iqte6TKsFuXbvDUFsMZefYTvObNFPt62frd4sgx3iV9b8IDdYUa5NvRyOkElVIrCdyoXzqw+1JRoSSCeBcDtciD77q53FeGfLIfywvzToa1fTvEzcdUZDTVyI9Iu8Jo3U0EoijUaooW5pYnY4kSGaBipkBU538EVZxdQK/4uplkJHNHYleo54zmktb0NLzzac5d6ojk5pKh/0CiqKd2yJ+DvkuwKATZaTsMl6cuV0n52W+l5BRRIlvYKKGHFxYq3gU0+E0NGpYW7wJhIUOiRIsIbRDIRAFkrqEXaJ70MdIu6pkYkSjfLx5YVQ6JJl1M20IstmhfjBMpyoE8mCuAUW0aH/tL8MZy9Yq4orAqhIxj3WehjZrRVGdDoBB1fNxRMvf4Pt2f/A9Gl9cPBgKdrU+RUzr12GzvMHo62wzpqF3Bz7sYFQigzP5rkYuKAhxo86H/k7/40JrxZg9OM9cEIsn//LK+jwIAGtCFBg0YqkOesJfCD3/6oj+tGdxU5sL/KKJesPllWuqB64Arp/fqz41UjMs400X9a/Krp6owxxtxM3jpArp0f4LtS9mYKOOXM7mV6z300m3Zpfd6Rf4rcXebfjDHZE2sozsD+uXj7SDheij3Z6xE4VwX9FF/1yVri3nBhDk+jLcozN1ZjTBf5wO5HUGEd0aGi43VeEueEWD9WTO41zbbjEuhWtHOtxcvlvaONYjzy5xCukKN5RKhZ1FZNQh4Sj9Tuq/5XVaan+68wogAwrTm+Ur075kYM8bYkZH+GmnojZICFbNLDQkc7cEM8b9bNtsGvQNycksHy2/Siue3MlJjleRA/3GjUZZcmK3EvHoME5/4cdP+2BvdZaTHouC2Om9cG23cXokvkFCgcsARoews6iRug79jH8o2U2/jp7DYTytal/B5T+9368UjAZo8+1A+7teG/EQpz4xEg0/+/I6D+fMhpnB5/Klc7Yse0aTIAP+jU4eEkyfXvxsYd3/4N84K+J4u9vfSNRAh/IA4evBq6yHmnbOb8bkR5skuRuxGop6ERExBNiJMB+N0ZgaTw9sD+sbkbgSLxg3yWyJkI4cSFwO85gaMJt5RltfxwKeaQXTL3242lMITZdgwhEyt9I3we6KqSE0+pmIc8efFRtfoZFnX4S7BA6RMu6wUfdivPzxJSYE7Iqi0rOIlh2rYa0YyWkg1tg270adnWqjxBSvP+Gm+6jZORBbtoZStOzgHot4RF/SzYoFhsUyQpFLEzrE1QSGQFRg1LBMKbqRmD5YW8xtr54PS5w/wQ7fAsNSRbkXDoWWecNQXmFG/aD/8Z9kyU8OK0PnEXlaLplJq55qwWmjj0fdfd8hifH7ME/Fg3CO9/sxOSVu1E6rDP2fnwfFjebhuGniylFu7Gk8ElYHnwKHVcXRv/5Q8/gBLkEX+4sUhcVE8PdxQUshmU2y8swTDLQkdQR4IN+6linq6Xqv4aK1fGLKtzqEG+xSKE4Aocci1/G/NN8Ax/kAx/4I402icfXull2HC53BS2aY7Og9Qk5Qb/bXeLEntLg5eKxI91l9CTonNsk9AJs54T7rnHwculmq5f22e/GHonAKYbBSocb1SGmIYoNC0Id4UZ1BPaHwcqH6wtjXRMhdiqpLxHLC2bqrUusxXDrOCRWc80uHWmxzprt3THrRW6v3leKNXtLgrokRgH864Kqa8FVFzqqFwx3Pxdc452aYj24CbZDmyHtXOUVVop2ebdIVv/zbZccMjAS5HotoNRvBaVpF8hNu0DJa6Julez9z+r9l4chCOhCYBEkKw7/gT+nnVd1LpokIfPMmyHZs1De5u+obd+OQp/A0kAsgutxothlRVaGBJuyB+8XPoPM8U+jo3IIn238Bded0wX7Pr4PrzeahhGd/QLLXNSe/CBOWV4Y9ecFk8dg1frdePTrnerIGP9AKzEcK/AiFQsxiaP6mgTNhBCTn6F+npdh44rvhrh0EnOCD/qJ8UtX6XDrmfhfJMR2x/5h5IEP+oG/YPp/6UzGkGP/w2rgw5n4VaZJXiYa53r7ocDFw4St//hgC0pcVecBiyGnc3qdgrMaB9mSrnKrvuBD1neVuLCnJMhQegXYVVqBXcXOEKKNC7uDlRPzkA87UFrNxnTlgRbthnsAtIcZ6xvuV6xw5fz3p+q2i3wwuqCzrciJxZsPVe6+cl7TPAzs0LDGrf8TblRHMheADDcyI9yoDv80xFDXS6KjOrS4DpNRR9w7XIRYD0FwXPbHETWHj7t+JeDKU+ri0W41dyOISOs4JCNGNaXOSIt11hQ/Itl50OFG/6W/HLf7Sn6mFRPPa4Y+p9StUkWk9TsitRfd9wosu7xCCvZthGX395DK/zwmpAhRJczuPuJtUG7c2TtCpUFrKE06QcmqE7Bdsk1dP5SHMQnoRGBR4P79KxTN+7/jKdsyIImpQje+ClvW0UqBpaGzCCUrn8VjRf3x6OUnwrbjI4ye7MTd0/+O5lDg9njUeU/u9TPR7522ePrhC1Fv+4cY/RRw39S+aBDD54XP9MXuj2fgo7WbUCwdv1CQIknYJJ0Mh/XYL73+NQnESs7f21upOyL5xZfAB2T/OgPi22b5x0bEFGTa1EUl/WVCPRwbMy2N7xUFFv3EWMv1TIRXkYaRx+O5fwGzwFXZA4eyiv6jUyNv3xT4sBr4cBY4RzdQKBb27ix2YcHGA9h0qAwlLhldTqyFK06pgxZ1suNamMu/zWIwXyN+F2wZR3Xuu1ikN4igowjxpfw4gUi0LV5MxMLpYqRQsGPzYQeKK4LPhzaaoBOvMBNvOT0IOiJbVuwswjXvb1Z3p/ALBUKIapRrx/Lr2sY1CjXSqA7/aLVgORduVEfgNMBgZcON6tB6p4t4+ik9lgm3+KOWUwWq+x7vDhehXhzFLm9vLVmIdr/ORxt5m7pLiFjs8puGV6H31UPRMMy2onqMC20igUAC4l5d7PLgnS2H4R8d2yQvA1eeUgen1slGuB8PtCIpOY/Csut7SDu+U6f7qMLKcaNTQu8mFGy6T+XoFMkKWMXolJq6bKtWlM1Tjz4EFrHQ4m9foujV64KTl6zIu/UNWLOKfALL5ai/bxOkOplY9tRTeHnVXljqd8TtD4xGj+ZWYN/yyt2G6rsP4Ps54zF52W5Yc9rh+olj8bcmblikkig/H4O+tffhz+e6w+X2QIgpQR981G2xgh9ihedghyq+2FpXLhwpXoCsknenjxIpB1szjg2JC7xZW7JqoyT/FLXKWhkWNM/3zgcUprVu3ACOOi04hUnn1zAFluQGKF3rmUTrVeAc4cAV3sXfXRp5R8IFDoGtIo4ErMoeKJTEPz9XAfZvhPub5yEf3Qk4S2EtaArrmTcDp14crUtpPU+8eIZY/1FdlDDsd8E7Zwo6CUY0XmEm3nLBBB1xL/1xf5n6wF79EIOETs7PRJsQU+ACR6IFQxHvehuRRnUkYxpggqHUpHjYUR0JbufpF5eDGRpu8cdEpgqk5hd0v0cKLDu+g7L41XYz+QAAIABJREFUVlg9TnWNQnHIsMBlzYS1eyE8XYdoEidWQgLpJCCEcI8sqxkuRnlmWC1hF2+N31YFlgObIB3kdJ/4GbJkOAL6EFjEL43uchyZUHWOXaXhFivy+r8Le9OOKCsHsrKtKFt8B3L/NhluKRvlYmsviw1ZdguspftgKTjRe16OHVLZIcjWLJSJXyklmzqdyP31TGS0uRwoaBbV564Vz6L886eTkknhxBexn3nwQ1IXP/KLKv7RMeL/i4dT/3dVHywkHLQ3wEFbfVV8yc86Ns8vx26Fknci3HmNkWmxoEFOwBxAIfo0aAUpM8jcfvW7lpAy85PCxsiVUmCJLbo1YT2TwBeIyl9GA4Z8i+9PzMtQt9MTR+AUkcAV3v0vmKl5gFcg7f8ZGW/8HXCXe4e7qqspWgB7NtwXPATPGTfHFiwTnB1RtAmhtqvlgvHhCJ2EsyaUMBN2GooEhNpdIRkj0RJ2UoMKEl0A0i8AVzelev8WzNRw4lki23nGLy4nClS8pG0GKrxraoU/FEgHfoFUURTpRPFEDGnH6oDzFEj7NkAq2RO8bEYtyM3OUX9lU+qdBmQVhGxDyWsMJb9xGBskyE06R2EjTyGB5BBIzvMxp/skJ1qsNRQB3Qgs4sG+7D8TUP7V88fbmlUA29CVsGYde8kvLimClJGDXLvYX9qiDst3OIphK90PW8axqToVpX/Clp0He1Yu5JL9cO7ZiIr9WwBbBnKanwV7nWZQSg/BuWkZXNtXAbZMZLe/AvYT20J2HEXF+vfg/ulNVQCq6Yf4tcM/AidwU1V1UI4kvhMTCnC8WizEnFBbfAWscF2Vj0+YCYjZse8l2E/qEhynJMHWLPh3Ula+KvbU5EMpPwr39lVw79uoMs1o0aPG+xRvPIy4nkmlOBKwiFqgUOIVPcWNPvDhOR6CsTysh+z+ffOKV0MSI1eCHZl58LS5BihoEo+R6nBYuUmnOMtCfRFQF4Ez+UFBx5gJEG5xz8DpgNW9D1xTKRiZwCmDwb5PZAHIsFNfImwVGk0UpeJdkIp2R3Oqep5UHN25OBptvYr3V21nNKKJ0EI8XlE6miOWc8XUhMCj+v+v3p7/WSzkM5mvgBDPI637EGahTfEMqdRrAWSE/mFNFXDC3jMi3RckKPVbQAnTRjS4eU7NJKCFwMLpPjUz9kayWj8Ci7hPucrgXPMGKta9B/noLnVEBQqawn3WEKB+myrc/bczdcKO+B/f/HzpuBudb+118UQifp2VPVB8ixJJ4iai3mjEz4cVUMQK0KI6a4Z3ESJ1BcoKKJ7jF2sU7YS8CYtyB7cAzqNBc0USw9KcwVbLVtRFlAxzhLnRS+pcxBBHyJu75I3LcYcEKSsvhFAhwVrQBJaCIL/YiIdB8V2IX3PU7+J+saxupALP3p9R8s49kI9s8y6SpY5PzoCt+XnIu2GuIcJ+/HompTihZCv+LDqK/b4dZ34vKkepb92LwOHw/r/FFev/W6zXITqplvJ25CulCTHKU0rRyrMdGVYJmb596cUuOWKajTjESC7112xJTM/xjh6rsp6JSL+KYlgOblbXVPKPLwucphO1gZEelqOpKJaH9VD1qaveR9gJyGoXnWI0FgU/J5FV8aN5GQhhmfoi0Dj+X2IjvySEQxLpBSI8znQLSzVd0BF9yJp9vnusoqCHazVucS1Da3m7OoLoZ0tzzMy4CivtrdVuONyojkg7eQRO66se1eoLSh//vQRfVxQ0IcKN6gg39UVUVin2Oo+q6wlEcwhRQTzXRHU4/oR08JeoTo1FNPGOogu+LtJxjSXrXPVZMErRJCoCGpwUaZ9m1d4Ure+QZBFHpRWmDUXdMSKC+C76/6bh+n8h4rSEkhFkEXdfuNLdD2uQNTWyitgFFt90H7F+yoGN3N2nRkbdeEbrSmAReBV3hSpqiEVqDzrFtB4LYMuKrLinIzbhbsJxfxd8MUYh6IT61VsRC/7u2hCwWKNSuRNHprsEuUe2qusQiMMpy+pif+IoUErRUt6RDnLat6m+GId4CRQjcywhpluFe4EL+V340Tk2MW0qq/qvOwqcqxfA8+f24x8erRnI6nQzMtpfpXJRyovg2b8pQUaKd0RWIodYG2lHbHUELrToF0osiqyKmoFbEMf66CrmnEsJPvCKa8g/d90/IOvY0tO+R1Pf82nox1SxfU7V3XYSQayLsnp6cNcaSJrEHe8LQgLbLaZTWBLTQeMeKRj5pSVYiCsFncx8yPVaVjklotgTrEIFcKtr7yhY9tFcXPv7k8hUXJXXvwcWlElZePP0p9H3gp5qDeFGdVTfycNycBMQMMIh9KgOBfY9a6J87a0+LSTcxRDLKLhY+qwknRuLEKJ1H2CQ+hSx4YN4Pg6a72JaZ4rEFb3wjKaPjNQHJygURRTxOWUrxmwRI3M3wfLb/7xiYf1W8IgRsMctQ3Bsuo+0Y5X3x251d5+ArZK5u0+M7Hm61gR0J7D4HRS/YB9wBBcbtIZQY+oL9au3eJAUI3MCXkD9L7PipVRSvzt2+P8uqXBj6+Ey7xdiJ44jDhQ73Wo95Yd3qqOIxOFwebCj2HtjF/U1lg+isXLwOGziBbaVsg15suP476CoowfycPx3NYZ/oKHhRueI74I87ChuZ+ihxFY7JFumLxZi2EbiL/GKR4PrR4uRFjUywCYyOqLAYiIWRnE10otFOD/DidXR8In00pKktoNPXVBQsX01slx/Bm3Vmd0I9sbtvWteJGtaSCx9aLLOjSZuJjtH7PihVBPzQiFQsqI/F1m1ATGFJopDLohuCqQ6Ynrnd7C/e8fxtUoWeM4aAnfXO4O2GHa0tb9E8S6IKVShDslZBOlAuFFQ4sV4MyRXsJHZUYCoyadE6msj9YcJCkWGmbKlyLC/czssO1cCHt+oWosVSs4JcPd8HJLs9u7us2s1LGJEXuXuPj5RJcwPcNzdpyZfYDXXdgosNTd2CVtefVvHwF8K1WlUPgVYvH+JNW78x5bDZSir8L687yp1YpdPfBHizNYjZZB8p37vH6LtK2iFJ+gveUK0aSWmgMjHTwER33X2BB/NIR4cuoT4TnejcyK9xEb6PuFos4JwBGJ52NbkITz0oyzQNMT6RFGHUIIn7NDoYxWpD99bl8O+9L6YH9z9BdTfTcX2hmEfwMMYH2FKZSS3Iz/8h428eV8MIoGtid8He5mJNN3D/4IU6byayCOlNkuQG0e73pIEuWn050bfJ0bf96m/kAedchwMWpLOjebl2m+OxwXLb5/CuvIFdStZ9eeuei3gaXM1PJ0HeEd6hzoi5XakEUaij470o0+YNtRnwuJdsIRZW0eMxBajF8IdoafXe0upU9GKQywEnNJrIcWNJVnEUb1J6pQtBdLun2DZuswrnAQeQvC3Z3tHtARumRzmGUqu1wJK/VZQmnaB3LSLdx030c+r/1kTG12a4tCyuZpLgAJLzY1d2iwPFGLESBm/+KIKNn4hxjdE22/krhIX9pRUqCNlilxubDrkHckiyny/t1Qdui3EFPF5qbvq6A1bmBu7DcFHeoi6/NNBqvTVUJCvlKGVZ1tQfnniO/n47xpm29BEOYi6FfuRZbUg0+YfjitB7BiTUbIH9rK9YWISfn60W7HAJkU57zzByBchB5usJyVUi9hifJWtlbpWSV6GmJoloV62d8FpQeaEbHvl3yfW8u6ac/whaSImyGIxvIR3sorlAToUOi3qSHBqid+0SL+qBbrgqYDlx9dg//JJoML3C6T/V9FOtwO5DSLnSjQP4OFqifQCEK5smtqmsBQ5LXhGIgQkyGJHmKgW+pSgNBCLggbZ7e84E8Q0rhA7AwY5N6b+NZZ+Rw/nJhKedJQVL5hiwwXxr+j3BEOxZqB/9Gs6bIq2zSSLON4HytDr90TVX0ch9otFlaWjYRZWdhbBcii6NY+iRVcjzotGLAx3zYsR10q4UdehnqGFsNsZctPOUBq0htKkE5SsOseElMq1NmsERRppIAIUWAwUTD27cpwQ45/DJBY0DRBlxPIw/qlOxRUebD7s3b1JnLJq77FV/TcfdlSuObO7xIk9vgVUo2EQSnwRZdXvgszdFOugWsQwclUIqnqoI+r929v6vhLnNMvLQNO8DJzk/B0NpFL02vYCTvEcv1uLqPXdWpdha91zVT9/PuSbthXEmZ2W+thlqR+NmyHPUYUwBF+vxrsoYxZq2W3qLKdOjXLVesTnYntO8W+tDCta1s2C2GLcuyasl4hvrdggf4eZGx7LQ3YojyL9epMQLZMUFgt5uxzeB9TyIiC7wPuLqDXTfHP7Ywl5msSdyk4x0q/K4XyJU9SK6kUlXLtRvMSEKx7biCUFln1rjw05r1ZxuJFrSkETKHknRpENYi/2Juqim9Ec0U4L8Xa8YXbwq95Yss5l/xpNWFN+jnh4l8y27kqilKPpryP1iwkKRZyyFSKIkUZx+77ndJ9ELwKWTxUBCiypIs12YiZQfQpT4I4z6igaUaMYQYOAUTQK8P0+71Qj0R9vPuJAkdOriu8ucVUu/ltc4caWI8ndelsVZSQJVkVMjVLQ0bURr5ZOqrIOjRBXvrO2xqDckThqqa3aWTkKKAgxIe+I7bZjOcQL0ZkNvSvli9E2Lepmq4pJQYYNLetmq/LIiXkZaJzrHWkSuNijuquO76jclULynsPDeATU1fvFg3uoRaGN5zI9iodANC8q4eqN9BITrmwsbSsyrGvmwSZGZ1U/JAtcPSZAbntN8Nai+UXWXzJZ58YTG5YxBQEKLDU4zJH6vwRFHJVMTZuyFU5gkSxwX/gg5Obnc7pPDU57s5lOgcVsETeBv8cJMb41YdRRNL6FsNQduANGzmw6XI4Sl0cVbHaVVmBXsVMlJYSYzYe9f1fZ+jNGjqIpm+RBY/kALnV9X7lI8M/SyViWcRZKJDF/OnrRopZdjCLxiiON8zJwYq5dHU3SJC8TjXMz1M+FkJKX4RVjKsURn4AiPhPn+4WSSFt+xuguT6+hBGLfHrGGOkqzzUPA5YDtq6dh/fG1Y1PgMvPhOn805A43eKdY8CCBGkaAAksNC5jezE2yiON9aI5yypbYJXXrMljWLQpKSSlohoqB/wMsdn3uKKu32NIeXRCgwKKLMNCIdBNIxroyfp82HXagVIg3vilIdrhh8Yk7HvErKmyqeNMk144Ta2WqwkeLOlnq2ibi75Z1c5Av/kbglB0JVt9AlsAtRAOFEqvFP3kn3XTZfk0hQIGlpkSKdsZEQKxboe7i5lvnSow4EQsnUlyJCSNP1g8BCiz6iQUtiZNA4GhEdznsb97sW8A5oL6sAlRcOxdKk0QX/4/TRhYjgTgJUGCJExyLkUAs68oIAecfH2wOOi1JTCW684wTMeSMhpXrmKjTdHyIA4US/0gU0ieBZBCgwJIMqqxTLwSY33qJBO1IlAAFlkQJsrzuCDiLYdn+tboVs7oiYn4TyKdc7F3fKuodv3TnFQ0yKQEKLCYNPN1OLQExQuW73SW497+/VVmQV1089sQ8zL/8VGTZYltbJbUesDUzEOALqBmibF4fmd/mjb3RPKfAYrSI0h+VgOyG4nGpf0rqlspiWlD00+dJkQT0QoACi14iQTsMT8AjK9hd6sKqPUUQa76Ie8ZFzWqjXf1siDVVeJBAugnwBTTdEWD7ySTA/E4mXdadSgIUWFJJm22lkgD76VTSZlvJIkCBJVlkWS8JBCEgppyKbandHu9aABk2C3fkYabohgAfbHQTChqSBALM7yRAZZVpIUCBJS3Y2WgKCLCfTgFkNpF0AhRYko6YDZDA8QR4A2FW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IUWFJJm22RgI8AbyBMBT0SYF7qMSq0SSsCzG+tSLKedBOgwJLuCLD9ZBFgP50ssqw3lQQosKSSNtsiAQoszAEdE+CDjY6DQ9MSJsD8ThghK9AJAQosOgkEzdCcAPtpzZGywjQQoMCSBuhskgR4A2EO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K6FFhkWcbcuXPx4ZKPU8mCbZEACZAACZAACZAACZAACZAACZAACZBAXAQkScJFF16AYffcE1f5wELBBHVJ8UuRMVbvdDpRUVERYymeTgIkQAIkQAIkQAIkQAIkQAIkQAIkQALpIWC325GVlZVw45oKLAlbwwpIgARIgARIgARIgARIgARIgARIgARIoAYSoMBSA4NGk0mABEiABEiABEiABEiABEiABEiABPRFgAKLvuJBa0iABEiABEiABEiABEiABEiABEiABGogAQosNTBoNJkESIAESIAESIAESIAESIAESIAESEBfBCiw6CsetCYMAUXeg0//eS9e2PxXDHrxcfSsXe1kRYa84UWM2X01Hu/Z4NiXoT6PhnaMZRV5L758ZhJmfLUb7symuLjwUdzdtTYUpRib5z+Mh9/bBimvI25/ciyOmahA3rsMY6ZJKHy8J4TlilyELyf2w9QfAUgWWFsMwgzfd9GYzXPMTYB5aO746977yn71Skxq/P7xfXYIB5jXuo8sDfQT4LMDc0FvBGLMSa3MZ7+tFUnWE5ZAvPkd5/NIpGhQYIlEiN/rhIACWV6Hmff8jMv+dQVOqpUDuxREYFn7HAp3/gPT+jSqKrAE+zxazzzlKJMzkGO3hC+hyCheMRHj9/0D/+x1IuRDq/DiI7/gsrmD0GrzXAxc0BDjR52P/J3/xoRXCzD6Xz3RQHFi73cv44mXv8H27H9g+rQ+aAQFsmcdZl67DJ3nD0Zb0ao1C7k5dkSwIFqPeJ6RCTAPjRxd4/gm+lWPHVkbpx/fZwfzknltnNibxRM+O5gl0jXHz2hzUiuP2G9rRZL1RCIghJJ43vUCy/WuHd37XiRbxA/ligKx7XPgEfc2zVG0x1NIIC4CYvTKvx+8E8/+pCC741DMnNQBm30jRaRaHXHLo4Xo0zwb8k/PYvgXtdF4w1KsPtoI3e4Zg8Jz64X+fP1sjHr3CEo3/opuEyfjlCWPYOpn3tEnfcc+hv5tsitHxTzWQ64cnSLVaoG+Y8fi5ha5VfxRXA44lEzkZEiQ3Vvw8n3/xXnTBqPOJyPxSsFkjD7XDri3470RC3HilNE421aCHT/tgb3WWkx6Lgtj/ALLoY9ROGAJ0PAQdhY18trStmpbcYFkodQQEB32+tl4aEUOCn5cgu+LWmLIxP/DlicmYXnRCeg7dir6tS7Gt9OD5Js/J3/+BWf0rY9l7/yi2ixZrGgxaAaYh6kJIVuJTECRD4XMYX/uV+mHK3N7K84d0BUblSsxqeEiVWCZehkC+ldfn/4X9q+Ro8AzYiIQb9/cNheKczv+v71zD46qPOPws2eTvUkUZRMQIoJjqeIFVDpKaVUUIoGggsQrnQGsgkGlC3IJCZXbACG3TYI6kuAFFRWLaBVlIlahTGcsgxCIdq0WB5QEothKdMltz+mcZTdsyG42rBA2m3f/ynx7Lt/3vL/89j3v+c533smZzysVTSTfkULPfyUzaXkKicHal43A7ptRK559ShGSjU8DgaBabdZk4MzBRFT1M0qzqhjXlpYrV5Ox8b/YPtvBfkMC10zNJXt4EoGzUyQvPg2Bk0NETsBfKPnmbgr7/dU3M7ad+tYLMwH7tcezw3VUCizhCMn3UULAQ33tPynJrGJcThr2T3NYevgeMm+7kLif9rIm92vuzL+fvhUljN/wa4rn/pbuRysonb+DG1f/ies+D90+9q2BvDDrBhL2vcwjW65ixcNXY/1hC8ue6kZmzgjO9f7jpbPkvDIe//QWVky5GuuhreQt/44/PDeFAUEIaeoByhfm8u+xi8gY0p2aTQ7WX1TEjEH64z9VbHLkomQVMjpJQ21S0WreZ2aOgUy9wKKpeHY6Gf+XATizb+SC6o/JzarmvvW+2SxREhHpRhsE9BjuLmbsS30pWnwrtm0FZGy9joIFN9NjbynTdqXwyu+382B5a70lVJRwXJNDOdek0FjfRO2+jeSuNfDHBfdzUeUy0aGI7+wT0DVe+WxwDevaX5tA3rx0+nha+vBxbV9PwlfPM+/g3RRetN7rr0vPK/PO/mvh6QUT6S/+evZjHUs9iNCb5+WMoPbdGRTXTefJ23rzc+VqHn/9coqdqTSEaE+S3CGWlNN5xqKpHGhTkz7f9c727omq7qHE8S33tKHlxN3FpL2YTNGSFHr+8AFLV3Vj9sqRWLYvlXyk8ygjtnsaWGDR84pT0Pdxrz6Rj5zK9V4oqFJgiW25xdDo9EeEfD8ChaM4vCqNueX6TBEFNA8N9Zfy6Cu5pOwvYcb+CRTd0QeDp4GdzrnUTMxnVHXo9oyv0nlmQm9o3M/f17/JRztdVB3+nm/tU3jOmUqiL0maZ1jJq73ycFwXB03f8LajEMuCAkYFLPeC/njPkU94enE5yQ9PY9RliVgUjepNDtb1KmLWEH+B5XnOX5nFMLMeIg21ahMOf4FFb2qqo7bRyDnWeAy+c5mXFJB68rozMRThmBqKbvQVJWR8eRdPT+iNqicnH9/Ee47BcPAdZmy4mOJHugfXm76fT5MGTfMWV1Y+38i9M8ZxWY84at6fKTqMKbF03sFoITzTXlHCQ1+OpWzCJRjUlj7s1fZdvdACE5oD6Uz5+sHWnr4un1EtPE/8tfOqJUp6HqE3rylMpeYpB/vGFXJnsgFPw06csw/zQKh2Zyr+AovkDlES+y7SDU1V2RtMq82aDFFgaUvL/nwmvQ807aZoVhX3OVPR3pN8pIvIKvqHGa7AEtarTxRY2ufZbSORAkv0S0Z66CUQUGBxpmLeksmCI5NYNCYZk/d7I5ZzLCh7Shi/8UpKF92C/eguSqa/z5DSTG5wBW8f+oVvzZbRSRwpz2SFexJzhnXjx/+8i/O1vmQHJEmLbauY7krn2YzBWKs/ZOG0vYzf6GBw88KxZXHEAAAFSElEQVQoevK/ndxlLkbMnchVdgsmxaBXVGiqfJpJb15BwZM3Yz/wDnPyYWbR7fT2jy2wwOJ9ZnUZy45OZvGY3hj17XPqmb4qnf4nrzsj6ohOAoHPdI5OwlNRwphtw9n8+FWo1ZtwrE/mz5e9GlpveuV9dM8WxZXL7SYUVH78KFt0GJ1R71q90tSQnplYUULay5dQlpfGhV4f3spNL87g6r0n/Nb7rHTAHaOF5qLWnt5irS3x164lsDM02l/gzcc2TOUp80Ly0i7k6KfPkLG2H3nOVEK1+wsskjucoVjKYYMT0FS+DqFV/536guT1jC+/lnWzh6FWruGJst4sCqflIDMCrJKPiAqjhUBAgSUifQfkI+E9O/ygpcASnpFsERUEAgosRWNIathHeX4+z+2oxmPqxoC0bLIfuBRrRTGP/c1M90+24DL0JXVuFpMGX4ASqt2/INLonjS5XufR+a9RY+7Fb6ZOoMc6F0NXZ3CFb5vCkW425+byws4aFFt/bp2ZyZRre2D08dFUD1+seQDHhlpMVjNGgwHFmMKiN6YysOk7dpYtJqe8CqPtSu5dms3t/fyL1raewaI2j+8QSuI1TMmcw4h++gW2fDoFgXYk8fkprjb15kzV2DznIYoqwWI1oSgKxpSFvD7ZJjrsFCKI8U5qWmjPrChm2mYD9l3b+MLrw9lMHnw+hma/TTq+GJ0/ofn2HnR/beXpEwfgX4VF/DXG9dRRw4vUm0unM7DWxRs5S9joUvnVpAmYP7DyUNFoEoO1+2/O+LQtuUNHBVjOo9+Q9ITRpHPkEV59YglvHYTktBtJ2H0xj7RDyy0eKfLl4qJt0VxUEAjw9oj0fVI+EkzXinqID7Leps/yqQxUD1GeVYTBsZyRdg+Vpffyj9+9wVTvm0lkkduo0IR0or0EPNS5VUzet+moNB47Rl2Tqi//idFkxWo2YtBXSG8EGhvxoGCy2TAbDdBWu/8NQZ4GfnbXo6IQZzGhNHiIO8eCsXnVdU6c02DEZLUeP3bAx1P3E+5GLaAlHluCBaP+g1fvxt2ggiEOi81Ki5cSqY2468DS/KaggPEpcVisJ23fXmSy3dkjELhav0d/5CueBIsR9Fg3KNjiPeH15v6ZOk+gnGwkWAyiw7MXVTlzC8ML4pk2E4aKEhwHxrF8+PmtfbjZb31vZ1MafKv2B/hroKeLv4rmTjeBCLzZaDPxfXkmeUcne9dgcX9exmMfXs/a+UP5X5D2l7KGYZbc4XRHTo7XHgKayqGwmtRocB+j3qOhmEwoHgWz1UhN2P3023whcnHJi9sTHdnmTBJo9twI9R0sH2mha5VGdwOKTb+u0//2Xrh5r+c8dbU0xiegp/lSYDmTQZZjCwEhIASEgBDoagQifVViV+Mk4+1kBDQ8R3ZRunA55VUq8b2GMHnubEb1NYZoj+tk45Puxg6BUFoNp8lI94sdcjKSWCbQsfqWR4RiWUsyNiEgBISAEBACHU0gcIZAR59bzicEzhQBzUO9240+EZXAmaWh2s9UP+S4QiAcgUg1Gel+4foj3wuBaCDQgfqWAks0BFz6IASEgBAQAkJACAgBISAEhIAQEAJCQAh0agJSYOnU4ZPOCwEhIASEgBAQAkJACAgBISAEhIAQEALRQEAKLNEQBemDEBACQkAICAEhIASEgBAQAkJACAgBIdCpCURUYNF32rNnT6ceuHReCAgBISAEhIAQ6FgCqqpit9tJSkoiWAJyKr3R9zcajcTHxwfdrb6+/lQO12pbf/9cLtcvOo7sLASEgBAQAkJACHQdAoMGDWo12P8DD+F1b2nWskAAAAAASUVORK5CYII="/>
          <p:cNvSpPr/>
          <p:nvPr/>
        </p:nvSpPr>
        <p:spPr>
          <a:xfrm>
            <a:off x="2136775" y="3127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1090246" y="597139"/>
            <a:ext cx="7092630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Helvetica Neue Light"/>
              <a:buNone/>
            </a:pPr>
            <a:r>
              <a:rPr lang="it-IT" sz="25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Principali risultati campagne CPC - </a:t>
            </a:r>
            <a:r>
              <a:rPr lang="it-IT" sz="2500" b="0" i="0" u="sng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www.alovex.it</a:t>
            </a:r>
            <a:endParaRPr sz="2500" b="0" i="0" u="none" strike="noStrike" cap="none" dirty="0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Helvetica Neue Light"/>
              <a:buNone/>
            </a:pPr>
            <a:r>
              <a:rPr lang="it-IT" sz="20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</a:t>
            </a:r>
            <a:r>
              <a:rPr lang="it-IT" sz="2000" b="0" i="0" u="none" strike="noStrike" cap="none" dirty="0" err="1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feb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2021 </a:t>
            </a:r>
            <a:r>
              <a:rPr lang="it-IT" sz="20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31 </a:t>
            </a:r>
            <a:r>
              <a:rPr lang="it-IT" sz="2000" b="0" i="0" u="none" strike="noStrike" cap="none" dirty="0" err="1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feb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2021</a:t>
            </a:r>
            <a:endParaRPr sz="2000" b="0" i="0" u="none" strike="noStrike" cap="none" dirty="0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3" name="Google Shape;20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6201" y="5829478"/>
            <a:ext cx="1955800" cy="103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628775"/>
            <a:ext cx="9636520" cy="3881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 txBox="1"/>
          <p:nvPr/>
        </p:nvSpPr>
        <p:spPr>
          <a:xfrm>
            <a:off x="2850076" y="912165"/>
            <a:ext cx="6491845" cy="87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900"/>
              <a:buFont typeface="Helvetica Neue Light"/>
              <a:buNone/>
            </a:pPr>
            <a:r>
              <a:rPr lang="it-IT" sz="3900" b="0" i="0" u="sng" strike="noStrike" cap="none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Alovex Dentizione</a:t>
            </a:r>
            <a:endParaRPr sz="3900" b="0" i="0" u="none" strike="noStrike" cap="none">
              <a:solidFill>
                <a:srgbClr val="75707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1" name="Google Shape;21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3425" y="1611442"/>
            <a:ext cx="6263017" cy="4341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984375" y="1603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 descr="data:image/png;base64,iVBORw0KGgoAAAANSUhEUgAABFgAAADBCAYAAAD7JQQ9AAAgAElEQVR4XuydB5gUVdaGv+owkZkBJElQdlUyKBJMYERAYY3/umZBEEQRHAkGYFWCLooKCiiIgiIKmAPisrhrwASISpAgBnIGmdTT091V/3Oru4eeoXNXd9dUffU8LrPdde895z2nblV9fYOkKIoCHiRAAiRAAiRAAiRAAiRAAiRAAiRAAiRAAnETkCiwxM2OBUmABEiABEiABEiABEiABEiABEiABEhAJUCBhYlAAiRAAiRAAiRAAiRAAiRAAiRAAiRAAgkSoMCSIEAWJwESIAESIAESIAESIAESIAESIAESIAEKLMwBEiABEiABEiABEiABEiABEiABEiABEkiQAAWWBAGyOAmQAAmQAAmQAAmQAAmQAAmQAAmQAAlQYGEOkAAJkAAJkAAJkAAJkAAJkAAJkAAJkECCBCiwJAiQxUmABEiABEiABEiABEiABEiABEiABEiAAgtzgARIgARIgARIgARIgARIgARIgARIgAQSJECBJUGALE4CJEACJEACJEACJEACJEACJEACJEACFFiYAyRAAiRAAiRAAiRAAiRAAiRAAiRAAiSQIIGoBRZF3oPlo67Bw5ZJWPrkxShIsOG4iysy/lg+DU/MWoo1O4vRsMsN+Oe4YejUAICiQN7yDsaMmYX/7bKgyw2jMXrYxWgW0FhQPxQZh78cg8tG/dd7pmSBtXuMfvrtenYh1hyog5N7DMbEiVfjtEhtVwGhQD68HKP6PAzLpKV48mKNKOuVWdxJEE9BBYpjHV6fPA0Ll27AgdonoUu3azB42PVopxFmr1Uihv/F6L470e/r29AuHlM1qSOuhlmIBEiABEiABEiABEiABEiABEggTgJRCCwK5CNrMW/MCEz/cjec3Z/BVzN7oXacDSZWzCtA3NdzNIpGv4mnL83B6qf74KEjj+Gj6b1Rz7MW824dgK96zcOUvmV4bfDdWHnt65h/vZA5QvuhyB78NONM3LTuEbz35MUQWg1sOcjPtUOKymBR9wr8q3Aitl72HJ66dDumXPQAVt33BpbdFr7tqtUrkA8txV3dR8HyzFeY2UsLynplFhXYypMUBfj49yOYs3Y/1h8sQ3GFB+c1ycOIzo1xbpO8iJUp8h94Z/Ad+PbKWRjX/QQoAA58PgFDZp6GZz4ZHKcQEqJZxYXSIhlZBZmwRrQsiXXE2zbLkQAJkAAJkAAJkAAJkAAJkAAJxEwggsCiQBaixbkD8EqrVmi6cg1+vCiMwKLI2LtqGsZPWIQfLOdhxHX18dSMD3Dn7K9xW1sFji3vYLwYXbIzGx369sOosWKEh3/Uxj8h3TMeHVc/i+e+saLr8Il49vogv/+rL69lQHYecu0Kdrx1G3pNbILZXzyOc/bMwSV/n4frFq7AkNZurJp+BgZ+PQZvL7wRp4TxQ4xq+eSeHhh56mtYV9gRlpgxCv3GBUdpOeSMHGS7vsWjXQZh8z+XYOH1J8fAMFBgWYHpXVYfG81yUR48a+eh25A5Pp5hWFfHlmJminwYy0f10Wy0kxBXlvx2BLd+vBXlHhkeWVEFEptFQi27Fe9d1TKCyCJy7Avcf+HruGDp8+jbRERYgaf8B8y5/g54Jn6Pu9opkPeuwrTxE7BojavKCCRFLsPaeSMxYeEa7MzugL79RmHs1ach+OenVhvBEqpeYdOnGN3ne3Qc+Sfem/U/FNfpgcETJ+Lq07QYBRNPErMMCZAACZAACZAACZAACZAACZBAvAQiCiyKvAmLJm1E2+GN8L+zBmJWSIFFgVz6JR69cDi23jodM25tgXXPX4PB8w/j3tfXY2Cz5RjZ+0E4xyzEpPNlfDLmBrz8l9n4cNSZsB9aiiHdRuLb8x/BW0/1ROmiYbh1Zi1MXjoTl6nDSYIdXvHn5X4345k1A/DaumE4edk96D7CjSkrZuGy2h7seLsfeo9vibmrxqCLPZQfop4fMeWMG/F2o7+goPgIsgOnHcVE1isWjbzsIWztOgKTn7oOrTMkxMSwcgTLCkzv/M2x0Sw98+FZ8wLa3zrDy/PUUKw3YNDp6WWmyIew9K7uGGXRZrSTR1Hwt3c2Yfm2o8c5JkYY9f5LHbx/dcuwkVI8R/H5uD6YcLQXht54NTp3bodmmR44S0qgZOcjU9qCNwaNx85bpmJQBw/Wv34/xpcNw4cjO8K25RX0nt8Ec0d3RS15F5bcPxN1xz+Hnn8G+XzCdPSyfoKh5+/A4A13oIO8GW/ccQ/WXPU8xnardaxeX97f1f0J5D09D+POzsdPLw5CoedBfPWAuCb8dQxCyHDGlJs8mQRIgARIgARIgARIgARIgARIIJkEopgi5EFFuQcW+zrMbncLZoQSWBQZpSsfw7m3r8awRW9jQFvA+d1EdBywGMMXrMMV+4ejd6ETkz5/AX1PkLHt/TvR59E2WPhDIdoIgaX7KKwbuhgrhrSGe/V0nNHvJRS+8RPu6BBCXhFrwoy5CaM+2oecW1/BFyPPxNGld6H7KAue+WomehXIOPjxEJw/2o6pX09Hz4JQfiiQ//gAI0e/jRMLn8KgVofw6SOD8a+yIVjw4vVV1lCJKhBKBUr+/A0fjrgZ81rPwgejOiETUTIUo3miEVgWrMNNzuCs7309tMCirj+TEmYKXKVFKEMs06xC03XLCvKfXQnxb7CjQY4dO+/sFCE8CtxlB/Dbys/x7vIl+OI/m+Bp3gP9xo3D9W0z4NmyADc9VI4xiwagvU1BxR8fYujVv2LYmnvReuMruHaGHRMevhntG8ioKHUA2dmwbgr2eQ5sR44JLO33fIg7e2/BwNX3oasdvnp/xqBvHsCZpZ/g7vOX4prPp+LSEwDnqpk489UW+Hr6pcijwBLV5caTSIAESIAESIAESIAESIAESEAvBKIQWISpYpTHGrwQQWA59MlQdB+p4KkVz+Oy2jI8a55H+1tnYvhra9H1u9Nxw1QJOfk5sEuA7CpDqfNCTPv6WVzi9q47ojy1ArN6FwSM1AguFiiyjLXzBqD/1JUobz0Yc165G+dmSjhUTWDZ/e4A9Bh3Ml7+/hGcnRXGD7kCZWUuWLJzkGXxYN8HQ3DRuGxM+/JZXBrPAqiKG9sW9UefyW0w79sH0TkzSoZRCixCsPq/PcFZhxJYdM8szBUhhJWcqd+FPKNulg177+ocxTWlQHa74KyogKvCDccvH2Li0JW4/INp6LlrFjrcMhvZtTK866bIbpSXnYspXz+HHrnl2LB8LhYtXorlh07GDcNHY9jFzaC4g33eFLJfHFk/EO1+nIOONyuYv2EwThfxda3B82fMxWmiXrcQYv7AoPVDcAZkeH6YjQ5z/oKvZvZEPgWWKOLJU0iABEiABEiABEiABEiABEhAPwTiF1gUWV0T5NxBs7y77nSbgLeu+gI9Bv+MB999C7ecJgSWJ9D+1vnqCJbLdw5Cr/sbYfp/R6GTKnaIw6YKLtbDAQu7Bk6FWbAOA6SANsTOPk9ciLLlY3DTqA+xN/siTFowBVf8NRNWRYZ7/Qx0u/5NDHz3Cww41YMfZ3fEzZ8U4u13+6OVulptlEJRoFDjX2e2ur9hdhlSFA82zvs7/j7lLCxYfz/OCNX2cXVOxJIHnHhQXeQ22BShYzxvKnkEXYOwvldPzDTKczFF6KJFP+Pb3cXH1SjQdmuaj0+vaxO6NcF53XPo/tkl+HrYsQVqZNc2fHTXFdh3zw+43TYb3aY2xKv+RY4r8zPXJwg6Ue50oqJ0Pd55+HnkjJgPsXay7Kr++au4ru6xESztdryL/r13YsSGYV6BZc8yDO/xDW5a/TC6lgVMAxI2UmDRKGNYDQmQAAmQAAmQAAmQAAmQAAmknkD8Aouw1e3E0dJyn1aSjVz3/zD6nJE4PPINzO13ApY/cB2GLzmMexesx+11F6Nf7+fRdPpiPH6hx7vls+ufeO/Z3qgXuHNOlbVGNmBQ26pt1JJ+wOQ+d2DBvtYYPGcuhpydA7u6Kq0CuWIVnrzgdvw68mPMutqDxYP74o2zFuPtgW19u7kEEVh8IscNQ95Et+fexT0dj+A/w3uj0DkJn8/qi3qB2whV8Tdg+ovYHnrt6xh8/2toP0nUsQdvDr4CU1vMxZejOoduOwjDWuXLcbdfYLnkVzze4Tb8e8BCfF54CtbOuAU3vLBJXYNlQPNlGBWMtZgilGZmJyjaL3K7cNNB3LZ063FXiFWS8N7VLdGrebgdl0RurMWzA55F9r1PY3CnAkCRcWTVCygcuRuDlk7A2Rnr8OINzyDjkRfQv60dez4dh/7z2+O5edeh3qejce+v/TB7cFvYy37Aq0OfQ+2JL+GCn4N8PullXJERMEXIvR4v3TgMv925CI9dWAtr596Fe34fiKUTzkP2YQosqe/y2CIJkAAJkAAJkAAJkAAJkAAJJIdAYgJLdZvkCvz26WN4dOIS7Gt4CW671IIJU9+HOm2lnRMHvnoZE596G9/ts6DxOddixLj+OKeuHQgnsASu8Olb5+Wcfq+hQrEhq1YuMq0SLNbumLT0SVyc70LZusV4eOxcfLlfwulX3oV777sCrTP9m+UGH8GiuBz4fvEEzHztU/x8pACNz7kRD427CZ3qRrtNs9hEyIE1b07AjPmijgY4/crbMazwCrTNCt92VYTVtmnumYPfP7ofdz65AlKjS9G/l4RHn37Py7N9GNZpZgaNF7kVjJweGYs3H8KLa/djw4EylLg86s5BI7s0VsUVsaNQ+MMNx4GVeOPZOXh32QYckGqjWcdLcMvQe3B5m2zY4IZj638wbcpMvPfTAdQ/4yoMGF6Iv7XOgOT8DZ89/QSeef8nHGh4Jq4dMQrDuzWHzRXi88o1WAbhdMUNx6+f4enJU/HhOheadL8FY8Zcj461rVACpwFxBEtyejjWSgIkQAIkQAIkQAIkQAIkQAIpIhClwCKsccN5tBTltlALl4rpD8sx4orRODp0PqZe3Rxl303CxfdaMWflRJybCyhuJxwOJ1wyYLFnIic7E1bxXuzfRjgnH7ligRbfSJGsWgWo1EZ8QBS3A0WlFdXwiKlG3qkcEOuplJarbdgys5GdZa+27XJwPzwVDpSXV8CtSLDYs5CTneG1LYbjWB0W2DKzom67ShPVWKhr1ThcUCQ7sjIkOMorkJWbD/uB8KwD60w9M20XufX7UuFRVKFFrMkilru1WyRk2yxRiCuVyQOnoxxOlwcKJFhsGcjKzvKNgBK544LD4UCFW4HFlhnwnQy3w4GyCjcUiw2Z2dnIsolhUyE+V2MoI6sgs3I9F4ejDBVukfcBuVX9PI8TR8styM+1Q6r+XQx5yFNJgARIgARIgARIgARIgARIgARSTyAGgSWycYrHiR9eeQBPLFqB349aUdC4HboPHYcHLzoZthjFisitmfsMsjZ3/Ok9CZAACZAACZAACZAACZAACZCAvghoKrAI1zwVZXCUu+BRxNq3NmRU/tqvL8eNYA1ZGyGK9IEESIAESIAESIAESIAESIAESMAIBDQXWIwAhT6QAAmQAAmQAAmQAAmQAAmQAAmQAAmQQCwEKLDEQovnkgAJkAAJkAAJkAAJkAAJkAAJkAAJkEAQAhRYmBYkQAIkQAIkQAIkQAIkQAIkQAIkQAIkkCABCiwJAmRxEiABEiABEiABEiABEiABEiABEiABEqDAwhwgARIgARIgARIgARIgARIgARIgARIggQQJUGBJECCLkwAJkAAJkAAJkAAJkAAJkAAJkAAJkAAFFuYACZAACZAACZAACZAACZAACZAACZAACSRIgAJLggBZnARIgARIgARIgARIgARIgARIgARIgASiFlgUeQ+Wj7oGD1smYemTF6MgXewUGX8sn4YnZi3Fmp3FaNjlBvxz3DB0agBAUSBveQdjxszC/3ZZ0OWG0Rg97GI0C7A1rB+KjLJVT+Dqez/AjbO/xm3tYnDSb9ezC7HmQB2c3GMwJk68GqdF27Z6ngL58HKM6vMwLJOW4smLNaKsV2Yx4E38VAWKYx1enzwNC5duwIHaJ6FLt2sweNj1aKcRZq+NIob/xei+O9Hv69sQSwod81GLOhInxhpIgARIgARIgARIgARIgARIgASiJxCFwKJAPrIW88aMwPQvd8PZ/Rl8NbMXakffhoZnegWI+3qORtHoN/H0pTlY/XQfPHTkMXw0vTfqedZi3q0D8FWveZjStwyvDb4bK699HfOvFzJHJD8UyJ61mHrpLXhpnwfDX9+AQadHa7qoewX+VTgRWy97Dk9duh1TLnoAq+57A8tui6ZtfzsK5ENLcVf3UbA88xVm9tKCsl6ZRcvWd56ioGLLcjhXz4dn/0YoFSWwnXQWss+7C7aTukasTJH/wDuD78C3V87CuO4nQAFw4PMJGDLzNDzzyeA4hZAQzSoulBbJyCrIhDWiZUmsI962WY4ESIAESIAESIAESIAESIAESCBmAhEEFq/oMO/cAXilVSs0XbkGP14URmBRZOxdNQ3jJyzCD5bzMOK6+nhqxge4U4wGaavAseUdjBejS3Zmo0Pffhg1Vozw8I/a+Ceke8aj4+pn8dw3VnQdPhHPXh/k93/15bUMyM5Drl3BjrduQ6+JTTD7i8dxzp45uOTv83DdwhUY0tqNVdPPwMCvx+DthTfilAh+KLKMzfNuxx2zN+JQcQnujUlgEfqNC47ScsgZOch2fYtHuwzC5n8uwcLrT46BYaDAsgLTu6w+Nprlojx41s5DtyFzfDzDsK6OLcXMFPkwlo/qo91oJ1Vc+Q9K3xoCxe0EFI86WgkWG6SMXOTdND+CyCJy7Avcf+HruGDp8+jbxKIKbp7yHzDn+jvgmfg97mqnQN67CtPGT8CiNa4qI5AUuQxr543EhIVrsDO7A/r2G4WxV5+G4J+fWm0ES6h6hU2fYnSf79Fx5J94b9b/UFynBwZPnIirT+MIlph7MhYgARIgARIgARIgARIgARIggTQTiCiwKPImLJq0EW2HN8L/zhqIWSEFFgVy6Zd49MLh2HrrdMy4tQXWPX8NBs8/jHtfX4+BzZZjZO8H4RyzEJPOl/HJmBvw8l9m48NRZ8J+aCmGdBuJb89/BG891ROli4bh1pm1MHnpTFwmpv4EPbziz8v9bsYzawbgtXXDcPKye9B9hBtTVszCZbU92PF2P/Qe3xJzV41BF3sYP8TUos1vYOCNy9BjZCtMnDQ/doFFtdErFo287CFs7ToCk5+6Dq0zJMTEsHIEywpM7/zNsdEsPfPhWfMC2t86w8vz1FCsw428SQ0zRT6EpXd1xyiLRqOdFA+KXr0R7t8+Pz4TJAn2Uy9B3s2vhb2UFM9RfD6uDyYc7YWhN16Nzp3boVmmB86SEijZ+ciUtuCNQeOx85apGNTBg/Wv34/xZcPw4ciOsG15Bb3nN8Hc0V1RS96FJffPRN3xz6Hnn0E+nzAdvayfYOj5OzB4wx3oIG/GG3fcgzVXPY+x3Wodq9eX93d1fwJ5T8/DuLPz8dOLg1DoeRBfPSCuCX8dgxD1QKo0dyZsngRIgARIgARIgARIgARIgATMTCCKKUIeVJR7YLGvw+x2t2BGKIFFkVG68jGce/tqDFv0Nga0BZzfTUTHAYsxfME6XLF/OHoXOjHp8xfQ9wQZ296/E30ebYOFPxSijRBYuo/CuqGLsWJIa7hXT8cZ/V5C4Rs/4Y4OIeQVsSbMmJsw6qN9yLn1FXwx8kwcXXoXuo+y4JmvZqJXgYyDHw/B+aPtmPr1dPQsCO2Hui7LfX0xr9UczOn0DTr1EyJGLFOEAmxUKlDy52/4cMTNmNd6Fj4Y1QmZiJKhEGiiEVgWrMNNzuCsw9mt+pkSZgpcpUUoQw7yc+2QEr3CZDcOT2gOyO6gNUm59VBn9PoIrShwlx3Abys/x7vLl+CL/2yCp3kP9Bs3Dte3zYBnywLc9FA5xiwagPY2BRV/fIihV/+KYWvuReuNr+DaGXZMePhmtG8go6LUAWRnw7op2Oc5sB05JrC03/Mh7uy9BQNX34eudvjq/RmDvnkAZ5Z+grvPX4prPp+KS08AnKtm4sxXW+Dr6ZcijwJLolnD8iRAAiRAAiRAAiRAAiRAAiSQUgJRCCzCHjHyYQ1eiCCwHPpkKLqPVPDUiudxWW0ZnjXPo/2tMzH8tbXo+t3puGGqhJz8HNglQHaVodR5IaZ9/SwucXvXHVGeWoFZvQsCRmoEFznEdJ618wag/9SVKG89GHNeuRvnZko4VE1g2f3uAPQYdzJe/v4RnJ0Vwg91YdvJ+NsTNkxaUIgu62f7RonEKbCozbixbVF/9JncBvO+fRCdM6NkGKXAIgSr/9sTnHUogUX3zMKlvRBYHm0a8gwpuzbqPLApigtHgex2wVlRAVeFG45fPsTEoStx+QfT0HPXLHS4ZTaya2V4102R3SgvOxdTvn4OPXLLsWH5XCxavBTLD52MG4aPxrCLm0FxB/u8KWS/OLJ+INr9OAcdb1Ywf8NgnC7i61qD58+Yi9NEvW4hxPyBQeuH4AzI8PwwGx3m/AVfzeyJfAosUcSTp5AACZAACZAACZAACZAACZCAfgjEL7AosromyLmDZgGSBdZuE/DWVV+gx+Cf8eC7b+GW04TA8gTa3zpfHcFy+c5B6HV/I0z/7yh0UsUOcdhUwcV6OGBh18CpMAvWYYAU0Eb3SVj6xIUoWz4GN436EHuzL8KkBVNwxV8zYVVkuNfPQLfr38TAd7/AgFM9+HF2R9z8SSHefrc/WqnDKI4Xigrkw/jPvRdi+KcScmtlwepx4mhJOXLy62L4ywE7CVX3V9gSYjclRfFg47y/4+9TzsKC9ffjjBBt1z6uzolY8oATD6qL3AabInSM500lj6BrENb36omZVnkue1D00pVw71wdpEYJtpPPRv7t74ZuTXBe9xy6f3YJvh52bIEa2bUNH911Bfbd8wNut81Gt6kN8eqTF+PYrDSRn7k+QdCJcqcTFaXr8c7DzyNnxHyItZNlV/XPX8V1dY+NYGm34130770TIzYM8wose5ZheI9vcNPqh9G1LGAakLCRAotWGcN6SIAESIAESIAESIAESIAESCDlBOIXWISpbieOlpb7tJJs5Lr/h9HnjMThkW9gbr8TsPyB6zB8yWHcu2A9bq+7GP16P4+m0xfj8Qs93i2fXf/Ee8/2Rr3AnXOqrDWyAYPaVm2jlvQDJve5Awv2tcbgOXMx5Owc2MWapeLltWIVnrzgdvw68mPMutqDxYP74o2zFuPtgW19u7kEG4njm84iZp+ogsdcdLvzJdz54tcYfHYBMgO3ganib8D0F7GGy9rXMfj+19B+0ru4p+MevDn4CkxtMRdfjuocpu3jGdYqX467/QLLJb/i8Q634d8DFuLzwlOwdsYtuOGFTeoaLAOaL8OoYKzF1KY0M8uQtF/k1rnuHZS+fffxF4hkVRe5tZ92cZiLR+TGWjw74Flk3/s0BncqUGN9ZNULKBy5G4OWTsDZGevw4g3PIOORF9C/rR17Ph2H/vPb47l516Hep6Nx76/9MHtwW9jLfsCrQ59D7Ykv4YKfg3w+6WVckREwRci9Hi/dOAy/3bkIj11YC2vn3oV7fh+IpRPOQ/ZhCiwp7/HYIAmQAAmQAAmQAAmQAAmQAAkkiUBiAkt1o+QK/PbpY3h04hLsa3gJbrvUgglT3/euZ9LOiQNfvYyJT72N7/ZZ0PicazFiXH+cU9cOhBNYAlf49K3zck6/11Ch2JBVKxeZVgkWa3dMWvokLs53oWzdYjw8di6+3C/h9Cvvwr33XYHWlSpJhKlOQmCpXEg2tilCisuBNW9OwIz5n+LnIw1w+pW3Y1jhFWib5VdoophmVWWK0FeY2TMHv390P+58cgWkRpeify8Jjz79npdn+zCs08xM80Vu1VlXFahY/x6cq16FZ/8mKBWl6s5B2d3u9oorFluES8QNx4GVeOPZOXh32QYckGqjWcdLcMvQe3B5m2zY4IZj638wbcpMvPfTAdQ/4yoMGF6Iv7XOgOT8DZ89/QSeef8nHGh4Jq4dMQrDuzWHzRXi88o1WAbhdMUNx6+f4enJU/HhOheadL8FY8Zcj461rVACpwFxBEuSujhWSwIkQAIkQAIkQAIkQAIkQAKpIRClwCKMccN5tBTltlALl4rpD8sx4orRODp0PqZe3Rxl303CxfdaMWflRJybK16SnXA4nHDJgMWeiZzsTFjF9Bn/NsI5+cgVC7T4Ropk1ao2gkR90XagqLSiGp1jUzkgV6CstFxtw5aZjewsO9QBLpVHBD/CtB0pJJ4KB8rLK+BWLLBlZsXetmigGgt1rRqHC4pkR1aGBEd5BbJy82E/EJ51oK2pZ6bxIrd+Zzwu7zbNskcdsaRu02zPikJc8VWguOF0lMPp8kCBBIstA1nZWb4RUGLdFRccDgcq3AostsyA72S4HQ6UVbihWGzIzM5Glk1kVYjP1RjKyCrIrFzPxeEoQ4Vb5H0WcrIzAvI+4DwxPa3c4l0YuHodkZKP35MACZAACZAACZAACZAACZAACaSVQAwCS2Q7FY8TP7zyAJ5YtAK/H7WioHE7dB86Dg9edDJsCW8lE7l9M51B1maKNn0lARIgARIgARIgARIgARIgARLQOwFNBRbhrKeiDI5yFzyKWPvWhozKX/v1jqLm2UfWNS9mtJgESIAESIAESIAESIAESIAESMCYBDQXWIyJiV6RAAmQAAmQAAmQAAmQAAmQAAmQAAmQQGgCFFiYHSRAAiRAAiRAAiRAAiRAAiRAAiRAAiSQIAEKLAkCZHESIAESIAESIAESIAESIAESIAESIAESoMDCHCABEiABEiABEiABEiABEiABEiABEiCBBAlQYEkQIIuTAAmQAAmQAAmQAAmQAAmQAAmQAAmQAAUW5gAJkAAJkAAJkAAJkAAJkAAJkAAJkAAJxEBAURRIklSlBAWWGADyVBIgARIgARIgARIgARIgARIgARIgARKgwMIcIDUzbg0AACAASURBVAESIAESIAESIAESIAESIAESIAESIIEECWgqsLjdbogKeZCAEQn4c7v6kC8j+kqfag4B5mXNiRUtjZ0A8zt2ZiyhTwLBHrj1aSmtIoHYCLCfjo0Xz9YnAX8eZ2RkJGygpgKLw+GAx+NJ2ChWQAJ6JMCHIz1GhTYxL5kDRibA/DZydOkbCZCAEQiwnzZCFOmDICB+RM/NzU0YhqYCC0evJBwPVqBjAlTodRwcE5vGvDRx8E3gOvPbBEE2iYt8CTVJoE3oJvtpEwbdgC7789hisSTsnaYCS8LWsAIS0DEB3kB0HBwTm8a8NHHwTeA689sEQTaJixRYTBJoE7rJftqEQTegy1rmMQUWAyYIXUoOAS0vvORYyFrNSIB5acaom8dn5rd5Ym10TymwGD3C5vWP/bR5Y28kz7XM46QJLIp8CN9OfwRTP98NqWk33DOmEOc1ABSlGJvnP4yH39sGKa8jbn9yLHo2qBqeUOfE+rmRgk5f0k9Aywsv/d7QAqMQYF4aJZL0IxgB5jfzwigEKLAYJZL0ozoB9tPMCSMQ0DKPkyOwKDLKv3sGD/zQHQ/c1BLyTy/ioQ2XYd7g1vBsnouBCxpi/Kjzkb/z35jwagFG/6snKjUWRQ5+zuM9cEKwsqE+D6zTCFGnD2knoOWFl3ZnaIBhCDAvDRNKOhKEAPObaWEUAhRYjBJJ+kGBhTlgRAJaPm8kR2ABoLgdKPNkICdDQvGqp3H/uqvw/O1/xd5PRuKVgskYfa4dcG/HeyMW4sQpo3G23RcqRQ5+zhMj0fy/QcqG+jywTiNmAX1KOQEtL7yUG88GDUuAeWnY0NIx8SyhKCoHsbI/DxKoyQQosNTk6NH2cATYTzM/jEBAyzxOmsAiQCtyEb6c2B/TNp+Eax4cj5va5mLPkkIsbjYNw08X3+/GksInYRnzDC73D2FR5ODnPPgUOq4OUjbU54F1GiHq9CHtBLS88NLuDA0wDAHmpWFCSUeCEGB+My2MQoACi1EiST+qE2A/zZwwAgEt8zipAgugwFVWDIdrG94asxztnhqOZv8pxOuNpmFEZ7/AMhd1nhiD8zJ9ofEJLNXPqT35QZyy/PiyoT6vUqcRok4f0k5Aywsv7c7QAMMQYF4aJpR0hAILc8DABCiwGDi4JneNzyEmTwCDuK9lHidHYFFkFK94DGO33YQpNzeH9dA3eGbo5zhn3v3oumUm+r3TFk8/fCHqbf8Qo58C7pt2BRr7g6PIcK8Pcs7UvmgQy+eBdRok8HQjvQS0vPDS6wlbNxIB5qWRoklf+Msoc8CoBCiwGDWy9IvPIcwBIxDQMo+TI7AAkCt+w7+nTMHc1ftgyf0retx3P/p1rAer+wC+nzMek5fthjWnHa6fOBZXNLcBe5dhzDQJhY/3RP2g59ghxfi5xQjRpg+6IaDlhacbp2hIjSfAvKzxIaQDYQgwv5keRiFAgcUokaQfFMKZA0YkoOXzRtIEFkCGy+FAuVsGJCsysrORaRWL1CnwOMtQViE+tyErJxt2oYTILpSVA1k5dlhCnRPz50YMP31KFwEtL7x0+cB2jUeAeWm8mNKjYwSY38wGoxCgwGKUSNIPCizMASMS0PJ5I4kCixHR0yczE9DywjMzR/quLQHmpbY8WZu+CDC/9RUPWhM/AQos8bNjSX0TYD+t7/jQuugIaJnHFFiiY86zSIDbhTIHdElAyxuCLh2kUaYmwPw2dfgN5TwFFkOFk84EEGA/zXQwAgEt85gCixEygj6khICWF15KDGYjpiDAvDRFmE3rJPPbtKE3nOMUWAwXUjrkI8B+mqlgBAJa5jEFFiNkBH1ICQEtL7yUGMxGTEGAeWmKMJvWSea3aUNvOMcpsBgupHSIAgtzwEAEtHzeoMBioMSgK8kloOWFl1xLWbuZCDAvzRRt8/nK/DZfzI3qMQUWo0aWfrGfZg4YgYCWeUyBxQgZQR9SQkDLCy8lBrMRUxBgXpoizKZ1kvlt2tAbznEKLIYLKR3iCBbmgIEIaPm8QYHFQIlBV5JLQMsLL7mWsnYzEWBemina5vOV+W2+mBvVYwosRo0s/WI/zRwwAgEt85gCixEygj6khICWF15KDGYjpiDAvDRFmE3rJPPbtKE3nOMUWAwXUjrEESzMAQMR0PJ5gwKLgRKDriSXgJYXXnItZe1mIsC8NFO0zecr89t8MTeqxxRYjBpZ+sV+mjlgBAJa5jEFFiNkBH1ICQEtL7yUGMxGTEGAeWmKMJvWSea3aUNvOMcpsBgupHSII1iYAwYioOXzBgUWAyUGXUkuAS0vvORaytrNRIB5aaZom89X5rf5Ym5UjymwGDWy9Iv9NHPACAS0zGMKLEbICPqQEgJaXngpMZiNmIIA89IUYTatk8xv04becI5TYDFcSOkQR7AwBwxEQMvnDQosBkoMupJcAlpeeMm1lLWbiQDz0kzRNp+vzG/zxdyoHlNgMWpk6Rf7aeaAEQhomccUWIyQEfQhJQS0vPBSYjAbMQUB5qUpwmxaJ5nfpg294RynwGK4kNIhjmBhDhiIgJbPGxRYDJQYdCW5BLS88JJrKWs3EwHmpZmibT5fmd/mi7lRPabAYtTI0i/208wBIxDQMo8psBghI+hDSghoeeGlxGA2YgoCzEtThNm0TjK/TRt6wzlOgcVwIaVDHMHCHDAQAS2fNyiwGCgx6EpyCWh54SXXUtZuJgLMSzNF23y+Mr/NF3OjekyBxaiRpV/sp5kDRiCgZR5TYDFCRtCHlBDQ8sJLicFsxBQEmJemCLNpnWR+mzb0hnOcAovhQkqHOIKFOWAgAlo+b1BgMVBi0JXkEtDywkuupazdTASYl2aKtvl8ZX6bL+ZG9ZgCi1EjS7/YTzMHjEBAyzymwGKEjKAPKSGg5YWXEoPZiCkIMC9NEWbTOsn8Nm3oDec4BRbDhZQOcQQLc8BABLR83qDAYqDEoCvJJaDlhZdcS1m7mQgwL80UbfP5yvw2X8yN6jEFFqNGln6xn2YOGIGAlnlMgcUIGUEfUkJAywsvJQazEVMQYF6aIsymdZL5bdrQG85xCiyGCykd4ggW5oCBCGj5vEGBxUCJQVeSS0DLCy+5lrJ2MxFgXpop2ubzlfltvpgb1WMKLEaNLP1iP80cqNEEFAUVvyyHZ98mwFkMKbsA9tMugbVBq7jdosASNzoWNBsB3kDMFvGa4S/zsmbEiVbGR4D5HR83ltIfAQos+osJLdKGAPtpbTiyljQQUGSUvHM3XJuWAbIHgAJIEmDNRM6lY5HZ+Za4jKLAEhc2FjIjAd5AzBh1/fvMvNR/jGhh/ASY3/GzY0l9EaDAoq940BrtCLCf1o4la0ohAUWBc+3bKH2/EPC4jmvYkn8i8gd+BEtBk5iNosASMzIWMCsB3kDMGnl9+8281Hd8aF1iBJjfifFjaf0QoMCin1jQEm0JsJ/WlidrSz4Bpfwo3NtXwvHZM3DvWhO8QYsN+f3egu3ks2M2iAJLzMhYwKwEeAMxa+T17TfzUt/xoXWJEWB+J8aPpfVDgAKLfmJBS7QlwH5aW56sTWsCCjz7NsK9fxM821bCtWMV5D93ArIbissBKHLwBiULal0/FxmtesVsEAWWmJGxgFkJ8AZi1sjr22/mpb7jQ+sSI8D8TowfS+uHAAUW/cSClmhLgP20tjxZW6IEFHV0inv7Krj3/az+qzj+BBQPFI9bFVaOiSoKACmEwGJF/m2LYfvLeTEbRIElZmQsYFYCvIGYNfL69pt5qe/40LrECDC/E+PH0vohQIFFP7GgJdoSYD+tLU/WFhsB73SfVV5RRYxU2bHKK6KIESpi4VpVUBFCSpBDfC4WtQ1ySFkFqD38G0g5dWMzSCyVqyiQqtUrKf4rJebqWIAEjEuANxDjxrYme8a8rMnRo+2RCDC/IxHi9zWFAAWWmhIp2hkrAfbTsRLj+fETCD3dp4qgErIBCdYGLWFr2BrWk7rC3qwTyle9Cuf3r1UpIWXlo9Y1M2Bv0SOkABPOBwos8UeYJU1GgDcQkwW8hrjLvKwhgaKZcRFgfseFjYV0SIACiw6DQpM0IcB+WhOMrCQogVim+wSrQIKtWRfYTu4Ka4PWsJ/cBVJ2HUCyQrLaAIsNirsc8qFf4dq7EfKBLbCf1AXWhm0gdhES38dzUGCJhxrLmJIAbyCmDLvunWZe6j5ENDABAszvBOCxqK4IUGDRVThojIYE2E9rCNPkVSU03UesppKZp4optmZd1VEqtpO6ekUSiw2Sxer9O9iUIEVW12dRFA8sVrsqwISaOhRNiCiwREOJ55CAbz6dAFF9Th3hkEA6CfDBJp302XayCTC/k02Y9aeKAAWWVJFmO6kmwH461cSN0p7G031O6gJLQTPANzKlUlCJEpeWeUyBJUroPI0EtLzwSJMEtCLAvNSKJOvRIwHmtx6jQpviIUCBJR5qLFMTCLCfrglR0oONyZ/uA8kSt6Na5jEFlrjDwIJmI6DlhWc2dvQ3eQSYl8ljy5rTT4D5nf4Y0AJtCFBg0YYja9EfAfbT+ouJHixK23SfOJ3XMo8psMQZBBYzHwEtLzzz0aPHySLAvEwWWdarBwLMbz1EgTZoQYACixYUWYceCbCf1mNUUm2Tvqb7xOO9lnlMgSWeCLCMKQloeeGZEiCdTgoB5mVSsLJSnRBgfuskEDQjYQIUWBJGyAp0SoD9tE4Dk1Sz9D3dJx7XtcxjCizxRIBlTElAywvPlADpdFIIMC+TgpWV6oQA81sngaAZCROgwJIwQlagUwLsp3UaGA3NqmnTfeJxXcs8psASTwRYxpQEtLzwTAmQTieFAPMyKVhZqU4IML91EgiakTABCiwJI2QFOiXAflqngYnbrJo/3Sce17XMYwos8USAZUxJQMsLz5QA6XRSCDAvk4KVleqEAPNbJ4GgGQkToMCSMEJWoFMC7Kd1GpiozTLedJ+oXQ84Ucs8psASTwRYxpQEtLzwTAmQTieFAPMyKVhZqU4IML91EgiakTABCiwJI2QFOiXAflqngQlhlhmm+8QTES3zmAJLPBFgGVMS0PLCMyVAOp0UAszLpGBlpTohwPzWSSBoRsIEKLAkjJAV6JQA+2mdBkY1y5zTfeKJiJZ5TIElngiwjCkJaHnhmRIgnU4KAeZlUrCyUp0QYH7rJBA0I2ECFFgSRsgKdEqA/bSeAsPpPvFGQ8s8psASbxRYznQEtLzwTAePDieNAPMyaWhZsQ4IML91EASaoAkBCiyaYGQlOiTAfjp9QeF0H+3Ya5nHFFi0iwtrMjgBLS88g6OieykkwLxMIWw2lXICzO+UI2eDSSJAgSVJYFlt2gmwn05VCDjdJ1mk/3R6sOFgqVq9RZJwTuO8hJqiwJIQPhY2EwHeQMwU7ZrjK/Oy5sSKlsZOgPkdOzOW0CcBCiz6jAutSpwA++nEGQavgdN9kkXWX6+sALPX7sWUVbtxpNyjfiwBOKV2Fl7qfSra1cuOywQKLHFhYyEzEuANxIxR17/PzEv9x4gWxk+A+R0/O5bUFwEKLPqKB63RjgD7aW1YcrqPNhyjrUUBsGJnEf72ziY43DLE//cfVklC23rZWH1Lh2irq3IeBZa4sLGQGQnwBmLGqOvfZ+al/mNEC+MnwPyOnx1L6osABRZ9xYPWaEeA/XQ8LDndJxw1MWXn50NlIU9Zf8CBogp30O+FUPL1ruKQZXcUO7GzuEIVVFyygpIK78iV6ofdIuE/f2+Dc5vEPl1IU4HF7XbDf5HFk2osQwJ6JsAbiJ6jY17bmJfmjb0ZPGd+myHK5vCRAos54mxGL9lPRxd1eccqeHauhnvfRsg7V0Nx/AkoHigeNyC7AUUOU5EEa9POsDbrDEuD1rA26wQpuw4kixWw2Lz/SZboDInhrKMVHmw85AgpZGw87MRRZ3Ch40i5C+L7UMeGQw4UhxA3xNQdjxI4pqRqLR5ZqTLipHobQjgJdciKAv/X4iwxJSjYIUaxLL6iBf52Sp0YiHlP1VRgKS0thccTXAWK2TIWIAESIAESIAESIAESIAESIAESIIEaQ0ABnMXA7h+8QsrBLcCeH1QRRRVTFI9PUAktAiCjFtDkTFiadAZOOA07a3fAHoeiCimVoopPGhC1rNwXWgTZVVKBnSWhR3us2h+8rF8o8IQxM5zQIYSMeMumKtRCw5FCKCxCYPnk/1rjgmb5MZujqcDC0Ssx82eBGkSACn0NCpYJTBX3OzHMcUeRU73F5mfa416MywS46GINJcB+t4YGjmYfR4AjWJgURiMgnkPEVI0dxeXqlIv29XMS3n1Fz4z8z13C16qHguzDW5Bx5BeU/voNGv35E/IcewHFDYiBB35BJYxz2zKaY43SDN9ZW2OVrTV2WRoAlaNTrJAlG4RgEepwh/pOAcS4mDADOuAO96WeAxKFbeL5+MyGtUJzkxX8dMC7e1D1w2qRsKH/GfhrQWYULVXLCEWBVE25kZQYlRL/PKkNBx1olp+BprUy+aAfcyhYQO8E+KCv9wiZxz5xLxy7YjteXLuv8qZpkYALmhbgpctOQUGG1Tww6KmhCbDfNXR4De+ceD4W/bRYD0A86Lern4PrWtbjM7LhI298B8XL/vBP/8Abmw6qzyHi/9ssUsK7r0RDzi/sFLuCj8o4qm65G3z9DlF2w4EyiKkvwY4ipxti6kqoQ0xbEfelru6N6OrZhFaeP9DFsxEFcgkgy1BkFyyKB1KY6T4KJKy0tsIqWyv8bGmO1bbW+FOqBTcscEtWuGGFDO2n+0TDNlnnhBM6xHeN8zJwYq49aPNCp+jSKPg6KKLsiXkZaByirKhQ5GXIeMrA/72/CVuOlFc5RRQZ0aUxJpx3EsIUD1lvQiNYRJKu3V+G2z/Zij+KnOpcKbF3tE2SMOSMhnj0vGbJihPrJYGUE+CDfsqRs8EgBPxbyo36bDucnqrzdTOsEga0b4hpFzcnOxIwBAH2u4YIoymd+L3IiUsXb8CBMre6kKL/QT/bZsErl52K3n+pbUoudDr9BCIJFJEsFIMlPt12FE+s2oWKanNAxLSKcxrnYWL3Zkim0CFGXYQazyE+F1NXQh1hywZZ+6NAKUUX9yZ08fyM1p7t6OrZCBs86n9WRVb/lcKsCFKEHKy0t8IqS1tstDbDSlsbVUQR/3kki/qvEF1ScdSyW9GybvCth4WQ0aJOFvKC/UgnAQUZttBlAbSom428jNDCUDihwwIprJARtqwUvmwkrkUVHry95TC+31uCAw4XOtTLwWV/rY2LTyqA6K/jORISWISgcuYra7H5iKPyV1SRHhedlI+Hzm6K85vmQd67DGOmSSh8vCcaiEVf5CJ8ObEfpv4oVpWxwNpiEGb4vvM7oCjF2Dz/YTz83jZIeR1x+5Nj0bOBWDAmts/jAcIyJBCKAB/0mRupIiAeC77Z7V0BXf3btxr6n0431h904Pt9pdhXWn2Iqte6TKsFuXbvDUFsMZefYTvObNFPt62frd4sgx3iV9b8IDdYUa5NvRyOkElVIrCdyoXzqw+1JRoSSCeBcDtciD77q53FeGfLIfywvzToa1fTvEzcdUZDTVyI9Iu8Jo3U0EoijUaooW5pYnY4kSGaBipkBU538EVZxdQK/4uplkJHNHYleo54zmktb0NLzzac5d6ojk5pKh/0CiqKd2yJ+DvkuwKATZaTsMl6cuV0n52W+l5BRRIlvYKKGHFxYq3gU0+E0NGpYW7wJhIUOiRIsIbRDIRAFkrqEXaJ70MdIu6pkYkSjfLx5YVQ6JJl1M20IstmhfjBMpyoE8mCuAUW0aH/tL8MZy9Yq4orAqhIxj3WehjZrRVGdDoBB1fNxRMvf4Pt2f/A9Gl9cPBgKdrU+RUzr12GzvMHo62wzpqF3Bz7sYFQigzP5rkYuKAhxo86H/k7/40JrxZg9OM9cEIsn//LK+jwIAGtCFBg0YqkOesJfCD3/6oj+tGdxU5sL/KKJesPllWuqB64Arp/fqz41UjMs400X9a/Krp6owxxtxM3jpArp0f4LtS9mYKOOXM7mV6z300m3Zpfd6Rf4rcXebfjDHZE2sozsD+uXj7SDheij3Z6xE4VwX9FF/1yVri3nBhDk+jLcozN1ZjTBf5wO5HUGEd0aGi43VeEueEWD9WTO41zbbjEuhWtHOtxcvlvaONYjzy5xCukKN5RKhZ1FZNQh4Sj9Tuq/5XVaan+68wogAwrTm+Ur075kYM8bYkZH+GmnojZICFbNLDQkc7cEM8b9bNtsGvQNycksHy2/Siue3MlJjleRA/3GjUZZcmK3EvHoME5/4cdP+2BvdZaTHouC2Om9cG23cXokvkFCgcsARoews6iRug79jH8o2U2/jp7DYTytal/B5T+9368UjAZo8+1A+7teG/EQpz4xEg0/+/I6D+fMhpnB5/Klc7Yse0aTIAP+jU4eEkyfXvxsYd3/4N84K+J4u9vfSNRAh/IA4evBq6yHmnbOb8bkR5skuRuxGop6ERExBNiJMB+N0ZgaTw9sD+sbkbgSLxg3yWyJkI4cSFwO85gaMJt5RltfxwKeaQXTL3242lMITZdgwhEyt9I3we6KqSE0+pmIc8efFRtfoZFnX4S7BA6RMu6wUfdivPzxJSYE7Iqi0rOIlh2rYa0YyWkg1tg270adnWqjxBSvP+Gm+6jZORBbtoZStOzgHot4RF/SzYoFhsUyQpFLEzrE1QSGQFRg1LBMKbqRmD5YW8xtr54PS5w/wQ7fAsNSRbkXDoWWecNQXmFG/aD/8Z9kyU8OK0PnEXlaLplJq55qwWmjj0fdfd8hifH7ME/Fg3CO9/sxOSVu1E6rDP2fnwfFjebhuGniylFu7Gk8ElYHnwKHVcXRv/5Q8/gBLkEX+4sUhcVE8PdxQUshmU2y8swTDLQkdQR4IN+6linq6Xqv4aK1fGLKtzqEG+xSKE4Aocci1/G/NN8Ax/kAx/4I402icfXull2HC53BS2aY7Og9Qk5Qb/bXeLEntLg5eKxI91l9CTonNsk9AJs54T7rnHwculmq5f22e/GHonAKYbBSocb1SGmIYoNC0Id4UZ1BPaHwcqH6wtjXRMhdiqpLxHLC2bqrUusxXDrOCRWc80uHWmxzprt3THrRW6v3leKNXtLgrokRgH864Kqa8FVFzqqFwx3Pxdc452aYj24CbZDmyHtXOUVVop2ebdIVv/zbZccMjAS5HotoNRvBaVpF8hNu0DJa6Julez9z+r9l4chCOhCYBEkKw7/gT+nnVd1LpokIfPMmyHZs1De5u+obd+OQp/A0kAsgutxothlRVaGBJuyB+8XPoPM8U+jo3IIn238Bded0wX7Pr4PrzeahhGd/QLLXNSe/CBOWV4Y9ecFk8dg1frdePTrnerIGP9AKzEcK/AiFQsxiaP6mgTNhBCTn6F+npdh44rvhrh0EnOCD/qJ8UtX6XDrmfhfJMR2x/5h5IEP+oG/YPp/6UzGkGP/w2rgw5n4VaZJXiYa53r7ocDFw4St//hgC0pcVecBiyGnc3qdgrMaB9mSrnKrvuBD1neVuLCnJMhQegXYVVqBXcXOEKKNC7uDlRPzkA87UFrNxnTlgRbthnsAtIcZ6xvuV6xw5fz3p+q2i3wwuqCzrciJxZsPVe6+cl7TPAzs0LDGrf8TblRHMheADDcyI9yoDv80xFDXS6KjOrS4DpNRR9w7XIRYD0FwXPbHETWHj7t+JeDKU+ri0W41dyOISOs4JCNGNaXOSIt11hQ/Itl50OFG/6W/HLf7Sn6mFRPPa4Y+p9StUkWk9TsitRfd9wosu7xCCvZthGX395DK/zwmpAhRJczuPuJtUG7c2TtCpUFrKE06QcmqE7Bdsk1dP5SHMQnoRGBR4P79KxTN+7/jKdsyIImpQje+ClvW0UqBpaGzCCUrn8VjRf3x6OUnwrbjI4ye7MTd0/+O5lDg9njUeU/u9TPR7522ePrhC1Fv+4cY/RRw39S+aBDD54XP9MXuj2fgo7WbUCwdv1CQIknYJJ0Mh/XYL73+NQnESs7f21upOyL5xZfAB2T/OgPi22b5x0bEFGTa1EUl/WVCPRwbMy2N7xUFFv3EWMv1TIRXkYaRx+O5fwGzwFXZA4eyiv6jUyNv3xT4sBr4cBY4RzdQKBb27ix2YcHGA9h0qAwlLhldTqyFK06pgxZ1suNamMu/zWIwXyN+F2wZR3Xuu1ikN4igowjxpfw4gUi0LV5MxMLpYqRQsGPzYQeKK4LPhzaaoBOvMBNvOT0IOiJbVuwswjXvb1Z3p/ALBUKIapRrx/Lr2sY1CjXSqA7/aLVgORduVEfgNMBgZcON6tB6p4t4+ik9lgm3+KOWUwWq+x7vDhehXhzFLm9vLVmIdr/ORxt5m7pLiFjs8puGV6H31UPRMMy2onqMC20igUAC4l5d7PLgnS2H4R8d2yQvA1eeUgen1slGuB8PtCIpOY/Csut7SDu+U6f7qMLKcaNTQu8mFGy6T+XoFMkKWMXolJq6bKtWlM1Tjz4EFrHQ4m9foujV64KTl6zIu/UNWLOKfALL5ai/bxOkOplY9tRTeHnVXljqd8TtD4xGj+ZWYN/yyt2G6rsP4Ps54zF52W5Yc9rh+olj8bcmblikkig/H4O+tffhz+e6w+X2QIgpQR981G2xgh9ihedghyq+2FpXLhwpXoCsknenjxIpB1szjg2JC7xZW7JqoyT/FLXKWhkWNM/3zgcUprVu3ACOOi04hUnn1zAFluQGKF3rmUTrVeAc4cAV3sXfXRp5R8IFDoGtIo4ErMoeKJTEPz9XAfZvhPub5yEf3Qk4S2EtaArrmTcDp14crUtpPU+8eIZY/1FdlDDsd8E7Zwo6CUY0XmEm3nLBBB1xL/1xf5n6wF79EIOETs7PRJsQU+ACR6IFQxHvehuRRnUkYxpggqHUpHjYUR0JbufpF5eDGRpu8cdEpgqk5hd0v0cKLDu+g7L41XYz+QAAIABJREFUVlg9TnWNQnHIsMBlzYS1eyE8XYdoEidWQgLpJCCEcI8sqxkuRnlmWC1hF2+N31YFlgObIB3kdJ/4GbJkOAL6EFjEL43uchyZUHWOXaXhFivy+r8Le9OOKCsHsrKtKFt8B3L/NhluKRvlYmsviw1ZdguspftgKTjRe16OHVLZIcjWLJSJXyklmzqdyP31TGS0uRwoaBbV564Vz6L886eTkknhxBexn3nwQ1IXP/KLKv7RMeL/i4dT/3dVHywkHLQ3wEFbfVV8yc86Ns8vx26Fknci3HmNkWmxoEFOwBxAIfo0aAUpM8jcfvW7lpAy85PCxsiVUmCJLbo1YT2TwBeIyl9GA4Z8i+9PzMtQt9MTR+AUkcAV3v0vmKl5gFcg7f8ZGW/8HXCXe4e7qqspWgB7NtwXPATPGTfHFiwTnB1RtAmhtqvlgvHhCJ2EsyaUMBN2GooEhNpdIRkj0RJ2UoMKEl0A0i8AVzelev8WzNRw4lki23nGLy4nClS8pG0GKrxraoU/FEgHfoFUURTpRPFEDGnH6oDzFEj7NkAq2RO8bEYtyM3OUX9lU+qdBmQVhGxDyWsMJb9xGBskyE06R2EjTyGB5BBIzvMxp/skJ1qsNRQB3Qgs4sG+7D8TUP7V88fbmlUA29CVsGYde8kvLimClJGDXLvYX9qiDst3OIphK90PW8axqToVpX/Clp0He1Yu5JL9cO7ZiIr9WwBbBnKanwV7nWZQSg/BuWkZXNtXAbZMZLe/AvYT20J2HEXF+vfg/ulNVQCq6Yf4tcM/AidwU1V1UI4kvhMTCnC8WizEnFBbfAWscF2Vj0+YCYjZse8l2E/qEhynJMHWLPh3Ula+KvbU5EMpPwr39lVw79uoMs1o0aPG+xRvPIy4nkmlOBKwiFqgUOIVPcWNPvDhOR6CsTysh+z+ffOKV0MSI1eCHZl58LS5BihoEo+R6nBYuUmnOMtCfRFQF4Ez+UFBx5gJEG5xz8DpgNW9D1xTKRiZwCmDwb5PZAHIsFNfImwVGk0UpeJdkIp2R3Oqep5UHN25OBptvYr3V21nNKKJ0EI8XlE6miOWc8XUhMCj+v+v3p7/WSzkM5mvgBDPI637EGahTfEMqdRrAWSE/mFNFXDC3jMi3RckKPVbQAnTRjS4eU7NJKCFwMLpPjUz9kayWj8Ci7hPucrgXPMGKta9B/noLnVEBQqawn3WEKB+myrc/bczdcKO+B/f/HzpuBudb+118UQifp2VPVB8ixJJ4iai3mjEz4cVUMQK0KI6a4Z3ESJ1BcoKKJ7jF2sU7YS8CYtyB7cAzqNBc0USw9KcwVbLVtRFlAxzhLnRS+pcxBBHyJu75I3LcYcEKSsvhFAhwVrQBJaCIL/YiIdB8V2IX3PU7+J+saxupALP3p9R8s49kI9s8y6SpY5PzoCt+XnIu2GuIcJ+/HompTihZCv+LDqK/b4dZ34vKkepb92LwOHw/r/FFev/W6zXITqplvJ25CulCTHKU0rRyrMdGVYJmb596cUuOWKajTjESC7112xJTM/xjh6rsp6JSL+KYlgOblbXVPKPLwucphO1gZEelqOpKJaH9VD1qaveR9gJyGoXnWI0FgU/J5FV8aN5GQhhmfoi0Dj+X2IjvySEQxLpBSI8znQLSzVd0BF9yJp9vnusoqCHazVucS1Da3m7OoLoZ0tzzMy4CivtrdVuONyojkg7eQRO66se1eoLSh//vQRfVxQ0IcKN6gg39UVUVin2Oo+q6wlEcwhRQTzXRHU4/oR08JeoTo1FNPGOogu+LtJxjSXrXPVZMErRJCoCGpwUaZ9m1d4Ure+QZBFHpRWmDUXdMSKC+C76/6bh+n8h4rSEkhFkEXdfuNLdD2uQNTWyitgFFt90H7F+yoGN3N2nRkbdeEbrSmAReBV3hSpqiEVqDzrFtB4LYMuKrLinIzbhbsJxfxd8MUYh6IT61VsRC/7u2hCwWKNSuRNHprsEuUe2qusQiMMpy+pif+IoUErRUt6RDnLat6m+GId4CRQjcywhpluFe4EL+V340Tk2MW0qq/qvOwqcqxfA8+f24x8erRnI6nQzMtpfpXJRyovg2b8pQUaKd0RWIodYG2lHbHUELrToF0osiqyKmoFbEMf66CrmnEsJPvCKa8g/d90/IOvY0tO+R1Pf82nox1SxfU7V3XYSQayLsnp6cNcaSJrEHe8LQgLbLaZTWBLTQeMeKRj5pSVYiCsFncx8yPVaVjklotgTrEIFcKtr7yhY9tFcXPv7k8hUXJXXvwcWlElZePP0p9H3gp5qDeFGdVTfycNycBMQMMIh9KgOBfY9a6J87a0+LSTcxRDLKLhY+qwknRuLEKJ1H2CQ+hSx4YN4Pg6a72JaZ4rEFb3wjKaPjNQHJygURRTxOWUrxmwRI3M3wfLb/7xiYf1W8IgRsMctQ3Bsuo+0Y5X3x251d5+ArZK5u0+M7Hm61gR0J7D4HRS/YB9wBBcbtIZQY+oL9au3eJAUI3MCXkD9L7PipVRSvzt2+P8uqXBj6+Ey7xdiJ44jDhQ73Wo95Yd3qqOIxOFwebCj2HtjF/U1lg+isXLwOGziBbaVsg15suP476CoowfycPx3NYZ/oKHhRueI74I87ChuZ+ihxFY7JFumLxZi2EbiL/GKR4PrR4uRFjUywCYyOqLAYiIWRnE10otFOD/DidXR8In00pKktoNPXVBQsX01slx/Bm3Vmd0I9sbtvWteJGtaSCx9aLLOjSZuJjtH7PihVBPzQiFQsqI/F1m1ATGFJopDLohuCqQ6Ynrnd7C/e8fxtUoWeM4aAnfXO4O2GHa0tb9E8S6IKVShDslZBOlAuFFQ4sV4MyRXsJHZUYCoyadE6msj9YcJCkWGmbKlyLC/czssO1cCHt+oWosVSs4JcPd8HJLs9u7us2s1LGJEXuXuPj5RJcwPcNzdpyZfYDXXdgosNTd2CVtefVvHwF8K1WlUPgVYvH+JNW78x5bDZSir8L687yp1YpdPfBHizNYjZZB8p37vH6LtK2iFJ+gveUK0aSWmgMjHTwER33X2BB/NIR4cuoT4TnejcyK9xEb6PuFos4JwBGJ52NbkITz0oyzQNMT6RFGHUIIn7NDoYxWpD99bl8O+9L6YH9z9BdTfTcX2hmEfwMMYH2FKZSS3Iz/8h428eV8MIoGtid8He5mJNN3D/4IU6byayCOlNkuQG0e73pIEuWn050bfJ0bf96m/kAedchwMWpLOjebl2m+OxwXLb5/CuvIFdStZ9eeuei3gaXM1PJ0HeEd6hzoi5XakEUaij470o0+YNtRnwuJdsIRZW0eMxBajF8IdoafXe0upU9GKQywEnNJrIcWNJVnEUb1J6pQtBdLun2DZuswrnAQeQvC3Z3tHtARumRzmGUqu1wJK/VZQmnaB3LSLdx030c+r/1kTG12a4tCyuZpLgAJLzY1d2iwPFGLESBm/+KIKNn4hxjdE22/krhIX9pRUqCNlilxubDrkHckiyny/t1Qdui3EFPF5qbvq6A1bmBu7DcFHeoi6/NNBqvTVUJCvlKGVZ1tQfnniO/n47xpm29BEOYi6FfuRZbUg0+YfjitB7BiTUbIH9rK9YWISfn60W7HAJkU57zzByBchB5usJyVUi9hifJWtlbpWSV6GmJoloV62d8FpQeaEbHvl3yfW8u6ac/whaSImyGIxvIR3sorlAToUOi3qSHBqid+0SL+qBbrgqYDlx9dg//JJoML3C6T/V9FOtwO5DSLnSjQP4OFqifQCEK5smtqmsBQ5LXhGIgQkyGJHmKgW+pSgNBCLggbZ7e84E8Q0rhA7AwY5N6b+NZZ+Rw/nJhKedJQVL5hiwwXxr+j3BEOxZqB/9Gs6bIq2zSSLON4HytDr90TVX0ch9otFlaWjYRZWdhbBcii6NY+iRVcjzotGLAx3zYsR10q4UdehnqGFsNsZctPOUBq0htKkE5SsOseElMq1NmsERRppIAIUWAwUTD27cpwQ45/DJBY0DRBlxPIw/qlOxRUebD7s3b1JnLJq77FV/TcfdlSuObO7xIk9vgVUo2EQSnwRZdXvgszdFOugWsQwclUIqnqoI+r929v6vhLnNMvLQNO8DJzk/B0NpFL02vYCTvEcv1uLqPXdWpdha91zVT9/PuSbthXEmZ2W+thlqR+NmyHPUYUwBF+vxrsoYxZq2W3qLKdOjXLVesTnYntO8W+tDCta1s2C2GLcuyasl4hvrdggf4eZGx7LQ3YojyL9epMQLZMUFgt5uxzeB9TyIiC7wPuLqDXTfHP7Ywl5msSdyk4x0q/K4XyJU9SK6kUlXLtRvMSEKx7biCUFln1rjw05r1ZxuJFrSkETKHknRpENYi/2Juqim9Ec0U4L8Xa8YXbwq95Yss5l/xpNWFN+jnh4l8y27kqilKPpryP1iwkKRZyyFSKIkUZx+77ndJ9ELwKWTxUBCiypIs12YiZQfQpT4I4z6igaUaMYQYOAUTQK8P0+71Qj0R9vPuJAkdOriu8ucVUu/ltc4caWI8ndelsVZSQJVkVMjVLQ0bURr5ZOqrIOjRBXvrO2xqDckThqqa3aWTkKKAgxIe+I7bZjOcQL0ZkNvSvli9E2Lepmq4pJQYYNLetmq/LIiXkZaJzrHWkSuNijuquO76jclULynsPDeATU1fvFg3uoRaGN5zI9iodANC8q4eqN9BITrmwsbSsyrGvmwSZGZ1U/JAtcPSZAbntN8Nai+UXWXzJZ58YTG5YxBQEKLDU4zJH6vwRFHJVMTZuyFU5gkSxwX/gg5Obnc7pPDU57s5lOgcVsETeBv8cJMb41YdRRNL6FsNQduANGzmw6XI4Sl0cVbHaVVmBXsVMlJYSYzYe9f1fZ+jNGjqIpm+RBY/kALnV9X7lI8M/SyViWcRZKJDF/OnrRopZdjCLxiiON8zJwYq5dHU3SJC8TjXMz1M+FkJKX4RVjKsURn4AiPhPn+4WSSFt+xuguT6+hBGLfHrGGOkqzzUPA5YDtq6dh/fG1Y1PgMvPhOn805A43eKdY8CCBGkaAAksNC5jezE2yiON9aI5yypbYJXXrMljWLQpKSSlohoqB/wMsdn3uKKu32NIeXRCgwKKLMNCIdBNIxroyfp82HXagVIg3vilIdrhh8Yk7HvErKmyqeNMk144Ta2WqwkeLOlnq2ibi75Z1c5Av/kbglB0JVt9AlsAtRAOFEqvFP3kn3XTZfk0hQIGlpkSKdsZEQKxboe7i5lvnSow4EQsnUlyJCSNP1g8BCiz6iQUtiZNA4GhEdznsb97sW8A5oL6sAlRcOxdKk0QX/4/TRhYjgTgJUGCJExyLkUAs68oIAecfH2wOOi1JTCW684wTMeSMhpXrmKjTdHyIA4US/0gU0ieBZBCgwJIMqqxTLwSY33qJBO1IlAAFlkQJsrzuCDiLYdn+tboVs7oiYn4TyKdc7F3fKuodv3TnFQ0yKQEKLCYNPN1OLQExQuW73SW497+/VVmQV1089sQ8zL/8VGTZYltbJbUesDUzEOALqBmibF4fmd/mjb3RPKfAYrSI0h+VgOyG4nGpf0rqlspiWlD00+dJkQT0QoACi14iQTsMT8AjK9hd6sKqPUUQa76Ie8ZFzWqjXf1siDVVeJBAugnwBTTdEWD7ySTA/E4mXdadSgIUWFJJm22lkgD76VTSZlvJIkCBJVlkWS8JBCEgppyKbandHu9aABk2C3fkYabohgAfbHQTChqSBALM7yRAZZVpIUCBJS3Y2WgKCLCfTgFkNpF0AhRYko6YDZDA8QR4A2FW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IUWFJJm22RgI8AbyBMBT0SYF7qMSq0SSsCzG+tSLKedBOgwJLuCLD9ZBFgP50ssqw3lQQosKSSNtsiAQoszAEdE+CDjY6DQ9MSJsD8ThghK9AJAQosOgkEzdCcAPtpzZGywjQQoMCSBuhskgR4A2EO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K6FFhkWcbcuXPx4ZKPU8mCbZEACZAACZAACZAACZAACZAACZAACZBAXAQkScJFF16AYffcE1f5wELBBHVJ8UuRMVbvdDpRUVERYymeTgIkQAIkQAIkQAIkQAIkQAIkQAIkQALpIWC325GVlZVw45oKLAlbwwpIgARIgARIgARIgARIgARIgARIgARIoAYSoMBSA4NGk0mABEiABEiABEiABEiABEiABEiABPRFgAKLvuJBa0iABEiABEiABEiABEiABEiABEiABGogAQosNTBoNJkESIAESIAESIAESIAESIAESIAESEBfBCiw6CsetCYMAUXeg0//eS9e2PxXDHrxcfSsXe1kRYa84UWM2X01Hu/Z4NiXoT6PhnaMZRV5L758ZhJmfLUb7symuLjwUdzdtTYUpRib5z+Mh9/bBimvI25/ciyOmahA3rsMY6ZJKHy8J4TlilyELyf2w9QfAUgWWFsMwgzfd9GYzXPMTYB5aO746977yn71Skxq/P7xfXYIB5jXuo8sDfQT4LMDc0FvBGLMSa3MZ7+tFUnWE5ZAvPkd5/NIpGhQYIlEiN/rhIACWV6Hmff8jMv+dQVOqpUDuxREYFn7HAp3/gPT+jSqKrAE+zxazzzlKJMzkGO3hC+hyCheMRHj9/0D/+x1IuRDq/DiI7/gsrmD0GrzXAxc0BDjR52P/J3/xoRXCzD6Xz3RQHFi73cv44mXv8H27H9g+rQ+aAQFsmcdZl67DJ3nD0Zb0ao1C7k5dkSwIFqPeJ6RCTAPjRxd4/gm+lWPHVkbpx/fZwfzknltnNibxRM+O5gl0jXHz2hzUiuP2G9rRZL1RCIghJJ43vUCy/WuHd37XiRbxA/ligKx7XPgEfc2zVG0x1NIIC4CYvTKvx+8E8/+pCC741DMnNQBm30jRaRaHXHLo4Xo0zwb8k/PYvgXtdF4w1KsPtoI3e4Zg8Jz64X+fP1sjHr3CEo3/opuEyfjlCWPYOpn3tEnfcc+hv5tsitHxTzWQ64cnSLVaoG+Y8fi5ha5VfxRXA44lEzkZEiQ3Vvw8n3/xXnTBqPOJyPxSsFkjD7XDri3470RC3HilNE421aCHT/tgb3WWkx6Lgtj/ALLoY9ROGAJ0PAQdhY18trStmpbcYFkodQQEB32+tl4aEUOCn5cgu+LWmLIxP/DlicmYXnRCeg7dir6tS7Gt9OD5Js/J3/+BWf0rY9l7/yi2ixZrGgxaAaYh6kJIVuJTECRD4XMYX/uV+mHK3N7K84d0BUblSsxqeEiVWCZehkC+ldfn/4X9q+Ro8AzYiIQb9/cNheKczv+v71zD46qPOPws2eTvUkUZRMQIoJjqeIFVDpKaVUUIoGggsQrnQGsgkGlC3IJCZXbACG3TYI6kuAFFRWLaBVlIlahTGcsgxCIdq0WB5QEothKdMltz+mcZTdsyG42rBA2m3f/ynx7Lt/3vL/89j3v+c533smZzysVTSTfkULPfyUzaXkKicHal43A7ptRK559ShGSjU8DgaBabdZk4MzBRFT1M0qzqhjXlpYrV5Ox8b/YPtvBfkMC10zNJXt4EoGzUyQvPg2Bk0NETsBfKPnmbgr7/dU3M7ad+tYLMwH7tcezw3VUCizhCMn3UULAQ33tPynJrGJcThr2T3NYevgeMm+7kLif9rIm92vuzL+fvhUljN/wa4rn/pbuRysonb+DG1f/ies+D90+9q2BvDDrBhL2vcwjW65ixcNXY/1hC8ue6kZmzgjO9f7jpbPkvDIe//QWVky5GuuhreQt/44/PDeFAUEIaeoByhfm8u+xi8gY0p2aTQ7WX1TEjEH64z9VbHLkomQVMjpJQ21S0WreZ2aOgUy9wKKpeHY6Gf+XATizb+SC6o/JzarmvvW+2SxREhHpRhsE9BjuLmbsS30pWnwrtm0FZGy9joIFN9NjbynTdqXwyu+382B5a70lVJRwXJNDOdek0FjfRO2+jeSuNfDHBfdzUeUy0aGI7+wT0DVe+WxwDevaX5tA3rx0+nha+vBxbV9PwlfPM+/g3RRetN7rr0vPK/PO/mvh6QUT6S/+evZjHUs9iNCb5+WMoPbdGRTXTefJ23rzc+VqHn/9coqdqTSEaE+S3CGWlNN5xqKpHGhTkz7f9c727omq7qHE8S33tKHlxN3FpL2YTNGSFHr+8AFLV3Vj9sqRWLYvlXyk8ygjtnsaWGDR84pT0Pdxrz6Rj5zK9V4oqFJgiW25xdDo9EeEfD8ChaM4vCqNueX6TBEFNA8N9Zfy6Cu5pOwvYcb+CRTd0QeDp4GdzrnUTMxnVHXo9oyv0nlmQm9o3M/f17/JRztdVB3+nm/tU3jOmUqiL0maZ1jJq73ycFwXB03f8LajEMuCAkYFLPeC/njPkU94enE5yQ9PY9RliVgUjepNDtb1KmLWEH+B5XnOX5nFMLMeIg21ahMOf4FFb2qqo7bRyDnWeAy+c5mXFJB68rozMRThmBqKbvQVJWR8eRdPT+iNqicnH9/Ee47BcPAdZmy4mOJHugfXm76fT5MGTfMWV1Y+38i9M8ZxWY84at6fKTqMKbF03sFoITzTXlHCQ1+OpWzCJRjUlj7s1fZdvdACE5oD6Uz5+sHWnr4un1EtPE/8tfOqJUp6HqE3rylMpeYpB/vGFXJnsgFPw06csw/zQKh2Zyr+AovkDlES+y7SDU1V2RtMq82aDFFgaUvL/nwmvQ807aZoVhX3OVPR3pN8pIvIKvqHGa7AEtarTxRY2ufZbSORAkv0S0Z66CUQUGBxpmLeksmCI5NYNCYZk/d7I5ZzLCh7Shi/8UpKF92C/eguSqa/z5DSTG5wBW8f+oVvzZbRSRwpz2SFexJzhnXjx/+8i/O1vmQHJEmLbauY7krn2YzBWKs/ZOG0vYzf6GBw88KxZXHEAAAFSElEQVQoevK/ndxlLkbMnchVdgsmxaBXVGiqfJpJb15BwZM3Yz/wDnPyYWbR7fT2jy2wwOJ9ZnUZy45OZvGY3hj17XPqmb4qnf4nrzsj6ohOAoHPdI5OwlNRwphtw9n8+FWo1ZtwrE/mz5e9GlpveuV9dM8WxZXL7SYUVH78KFt0GJ1R71q90tSQnplYUULay5dQlpfGhV4f3spNL87g6r0n/Nb7rHTAHaOF5qLWnt5irS3x164lsDM02l/gzcc2TOUp80Ly0i7k6KfPkLG2H3nOVEK1+wsskjucoVjKYYMT0FS+DqFV/536guT1jC+/lnWzh6FWruGJst4sCqflIDMCrJKPiAqjhUBAgSUifQfkI+E9O/ygpcASnpFsERUEAgosRWNIathHeX4+z+2oxmPqxoC0bLIfuBRrRTGP/c1M90+24DL0JXVuFpMGX4ASqt2/INLonjS5XufR+a9RY+7Fb6ZOoMc6F0NXZ3CFb5vCkW425+byws4aFFt/bp2ZyZRre2D08dFUD1+seQDHhlpMVjNGgwHFmMKiN6YysOk7dpYtJqe8CqPtSu5dms3t/fyL1raewaI2j+8QSuI1TMmcw4h++gW2fDoFgXYk8fkprjb15kzV2DznIYoqwWI1oSgKxpSFvD7ZJjrsFCKI8U5qWmjPrChm2mYD9l3b+MLrw9lMHnw+hma/TTq+GJ0/ofn2HnR/beXpEwfgX4VF/DXG9dRRw4vUm0unM7DWxRs5S9joUvnVpAmYP7DyUNFoEoO1+2/O+LQtuUNHBVjOo9+Q9ITRpHPkEV59YglvHYTktBtJ2H0xj7RDyy0eKfLl4qJt0VxUEAjw9oj0fVI+EkzXinqID7Leps/yqQxUD1GeVYTBsZyRdg+Vpffyj9+9wVTvm0lkkduo0IR0or0EPNS5VUzet+moNB47Rl2Tqi//idFkxWo2YtBXSG8EGhvxoGCy2TAbDdBWu/8NQZ4GfnbXo6IQZzGhNHiIO8eCsXnVdU6c02DEZLUeP3bAx1P3E+5GLaAlHluCBaP+g1fvxt2ggiEOi81Ki5cSqY2468DS/KaggPEpcVisJ23fXmSy3dkjELhav0d/5CueBIsR9Fg3KNjiPeH15v6ZOk+gnGwkWAyiw7MXVTlzC8ML4pk2E4aKEhwHxrF8+PmtfbjZb31vZ1MafKv2B/hroKeLv4rmTjeBCLzZaDPxfXkmeUcne9dgcX9exmMfXs/a+UP5X5D2l7KGYZbc4XRHTo7XHgKayqGwmtRocB+j3qOhmEwoHgWz1UhN2P3023whcnHJi9sTHdnmTBJo9twI9R0sH2mha5VGdwOKTb+u0//2Xrh5r+c8dbU0xiegp/lSYDmTQZZjCwEhIASEgBDoagQifVViV+Mk4+1kBDQ8R3ZRunA55VUq8b2GMHnubEb1NYZoj+tk45Puxg6BUFoNp8lI94sdcjKSWCbQsfqWR4RiWUsyNiEgBISAEBACHU0gcIZAR59bzicEzhQBzUO9240+EZXAmaWh2s9UP+S4QiAcgUg1Gel+4foj3wuBaCDQgfqWAks0BFz6IASEgBAQAkJACAgBISAEhIAQEAJCQAh0agJSYOnU4ZPOCwEhIASEgBAQAkJACAgBISAEhIAQEALRQEAKLNEQBemDEBACQkAICAEhIASEgBAQAkJACAgBIdCpCURUYNF32rNnT6ceuHReCAgBISAEhIAQ6FgCqqpit9tJSkoiWAJyKr3R9zcajcTHxwfdrb6+/lQO12pbf/9cLtcvOo7sLASEgBAQAkJACHQdAoMGDWo12P8DD+F1b2nWskAAAAAASUVORK5CYII="/>
          <p:cNvSpPr/>
          <p:nvPr/>
        </p:nvSpPr>
        <p:spPr>
          <a:xfrm>
            <a:off x="2136775" y="3127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1090246" y="597139"/>
            <a:ext cx="7092630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Helvetica Neue Light"/>
              <a:buNone/>
            </a:pPr>
            <a:r>
              <a:rPr lang="it-IT" sz="25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Pagine più viste - Dentizione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Helvetica Neue Light"/>
              <a:buNone/>
            </a:pPr>
            <a:r>
              <a:rPr lang="it-IT" sz="20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</a:t>
            </a:r>
            <a:r>
              <a:rPr lang="it-IT" sz="2000" b="0" i="0" u="none" strike="noStrike" cap="none" dirty="0" err="1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feb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2021 </a:t>
            </a:r>
            <a:r>
              <a:rPr lang="it-IT" sz="20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31 </a:t>
            </a:r>
            <a:r>
              <a:rPr lang="it-IT" sz="2000" b="0" i="0" u="none" strike="noStrike" cap="none" dirty="0" err="1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feb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2021</a:t>
            </a:r>
            <a:endParaRPr sz="2000" b="0" i="0" u="none" strike="noStrike" cap="none" dirty="0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6201" y="5514529"/>
            <a:ext cx="1955800" cy="135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1" y="1628775"/>
            <a:ext cx="9596416" cy="30619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/>
        </p:nvSpPr>
        <p:spPr>
          <a:xfrm>
            <a:off x="2850076" y="912165"/>
            <a:ext cx="6491845" cy="87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900"/>
              <a:buFont typeface="Helvetica Neue Light"/>
              <a:buNone/>
            </a:pPr>
            <a:r>
              <a:rPr lang="it-IT" sz="3900" b="0" i="0" u="sng" strike="noStrike" cap="none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Alovex Protezione Attiva</a:t>
            </a:r>
            <a:endParaRPr sz="3900" b="0" i="0" u="none" strike="noStrike" cap="none">
              <a:solidFill>
                <a:srgbClr val="75707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3661" y="1543988"/>
            <a:ext cx="6982545" cy="4408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984375" y="1603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" descr="data:image/png;base64,iVBORw0KGgoAAAANSUhEUgAABFgAAADBCAYAAAD7JQQ9AAAgAElEQVR4XuydB5gUVdaGv+owkZkBJElQdlUyKBJMYERAYY3/umZBEEQRHAkGYFWCLooKCiiIgiIKmAPisrhrwASISpAgBnIGmdTT091V/3Oru4eeoXNXd9dUffU8LrPdde895z2nblV9fYOkKIoCHiRAAiRAAiRAAiRAAiRAAiRAAiRAAiRAAnETkCiwxM2OBUmABEiABEiABEiABEiABEiABEiABEhAJUCBhYlAAiRAAiRAAiRAAiRAAiRAAiRAAiRAAgkSoMCSIEAWJwESIAESIAESIAESIAESIAESIAESIAEKLMwBEiABEiABEiABEiABEiABEiABEiABEkiQAAWWBAGyOAmQAAmQAAmQAAmQAAmQAAmQAAmQAAlQYGEOkAAJkAAJkAAJkAAJkAAJkAAJkAAJkECCBCiwJAiQxUmABEiABEiABEiABEiABEiABEiABEiAAgtzgARIgARIgARIgARIgARIgARIgARIgAQSJECBJUGALE4CJEACJEACJEACJEACJEACJEACJEACFFiYAyRAAiRAAiRAAiRAAiRAAiRAAiRAAiSQIIGoBRZF3oPlo67Bw5ZJWPrkxShIsOG4iysy/lg+DU/MWoo1O4vRsMsN+Oe4YejUAICiQN7yDsaMmYX/7bKgyw2jMXrYxWgW0FhQPxQZh78cg8tG/dd7pmSBtXuMfvrtenYh1hyog5N7DMbEiVfjtEhtVwGhQD68HKP6PAzLpKV48mKNKOuVWdxJEE9BBYpjHV6fPA0Ll27AgdonoUu3azB42PVopxFmr1Uihv/F6L470e/r29AuHlM1qSOuhlmIBEiABEiABEiABEiABEiABEggTgJRCCwK5CNrMW/MCEz/cjec3Z/BVzN7oXacDSZWzCtA3NdzNIpGv4mnL83B6qf74KEjj+Gj6b1Rz7MW824dgK96zcOUvmV4bfDdWHnt65h/vZA5QvuhyB78NONM3LTuEbz35MUQWg1sOcjPtUOKymBR9wr8q3Aitl72HJ66dDumXPQAVt33BpbdFr7tqtUrkA8txV3dR8HyzFeY2UsLynplFhXYypMUBfj49yOYs3Y/1h8sQ3GFB+c1ycOIzo1xbpO8iJUp8h94Z/Ad+PbKWRjX/QQoAA58PgFDZp6GZz4ZHKcQEqJZxYXSIhlZBZmwRrQsiXXE2zbLkQAJkAAJkAAJkAAJkAAJkAAJxEwggsCiQBaixbkD8EqrVmi6cg1+vCiMwKLI2LtqGsZPWIQfLOdhxHX18dSMD3Dn7K9xW1sFji3vYLwYXbIzGx369sOosWKEh3/Uxj8h3TMeHVc/i+e+saLr8Il49vogv/+rL69lQHYecu0Kdrx1G3pNbILZXzyOc/bMwSV/n4frFq7AkNZurJp+BgZ+PQZvL7wRp4TxQ4xq+eSeHhh56mtYV9gRlpgxCv3GBUdpOeSMHGS7vsWjXQZh8z+XYOH1J8fAMFBgWYHpXVYfG81yUR48a+eh25A5Pp5hWFfHlmJminwYy0f10Wy0kxBXlvx2BLd+vBXlHhkeWVEFEptFQi27Fe9d1TKCyCJy7Avcf+HruGDp8+jbRERYgaf8B8y5/g54Jn6Pu9opkPeuwrTxE7BojavKCCRFLsPaeSMxYeEa7MzugL79RmHs1ach+OenVhvBEqpeYdOnGN3ne3Qc+Sfem/U/FNfpgcETJ+Lq07QYBRNPErMMCZAACZAACZAACZAACZAACZBAvAQiCiyKvAmLJm1E2+GN8L+zBmJWSIFFgVz6JR69cDi23jodM25tgXXPX4PB8w/j3tfXY2Cz5RjZ+0E4xyzEpPNlfDLmBrz8l9n4cNSZsB9aiiHdRuLb8x/BW0/1ROmiYbh1Zi1MXjoTl6nDSYIdXvHn5X4345k1A/DaumE4edk96D7CjSkrZuGy2h7seLsfeo9vibmrxqCLPZQfop4fMeWMG/F2o7+goPgIsgOnHcVE1isWjbzsIWztOgKTn7oOrTMkxMSwcgTLCkzv/M2x0Sw98+FZ8wLa3zrDy/PUUKw3YNDp6WWmyIew9K7uGGXRZrSTR1Hwt3c2Yfm2o8c5JkYY9f5LHbx/dcuwkVI8R/H5uD6YcLQXht54NTp3bodmmR44S0qgZOcjU9qCNwaNx85bpmJQBw/Wv34/xpcNw4cjO8K25RX0nt8Ec0d3RS15F5bcPxN1xz+Hnn8G+XzCdPSyfoKh5+/A4A13oIO8GW/ccQ/WXPU8xnardaxeX97f1f0J5D09D+POzsdPLw5CoedBfPWAuCb8dQxCyHDGlJs8mQRIgARIgARIgARIgARIgARIIJkEopgi5EFFuQcW+zrMbncLZoQSWBQZpSsfw7m3r8awRW9jQFvA+d1EdBywGMMXrMMV+4ejd6ETkz5/AX1PkLHt/TvR59E2WPhDIdoIgaX7KKwbuhgrhrSGe/V0nNHvJRS+8RPu6BBCXhFrwoy5CaM+2oecW1/BFyPPxNGld6H7KAue+WomehXIOPjxEJw/2o6pX09Hz4JQfiiQ//gAI0e/jRMLn8KgVofw6SOD8a+yIVjw4vVV1lCJKhBKBUr+/A0fjrgZ81rPwgejOiETUTIUo3miEVgWrMNNzuCs7309tMCirj+TEmYKXKVFKEMs06xC03XLCvKfXQnxb7CjQY4dO+/sFCE8CtxlB/Dbys/x7vIl+OI/m+Bp3gP9xo3D9W0z4NmyADc9VI4xiwagvU1BxR8fYujVv2LYmnvReuMruHaGHRMevhntG8ioKHUA2dmwbgr2eQ5sR44JLO33fIg7e2/BwNX3oasdvnp/xqBvHsCZpZ/g7vOX4prPp+LSEwDnqpk489UW+Hr6pcijwBLV5caTSIAESIAESIAESIAESIAESEAvBKIQWISpYpTHGrwQQWA59MlQdB+p4KkVz+Oy2jI8a55H+1tnYvhra9H1u9Nxw1QJOfk5sEuA7CpDqfNCTPv6WVzi9q47ojy1ArN6FwSM1AguFiiyjLXzBqD/1JUobz0Yc165G+dmSjhUTWDZ/e4A9Bh3Ml7+/hGcnRXGD7kCZWUuWLJzkGXxYN8HQ3DRuGxM+/JZXBrPAqiKG9sW9UefyW0w79sH0TkzSoZRCixCsPq/PcFZhxJYdM8szBUhhJWcqd+FPKNulg177+ocxTWlQHa74KyogKvCDccvH2Li0JW4/INp6LlrFjrcMhvZtTK866bIbpSXnYspXz+HHrnl2LB8LhYtXorlh07GDcNHY9jFzaC4g33eFLJfHFk/EO1+nIOONyuYv2EwThfxda3B82fMxWmiXrcQYv7AoPVDcAZkeH6YjQ5z/oKvZvZEPgWWKOLJU0iABEiABEiABEiABEiABEhAPwTiF1gUWV0T5NxBs7y77nSbgLeu+gI9Bv+MB999C7ecJgSWJ9D+1vnqCJbLdw5Cr/sbYfp/R6GTKnaIw6YKLtbDAQu7Bk6FWbAOA6SANsTOPk9ciLLlY3DTqA+xN/siTFowBVf8NRNWRYZ7/Qx0u/5NDHz3Cww41YMfZ3fEzZ8U4u13+6OVulptlEJRoFDjX2e2ur9hdhlSFA82zvs7/j7lLCxYfz/OCNX2cXVOxJIHnHhQXeQ22BShYzxvKnkEXYOwvldPzDTKczFF6KJFP+Pb3cXH1SjQdmuaj0+vaxO6NcF53XPo/tkl+HrYsQVqZNc2fHTXFdh3zw+43TYb3aY2xKv+RY4r8zPXJwg6Ue50oqJ0Pd55+HnkjJgPsXay7Kr++au4ru6xESztdryL/r13YsSGYV6BZc8yDO/xDW5a/TC6lgVMAxI2UmDRKGNYDQmQAAmQAAmQAAmQAAmQAAmknkD8Aouw1e3E0dJyn1aSjVz3/zD6nJE4PPINzO13ApY/cB2GLzmMexesx+11F6Nf7+fRdPpiPH6hx7vls+ufeO/Z3qgXuHNOlbVGNmBQ26pt1JJ+wOQ+d2DBvtYYPGcuhpydA7u6Kq0CuWIVnrzgdvw68mPMutqDxYP74o2zFuPtgW19u7kEEVh8IscNQ95Et+fexT0dj+A/w3uj0DkJn8/qi3qB2whV8Tdg+ovYHnrt6xh8/2toP0nUsQdvDr4CU1vMxZejOoduOwjDWuXLcbdfYLnkVzze4Tb8e8BCfF54CtbOuAU3vLBJXYNlQPNlGBWMtZgilGZmJyjaL3K7cNNB3LZ063FXiFWS8N7VLdGrebgdl0RurMWzA55F9r1PY3CnAkCRcWTVCygcuRuDlk7A2Rnr8OINzyDjkRfQv60dez4dh/7z2+O5edeh3qejce+v/TB7cFvYy37Aq0OfQ+2JL+GCn4N8PullXJERMEXIvR4v3TgMv925CI9dWAtr596Fe34fiKUTzkP2YQosqe/y2CIJkAAJkAAJkAAJkAAJkAAJJIdAYgJLdZvkCvz26WN4dOIS7Gt4CW671IIJU9+HOm2lnRMHvnoZE596G9/ts6DxOddixLj+OKeuHQgnsASu8Olb5+Wcfq+hQrEhq1YuMq0SLNbumLT0SVyc70LZusV4eOxcfLlfwulX3oV777sCrTP9m+UGH8GiuBz4fvEEzHztU/x8pACNz7kRD427CZ3qRrtNs9hEyIE1b07AjPmijgY4/crbMazwCrTNCt92VYTVtmnumYPfP7ofdz65AlKjS9G/l4RHn37Py7N9GNZpZgaNF7kVjJweGYs3H8KLa/djw4EylLg86s5BI7s0VsUVsaNQ+MMNx4GVeOPZOXh32QYckGqjWcdLcMvQe3B5m2zY4IZj638wbcpMvPfTAdQ/4yoMGF6Iv7XOgOT8DZ89/QSeef8nHGh4Jq4dMQrDuzWHzRXi88o1WAbhdMUNx6+f4enJU/HhOheadL8FY8Zcj461rVACpwFxBEtyejjWSgIkQAIkQAIkQAIkQAIkQAIpIhClwCKsccN5tBTltlALl4rpD8sx4orRODp0PqZe3Rxl303CxfdaMWflRJybCyhuJxwOJ1wyYLFnIic7E1bxXuzfRjgnH7ligRbfSJGsWgWo1EZ8QBS3A0WlFdXwiKlG3qkcEOuplJarbdgys5GdZa+27XJwPzwVDpSXV8CtSLDYs5CTneG1LYbjWB0W2DKzom67ShPVWKhr1ThcUCQ7sjIkOMorkJWbD/uB8KwD60w9M20XufX7UuFRVKFFrMkilru1WyRk2yxRiCuVyQOnoxxOlwcKJFhsGcjKzvKNgBK544LD4UCFW4HFlhnwnQy3w4GyCjcUiw2Z2dnIsolhUyE+V2MoI6sgs3I9F4ejDBVukfcBuVX9PI8TR8styM+1Q6r+XQx5yFNJgARIgARIgARIgARIgARIgARSTyAGgSWycYrHiR9eeQBPLFqB349aUdC4HboPHYcHLzoZthjFisitmfsMsjZ3/Ok9CZAACZAACZAACZAACZAACZCAvghoKrAI1zwVZXCUu+BRxNq3NmRU/tqvL8eNYA1ZGyGK9IEESIAESIAESIAESIAESIAESMAIBDQXWIwAhT6QAAmQAAmQAAmQAAmQAAmQAAmQAAmQQCwEKLDEQovnkgAJkAAJkAAJkAAJkAAJkAAJkAAJkEAQAhRYmBYkQAIkQAIkQAIkQAIkQAIkQAIkQAIkkCABCiwJAmRxEiABEiABEiABEiABEiABEiABEiABEqDAwhwgARIgARIgARIgARIgARIgARIgARIggQQJUGBJECCLkwAJkAAJkAAJkAAJkAAJkAAJkAAJkAAFFuYACZAACZAACZAACZAACZAACZAACZAACSRIgAJLggBZnARIgARIgARIgARIgARIgARIgARIgASiFlgUeQ+Wj7oGD1smYemTF6MgXewUGX8sn4YnZi3Fmp3FaNjlBvxz3DB0agBAUSBveQdjxszC/3ZZ0OWG0Rg97GI0C7A1rB+KjLJVT+Dqez/AjbO/xm3tYnDSb9ezC7HmQB2c3GMwJk68GqdF27Z6ngL58HKM6vMwLJOW4smLNaKsV2Yx4E38VAWKYx1enzwNC5duwIHaJ6FLt2sweNj1aKcRZq+NIob/xei+O9Hv69sQSwod81GLOhInxhpIgARIgARIgARIgARIgARIgASiJxCFwKJAPrIW88aMwPQvd8PZ/Rl8NbMXakffhoZnegWI+3qORtHoN/H0pTlY/XQfPHTkMXw0vTfqedZi3q0D8FWveZjStwyvDb4bK699HfOvFzJHJD8UyJ61mHrpLXhpnwfDX9+AQadHa7qoewX+VTgRWy97Dk9duh1TLnoAq+57A8tui6ZtfzsK5ENLcVf3UbA88xVm9tKCsl6ZRcvWd56ioGLLcjhXz4dn/0YoFSWwnXQWss+7C7aTukasTJH/wDuD78C3V87CuO4nQAFw4PMJGDLzNDzzyeA4hZAQzSoulBbJyCrIhDWiZUmsI962WY4ESIAESIAESIAESIAESIAESCBmAhEEFq/oMO/cAXilVSs0XbkGP14URmBRZOxdNQ3jJyzCD5bzMOK6+nhqxge4U4wGaavAseUdjBejS3Zmo0Pffhg1Vozw8I/a+Ceke8aj4+pn8dw3VnQdPhHPXh/k93/15bUMyM5Drl3BjrduQ6+JTTD7i8dxzp45uOTv83DdwhUY0tqNVdPPwMCvx+DthTfilAh+KLKMzfNuxx2zN+JQcQnujUlgEfqNC47ScsgZOch2fYtHuwzC5n8uwcLrT46BYaDAsgLTu6w+Nprlojx41s5DtyFzfDzDsK6OLcXMFPkwlo/qo91oJ1Vc+Q9K3xoCxe0EFI86WgkWG6SMXOTdND+CyCJy7Avcf+HruGDp8+jbxKIKbp7yHzDn+jvgmfg97mqnQN67CtPGT8CiNa4qI5AUuQxr543EhIVrsDO7A/r2G4WxV5+G4J+fWm0ES6h6hU2fYnSf79Fx5J94b9b/UFynBwZPnIirT+MIlph7MhYgARIgARIgARIgARIgARIggTQTiCiwKPImLJq0EW2HN8L/zhqIWSEFFgVy6Zd49MLh2HrrdMy4tQXWPX8NBs8/jHtfX4+BzZZjZO8H4RyzEJPOl/HJmBvw8l9m48NRZ8J+aCmGdBuJb89/BG891ROli4bh1pm1MHnpTFwmpv4EPbziz8v9bsYzawbgtXXDcPKye9B9hBtTVszCZbU92PF2P/Qe3xJzV41BF3sYP8TUos1vYOCNy9BjZCtMnDQ/doFFtdErFo287CFs7ToCk5+6Dq0zJMTEsHIEywpM7/zNsdEsPfPhWfMC2t86w8vz1FCsw428SQ0zRT6EpXd1xyiLRqOdFA+KXr0R7t8+Pz4TJAn2Uy9B3s2vhb2UFM9RfD6uDyYc7YWhN16Nzp3boVmmB86SEijZ+ciUtuCNQeOx85apGNTBg/Wv34/xZcPw4ciOsG15Bb3nN8Hc0V1RS96FJffPRN3xz6Hnn0E+nzAdvayfYOj5OzB4wx3oIG/GG3fcgzVXPY+x3Wodq9eX93d1fwJ5T8/DuLPz8dOLg1DoeRBfPSCuCX8dgxD1QKo0dyZsngRIgARIgARIgARIgARIgATMTCCKKUIeVJR7YLGvw+x2t2BGKIFFkVG68jGce/tqDFv0Nga0BZzfTUTHAYsxfME6XLF/OHoXOjHp8xfQ9wQZ296/E30ebYOFPxSijRBYuo/CuqGLsWJIa7hXT8cZ/V5C4Rs/4Y4OIeQVsSbMmJsw6qN9yLn1FXwx8kwcXXoXuo+y4JmvZqJXgYyDHw/B+aPtmPr1dPQsCO2Hui7LfX0xr9UczOn0DTr1EyJGLFOEAmxUKlDy52/4cMTNmNd6Fj4Y1QmZiJKhEGiiEVgWrMNNzuCsw9mt+pkSZgpcpUUoQw7yc+2QEr3CZDcOT2gOyO6gNUm59VBn9PoIrShwlx3Abys/x7vLl+CL/2yCp3kP9Bs3Dte3zYBnywLc9FA5xiwagPY2BRV/fIihV/+KYWvuReuNr+DaGXZMePhmtG8go6LUAWRnw7op2Oc5sB05JrC03/Mh7uy9BQNX34eudvjq/RmDvnkAZ5Z+grvPX4prPp+KS08AnKtm4sxXW+Dr6ZcijwJLolnD8iRAAiRAAiRAAiRAAiRAAiSQUgJRCCzCHjHyYQ1eiCCwHPpkKLqPVPDUiudxWW0ZnjXPo/2tMzH8tbXo+t3puGGqhJz8HNglQHaVodR5IaZ9/SwucXvXHVGeWoFZvQsCRmoEFznEdJ618wag/9SVKG89GHNeuRvnZko4VE1g2f3uAPQYdzJe/v4RnJ0Vwg91YdvJ+NsTNkxaUIgu62f7RonEKbCozbixbVF/9JncBvO+fRCdM6NkGKXAIgSr/9sTnHUogUX3zMKlvRBYHm0a8gwpuzbqPLApigtHgex2wVlRAVeFG45fPsTEoStx+QfT0HPXLHS4ZTaya2V4102R3SgvOxdTvn4OPXLLsWH5XCxavBTLD52MG4aPxrCLm0FxB/u8KWS/OLJ+INr9OAcdb1Ywf8NgnC7i61qD58+Yi9NEvW4hxPyBQeuH4AzI8PwwGx3m/AVfzeyJfAosUcSTp5AACZAACZAACZAACZAACZCAfgjEL7AosromyLmDZgGSBdZuE/DWVV+gx+Cf8eC7b+GW04TA8gTa3zpfHcFy+c5B6HV/I0z/7yh0UsUOcdhUwcV6OGBh18CpMAvWYYAU0Eb3SVj6xIUoWz4GN436EHuzL8KkBVNwxV8zYVVkuNfPQLfr38TAd7/AgFM9+HF2R9z8SSHefrc/WqnDKI4Xigrkw/jPvRdi+KcScmtlwepx4mhJOXLy62L4ywE7CVX3V9gSYjclRfFg47y/4+9TzsKC9ffjjBBt1z6uzolY8oATD6qL3AabInSM500lj6BrENb36omZVnkue1D00pVw71wdpEYJtpPPRv7t74ZuTXBe9xy6f3YJvh52bIEa2bUNH911Bfbd8wNut81Gt6kN8eqTF+PYrDSRn7k+QdCJcqcTFaXr8c7DzyNnxHyItZNlV/XPX8V1dY+NYGm34130770TIzYM8wose5ZheI9vcNPqh9G1LGAakLCRAotWGcN6SIAESIAESIAESIAESIAESCDlBOIXWISpbieOlpb7tJJs5Lr/h9HnjMThkW9gbr8TsPyB6zB8yWHcu2A9bq+7GP16P4+m0xfj8Qs93i2fXf/Ee8/2Rr3AnXOqrDWyAYPaVm2jlvQDJve5Awv2tcbgOXMx5Owc2MWapeLltWIVnrzgdvw68mPMutqDxYP74o2zFuPtgW19u7kEG4njm84iZp+ogsdcdLvzJdz54tcYfHYBMgO3ganib8D0F7GGy9rXMfj+19B+0ru4p+MevDn4CkxtMRdfjuocpu3jGdYqX467/QLLJb/i8Q634d8DFuLzwlOwdsYtuOGFTeoaLAOaL8OoYKzF1KY0M8uQtF/k1rnuHZS+fffxF4hkVRe5tZ92cZiLR+TGWjw74Flk3/s0BncqUGN9ZNULKBy5G4OWTsDZGevw4g3PIOORF9C/rR17Ph2H/vPb47l516Hep6Nx76/9MHtwW9jLfsCrQ59D7Ykv4YKfg3w+6WVckREwRci9Hi/dOAy/3bkIj11YC2vn3oV7fh+IpRPOQ/ZhCiwp7/HYIAmQAAmQAAmQAAmQAAmQAAkkiUBiAkt1o+QK/PbpY3h04hLsa3gJbrvUgglT3/euZ9LOiQNfvYyJT72N7/ZZ0PicazFiXH+cU9cOhBNYAlf49K3zck6/11Ch2JBVKxeZVgkWa3dMWvokLs53oWzdYjw8di6+3C/h9Cvvwr33XYHWlSpJhKlOQmCpXEg2tilCisuBNW9OwIz5n+LnIw1w+pW3Y1jhFWib5VdoophmVWWK0FeY2TMHv390P+58cgWkRpeify8Jjz79npdn+zCs08xM80Vu1VlXFahY/x6cq16FZ/8mKBWl6s5B2d3u9oorFluES8QNx4GVeOPZOXh32QYckGqjWcdLcMvQe3B5m2zY4IZj638wbcpMvPfTAdQ/4yoMGF6Iv7XOgOT8DZ89/QSeef8nHGh4Jq4dMQrDuzWHzRXi88o1WAbhdMUNx6+f4enJU/HhOheadL8FY8Zcj461rVACpwFxBEuSujhWSwIkQAIkQAIkQAIkQAIkQAKpIRClwCKMccN5tBTltlALl4rpD8sx4orRODp0PqZe3Rxl303CxfdaMWflRJybK16SnXA4nHDJgMWeiZzsTFjF9Bn/NsI5+cgVC7T4Ropk1ao2gkR90XagqLSiGp1jUzkgV6CstFxtw5aZjewsO9QBLpVHBD/CtB0pJJ4KB8rLK+BWLLBlZsXetmigGgt1rRqHC4pkR1aGBEd5BbJy82E/EJ51oK2pZ6bxIrd+Zzwu7zbNskcdsaRu02zPikJc8VWguOF0lMPp8kCBBIstA1nZWb4RUGLdFRccDgcq3AostsyA72S4HQ6UVbihWGzIzM5Glk1kVYjP1RjKyCrIrFzPxeEoQ4Vb5H0WcrIzAvI+4DwxPa3c4l0YuHodkZKP35MACZAACZAACZAACZAACZAACaSVQAwCS2Q7FY8TP7zyAJ5YtAK/H7WioHE7dB86Dg9edDJsCW8lE7l9M51B1maKNn0lARIgARIgARIgARIgARIgARLQOwFNBRbhrKeiDI5yFzyKWPvWhozKX/v1jqLm2UfWNS9mtJgESIAESIAESIAESIAESIAESMCYBDQXWIyJiV6RAAmQAAmQAAmQAAmQAAmQAAmQAAmQQGgCFFiYHSRAAiRAAiRAAiRAAiRAAiRAAiRAAiSQIAEKLAkCZHESIAESIAESIAESIAESIAESIAESIAESoMDCHCABEiABEiABEiABEiABEiABEiABEiCBBAlQYEkQIIuTAAmQAAmQAAmQAAmQAAmQAAmQAAmQAAUW5gAJkAAJkAAJkAAJkAAJkAAJkAAJkAAJxEBAURRIklSlBAWWGADyVBIgARIgARIgARIgARIgARIgARIgARKgwMIcIDUzbg0AACAASURBVAESIAESIAESIAESIAESIAESIAESIIEECWgqsLjdbogKeZCAEQn4c7v6kC8j+kqfag4B5mXNiRUtjZ0A8zt2ZiyhTwLBHrj1aSmtIoHYCLCfjo0Xz9YnAX8eZ2RkJGygpgKLw+GAx+NJ2ChWQAJ6JMCHIz1GhTYxL5kDRibA/DZydOkbCZCAEQiwnzZCFOmDICB+RM/NzU0YhqYCC0evJBwPVqBjAlTodRwcE5vGvDRx8E3gOvPbBEE2iYt8CTVJoE3oJvtpEwbdgC7789hisSTsnaYCS8LWsAIS0DEB3kB0HBwTm8a8NHHwTeA689sEQTaJixRYTBJoE7rJftqEQTegy1rmMQUWAyYIXUoOAS0vvORYyFrNSIB5acaom8dn5rd5Ym10TymwGD3C5vWP/bR5Y28kz7XM46QJLIp8CN9OfwRTP98NqWk33DOmEOc1ABSlGJvnP4yH39sGKa8jbn9yLHo2qBqeUOfE+rmRgk5f0k9Aywsv/d7QAqMQYF4aJZL0IxgB5jfzwigEKLAYJZL0ozoB9tPMCSMQ0DKPkyOwKDLKv3sGD/zQHQ/c1BLyTy/ioQ2XYd7g1vBsnouBCxpi/Kjzkb/z35jwagFG/6snKjUWRQ5+zuM9cEKwsqE+D6zTCFGnD2knoOWFl3ZnaIBhCDAvDRNKOhKEAPObaWEUAhRYjBJJ+kGBhTlgRAJaPm8kR2ABoLgdKPNkICdDQvGqp3H/uqvw/O1/xd5PRuKVgskYfa4dcG/HeyMW4sQpo3G23RcqRQ5+zhMj0fy/QcqG+jywTiNmAX1KOQEtL7yUG88GDUuAeWnY0NIx8SyhKCoHsbI/DxKoyQQosNTk6NH2cATYTzM/jEBAyzxOmsAiQCtyEb6c2B/TNp+Eax4cj5va5mLPkkIsbjYNw08X3+/GksInYRnzDC73D2FR5ODnPPgUOq4OUjbU54F1GiHq9CHtBLS88NLuDA0wDAHmpWFCSUeCEGB+My2MQoACi1EiST+qE2A/zZwwAgEt8zipAgugwFVWDIdrG94asxztnhqOZv8pxOuNpmFEZ7/AMhd1nhiD8zJ9ofEJLNXPqT35QZyy/PiyoT6vUqcRok4f0k5Aywsv7c7QAMMQYF4aJpR0hAILc8DABCiwGDi4JneNzyEmTwCDuK9lHidHYFFkFK94DGO33YQpNzeH9dA3eGbo5zhn3v3oumUm+r3TFk8/fCHqbf8Qo58C7pt2BRr7g6PIcK8Pcs7UvmgQy+eBdRok8HQjvQS0vPDS6wlbNxIB5qWRoklf+Msoc8CoBCiwGDWy9IvPIcwBIxDQMo+TI7AAkCt+w7+nTMHc1ftgyf0retx3P/p1rAer+wC+nzMek5fthjWnHa6fOBZXNLcBe5dhzDQJhY/3RP2g59ghxfi5xQjRpg+6IaDlhacbp2hIjSfAvKzxIaQDYQgwv5keRiFAgcUokaQfFMKZA0YkoOXzRtIEFkCGy+FAuVsGJCsysrORaRWL1CnwOMtQViE+tyErJxt2oYTILpSVA1k5dlhCnRPz50YMP31KFwEtL7x0+cB2jUeAeWm8mNKjYwSY38wGoxCgwGKUSNIPCizMASMS0PJ5I4kCixHR0yczE9DywjMzR/quLQHmpbY8WZu+CDC/9RUPWhM/AQos8bNjSX0TYD+t7/jQuugIaJnHFFiiY86zSIDbhTIHdElAyxuCLh2kUaYmwPw2dfgN5TwFFkOFk84EEGA/zXQwAgEt85gCixEygj6khICWF15KDGYjpiDAvDRFmE3rJPPbtKE3nOMUWAwXUjrkI8B+mqlgBAJa5jEFFiNkBH1ICQEtL7yUGMxGTEGAeWmKMJvWSea3aUNvOMcpsBgupHSIAgtzwEAEtHzeoMBioMSgK8kloOWFl1xLWbuZCDAvzRRt8/nK/DZfzI3qMQUWo0aWfrGfZg4YgYCWeUyBxQgZQR9SQkDLCy8lBrMRUxBgXpoizKZ1kvlt2tAbznEKLIYLKR3iCBbmgIEIaPm8QYHFQIlBV5JLQMsLL7mWsnYzEWBemina5vOV+W2+mBvVYwosRo0s/WI/zRwwAgEt85gCixEygj6khICWF15KDGYjpiDAvDRFmE3rJPPbtKE3nOMUWAwXUjrEESzMAQMR0PJ5gwKLgRKDriSXgJYXXnItZe1mIsC8NFO0zecr89t8MTeqxxRYjBpZ+sV+mjlgBAJa5jEFFiNkBH1ICQEtL7yUGMxGTEGAeWmKMJvWSea3aUNvOMcpsBgupHSII1iYAwYioOXzBgUWAyUGXUkuAS0vvORaytrNRIB5aaZom89X5rf5Ym5UjymwGDWy9Iv9NHPACAS0zGMKLEbICPqQEgJaXngpMZiNmIIA89IUYTatk8xv04becI5TYDFcSOkQR7AwBwxEQMvnDQosBkoMupJcAlpeeMm1lLWbiQDz0kzRNp+vzG/zxdyoHlNgMWpk6Rf7aeaAEQhomccUWIyQEfQhJQS0vPBSYjAbMQUB5qUpwmxaJ5nfpg294RynwGK4kNIhjmBhDhiIgJbPGxRYDJQYdCW5BLS88JJrKWs3EwHmpZmibT5fmd/mi7lRPabAYtTI0i/208wBIxDQMo8psBghI+hDSghoeeGlxGA2YgoCzEtThNm0TjK/TRt6wzlOgcVwIaVDHMHCHDAQAS2fNyiwGCgx6EpyCWh54SXXUtZuJgLMSzNF23y+Mr/NF3OjekyBxaiRpV/sp5kDRiCgZR5TYDFCRtCHlBDQ8sJLicFsxBQEmJemCLNpnWR+mzb0hnOcAovhQkqHOIKFOWAgAlo+b1BgMVBi0JXkEtDywkuupazdTASYl2aKtvl8ZX6bL+ZG9ZgCi1EjS7/YTzMHjEBAyzymwGKEjKAPKSGg5YWXEoPZiCkIMC9NEWbTOsn8Nm3oDec4BRbDhZQOcQQLc8BABLR83qDAYqDEoCvJJaDlhZdcS1m7mQgwL80UbfP5yvw2X8yN6jEFFqNGln6xn2YOGIGAlnlMgcUIGUEfUkJAywsvJQazEVMQYF6aIsymdZL5bdrQG85xCiyGCykd4ggW5oCBCGj5vEGBxUCJQVeSS0DLCy+5lrJ2MxFgXpop2ubzlfltvpgb1WMKLEaNLP1iP80cqNEEFAUVvyyHZ98mwFkMKbsA9tMugbVBq7jdosASNzoWNBsB3kDMFvGa4S/zsmbEiVbGR4D5HR83ltIfAQos+osJLdKGAPtpbTiyljQQUGSUvHM3XJuWAbIHgAJIEmDNRM6lY5HZ+Za4jKLAEhc2FjIjAd5AzBh1/fvMvNR/jGhh/ASY3/GzY0l9EaDAoq940BrtCLCf1o4la0ohAUWBc+3bKH2/EPC4jmvYkn8i8gd+BEtBk5iNosASMzIWMCsB3kDMGnl9+8281Hd8aF1iBJjfifFjaf0QoMCin1jQEm0JsJ/WlidrSz4Bpfwo3NtXwvHZM3DvWhO8QYsN+f3egu3ks2M2iAJLzMhYwKwEeAMxa+T17TfzUt/xoXWJEWB+J8aPpfVDgAKLfmJBS7QlwH5aW56sTWsCCjz7NsK9fxM821bCtWMV5D93ArIbissBKHLwBiULal0/FxmtesVsEAWWmJGxgFkJ8AZi1sjr22/mpb7jQ+sSI8D8TowfS+uHAAUW/cSClmhLgP20tjxZW6IEFHV0inv7Krj3/az+qzj+BBQPFI9bFVaOiSoKACmEwGJF/m2LYfvLeTEbRIElZmQsYFYCvIGYNfL69pt5qe/40LrECDC/E+PH0vohQIFFP7GgJdoSYD+tLU/WFhsB73SfVV5RRYxU2bHKK6KIESpi4VpVUBFCSpBDfC4WtQ1ySFkFqD38G0g5dWMzSCyVqyiQqtUrKf4rJebqWIAEjEuANxDjxrYme8a8rMnRo+2RCDC/IxHi9zWFAAWWmhIp2hkrAfbTsRLj+fETCD3dp4qgErIBCdYGLWFr2BrWk7rC3qwTyle9Cuf3r1UpIWXlo9Y1M2Bv0SOkABPOBwos8UeYJU1GgDcQkwW8hrjLvKwhgaKZcRFgfseFjYV0SIACiw6DQpM0IcB+WhOMrCQogVim+wSrQIKtWRfYTu4Ka4PWsJ/cBVJ2HUCyQrLaAIsNirsc8qFf4dq7EfKBLbCf1AXWhm0gdhES38dzUGCJhxrLmJIAbyCmDLvunWZe6j5ENDABAszvBOCxqK4IUGDRVThojIYE2E9rCNPkVSU03UesppKZp4optmZd1VEqtpO6ekUSiw2Sxer9O9iUIEVW12dRFA8sVrsqwISaOhRNiCiwREOJ55CAbz6dAFF9Th3hkEA6CfDBJp302XayCTC/k02Y9aeKAAWWVJFmO6kmwH461cSN0p7G031O6gJLQTPANzKlUlCJEpeWeUyBJUroPI0EtLzwSJMEtCLAvNSKJOvRIwHmtx6jQpviIUCBJR5qLFMTCLCfrglR0oONyZ/uA8kSt6Na5jEFlrjDwIJmI6DlhWc2dvQ3eQSYl8ljy5rTT4D5nf4Y0AJtCFBg0YYja9EfAfbT+ouJHixK23SfOJ3XMo8psMQZBBYzHwEtLzzz0aPHySLAvEwWWdarBwLMbz1EgTZoQYACixYUWYceCbCf1mNUUm2Tvqb7xOO9lnlMgSWeCLCMKQloeeGZEiCdTgoB5mVSsLJSnRBgfuskEDQjYQIUWBJGyAp0SoD9tE4Dk1Sz9D3dJx7XtcxjCizxRIBlTElAywvPlADpdFIIMC+TgpWV6oQA81sngaAZCROgwJIwQlagUwLsp3UaGA3NqmnTfeJxXcs8psASTwRYxpQEtLzwTAmQTieFAPMyKVhZqU4IML91EgiakTABCiwJI2QFOiXAflqngYnbrJo/3Sce17XMYwos8USAZUxJQMsLz5QA6XRSCDAvk4KVleqEAPNbJ4GgGQkToMCSMEJWoFMC7Kd1GpiozTLedJ+oXQ84Ucs8psASTwRYxpQEtLzwTAmQTieFAPMyKVhZqU4IML91EgiakTABCiwJI2QFOiXAflqngQlhlhmm+8QTES3zmAJLPBFgGVMS0PLCMyVAOp0UAszLpGBlpTohwPzWSSBoRsIEKLAkjJAV6JQA+2mdBkY1y5zTfeKJiJZ5TIElngiwjCkJaHnhmRIgnU4KAeZlUrCyUp0QYH7rJBA0I2ECFFgSRsgKdEqA/bSeAsPpPvFGQ8s8psASbxRYznQEtLzwTAePDieNAPMyaWhZsQ4IML91EASaoAkBCiyaYGQlOiTAfjp9QeF0H+3Ya5nHFFi0iwtrMjgBLS88g6OieykkwLxMIWw2lXICzO+UI2eDSSJAgSVJYFlt2gmwn05VCDjdJ1mk/3R6sOFgqVq9RZJwTuO8hJqiwJIQPhY2EwHeQMwU7ZrjK/Oy5sSKlsZOgPkdOzOW0CcBCiz6jAutSpwA++nEGQavgdN9kkXWX6+sALPX7sWUVbtxpNyjfiwBOKV2Fl7qfSra1cuOywQKLHFhYyEzEuANxIxR17/PzEv9x4gWxk+A+R0/O5bUFwEKLPqKB63RjgD7aW1YcrqPNhyjrUUBsGJnEf72ziY43DLE//cfVklC23rZWH1Lh2irq3IeBZa4sLGQGQnwBmLGqOvfZ+al/mNEC+MnwPyOnx1L6osABRZ9xYPWaEeA/XQ8LDndJxw1MWXn50NlIU9Zf8CBogp30O+FUPL1ruKQZXcUO7GzuEIVVFyygpIK78iV6ofdIuE/f2+Dc5vEPl1IU4HF7XbDf5HFk2osQwJ6JsAbiJ6jY17bmJfmjb0ZPGd+myHK5vCRAos54mxGL9lPRxd1eccqeHauhnvfRsg7V0Nx/AkoHigeNyC7AUUOU5EEa9POsDbrDEuD1rA26wQpuw4kixWw2Lz/SZboDInhrKMVHmw85AgpZGw87MRRZ3Ch40i5C+L7UMeGQw4UhxA3xNQdjxI4pqRqLR5ZqTLipHobQjgJdciKAv/X4iwxJSjYIUaxLL6iBf52Sp0YiHlP1VRgKS0thccTXAWK2TIWIAESIAESIAESIAESIAESIAESIIEaQ0ABnMXA7h+8QsrBLcCeH1QRRRVTFI9PUAktAiCjFtDkTFiadAZOOA07a3fAHoeiCimVoopPGhC1rNwXWgTZVVKBnSWhR3us2h+8rF8o8IQxM5zQIYSMeMumKtRCw5FCKCxCYPnk/1rjgmb5MZujqcDC0Ssx82eBGkSACn0NCpYJTBX3OzHMcUeRU73F5mfa416MywS46GINJcB+t4YGjmYfR4AjWJgURiMgnkPEVI0dxeXqlIv29XMS3n1Fz4z8z13C16qHguzDW5Bx5BeU/voNGv35E/IcewHFDYiBB35BJYxz2zKaY43SDN9ZW2OVrTV2WRoAlaNTrJAlG4RgEepwh/pOAcS4mDADOuAO96WeAxKFbeL5+MyGtUJzkxX8dMC7e1D1w2qRsKH/GfhrQWYULVXLCEWBVE25kZQYlRL/PKkNBx1olp+BprUy+aAfcyhYQO8E+KCv9wiZxz5xLxy7YjteXLuv8qZpkYALmhbgpctOQUGG1Tww6KmhCbDfNXR4De+ceD4W/bRYD0A86Lern4PrWtbjM7LhI298B8XL/vBP/8Abmw6qzyHi/9ssUsK7r0RDzi/sFLuCj8o4qm65G3z9DlF2w4EyiKkvwY4ipxti6kqoQ0xbEfelru6N6OrZhFaeP9DFsxEFcgkgy1BkFyyKB1KY6T4KJKy0tsIqWyv8bGmO1bbW+FOqBTcscEtWuGGFDO2n+0TDNlnnhBM6xHeN8zJwYq49aPNCp+jSKPg6KKLsiXkZaByirKhQ5GXIeMrA/72/CVuOlFc5RRQZ0aUxJpx3EsIUD1lvQiNYRJKu3V+G2z/Zij+KnOpcKbF3tE2SMOSMhnj0vGbJihPrJYGUE+CDfsqRs8EgBPxbyo36bDucnqrzdTOsEga0b4hpFzcnOxIwBAH2u4YIoymd+L3IiUsXb8CBMre6kKL/QT/bZsErl52K3n+pbUoudDr9BCIJFJEsFIMlPt12FE+s2oWKanNAxLSKcxrnYWL3Zkim0CFGXYQazyE+F1NXQh1hywZZ+6NAKUUX9yZ08fyM1p7t6OrZCBs86n9WRVb/lcKsCFKEHKy0t8IqS1tstDbDSlsbVUQR/3kki/qvEF1ScdSyW9GybvCth4WQ0aJOFvKC/UgnAQUZttBlAbSom428jNDCUDihwwIprJARtqwUvmwkrkUVHry95TC+31uCAw4XOtTLwWV/rY2LTyqA6K/jORISWISgcuYra7H5iKPyV1SRHhedlI+Hzm6K85vmQd67DGOmSSh8vCcaiEVf5CJ8ObEfpv4oVpWxwNpiEGb4vvM7oCjF2Dz/YTz83jZIeR1x+5Nj0bOBWDAmts/jAcIyJBCKAB/0mRupIiAeC77Z7V0BXf3btxr6n0431h904Pt9pdhXWn2Iqte6TKsFuXbvDUFsMZefYTvObNFPt62frd4sgx3iV9b8IDdYUa5NvRyOkElVIrCdyoXzqw+1JRoSSCeBcDtciD77q53FeGfLIfywvzToa1fTvEzcdUZDTVyI9Iu8Jo3U0EoijUaooW5pYnY4kSGaBipkBU538EVZxdQK/4uplkJHNHYleo54zmktb0NLzzac5d6ojk5pKh/0CiqKd2yJ+DvkuwKATZaTsMl6cuV0n52W+l5BRRIlvYKKGHFxYq3gU0+E0NGpYW7wJhIUOiRIsIbRDIRAFkrqEXaJ70MdIu6pkYkSjfLx5YVQ6JJl1M20IstmhfjBMpyoE8mCuAUW0aH/tL8MZy9Yq4orAqhIxj3WehjZrRVGdDoBB1fNxRMvf4Pt2f/A9Gl9cPBgKdrU+RUzr12GzvMHo62wzpqF3Bz7sYFQigzP5rkYuKAhxo86H/k7/40JrxZg9OM9cEIsn//LK+jwIAGtCFBg0YqkOesJfCD3/6oj+tGdxU5sL/KKJesPllWuqB64Arp/fqz41UjMs400X9a/Krp6owxxtxM3jpArp0f4LtS9mYKOOXM7mV6z300m3Zpfd6Rf4rcXebfjDHZE2sozsD+uXj7SDheij3Z6xE4VwX9FF/1yVri3nBhDk+jLcozN1ZjTBf5wO5HUGEd0aGi43VeEueEWD9WTO41zbbjEuhWtHOtxcvlvaONYjzy5xCukKN5RKhZ1FZNQh4Sj9Tuq/5XVaan+68wogAwrTm+Ur075kYM8bYkZH+GmnojZICFbNLDQkc7cEM8b9bNtsGvQNycksHy2/Siue3MlJjleRA/3GjUZZcmK3EvHoME5/4cdP+2BvdZaTHouC2Om9cG23cXokvkFCgcsARoews6iRug79jH8o2U2/jp7DYTytal/B5T+9368UjAZo8+1A+7teG/EQpz4xEg0/+/I6D+fMhpnB5/Klc7Yse0aTIAP+jU4eEkyfXvxsYd3/4N84K+J4u9vfSNRAh/IA4evBq6yHmnbOb8bkR5skuRuxGop6ERExBNiJMB+N0ZgaTw9sD+sbkbgSLxg3yWyJkI4cSFwO85gaMJt5RltfxwKeaQXTL3242lMITZdgwhEyt9I3we6KqSE0+pmIc8efFRtfoZFnX4S7BA6RMu6wUfdivPzxJSYE7Iqi0rOIlh2rYa0YyWkg1tg270adnWqjxBSvP+Gm+6jZORBbtoZStOzgHot4RF/SzYoFhsUyQpFLEzrE1QSGQFRg1LBMKbqRmD5YW8xtr54PS5w/wQ7fAsNSRbkXDoWWecNQXmFG/aD/8Z9kyU8OK0PnEXlaLplJq55qwWmjj0fdfd8hifH7ME/Fg3CO9/sxOSVu1E6rDP2fnwfFjebhuGniylFu7Gk8ElYHnwKHVcXRv/5Q8/gBLkEX+4sUhcVE8PdxQUshmU2y8swTDLQkdQR4IN+6linq6Xqv4aK1fGLKtzqEG+xSKE4Aocci1/G/NN8Ax/kAx/4I402icfXull2HC53BS2aY7Og9Qk5Qb/bXeLEntLg5eKxI91l9CTonNsk9AJs54T7rnHwculmq5f22e/GHonAKYbBSocb1SGmIYoNC0Id4UZ1BPaHwcqH6wtjXRMhdiqpLxHLC2bqrUusxXDrOCRWc80uHWmxzprt3THrRW6v3leKNXtLgrokRgH864Kqa8FVFzqqFwx3Pxdc452aYj24CbZDmyHtXOUVVop2ebdIVv/zbZccMjAS5HotoNRvBaVpF8hNu0DJa6Julez9z+r9l4chCOhCYBEkKw7/gT+nnVd1LpokIfPMmyHZs1De5u+obd+OQp/A0kAsgutxothlRVaGBJuyB+8XPoPM8U+jo3IIn238Bded0wX7Pr4PrzeahhGd/QLLXNSe/CBOWV4Y9ecFk8dg1frdePTrnerIGP9AKzEcK/AiFQsxiaP6mgTNhBCTn6F+npdh44rvhrh0EnOCD/qJ8UtX6XDrmfhfJMR2x/5h5IEP+oG/YPp/6UzGkGP/w2rgw5n4VaZJXiYa53r7ocDFw4St//hgC0pcVecBiyGnc3qdgrMaB9mSrnKrvuBD1neVuLCnJMhQegXYVVqBXcXOEKKNC7uDlRPzkA87UFrNxnTlgRbthnsAtIcZ6xvuV6xw5fz3p+q2i3wwuqCzrciJxZsPVe6+cl7TPAzs0LDGrf8TblRHMheADDcyI9yoDv80xFDXS6KjOrS4DpNRR9w7XIRYD0FwXPbHETWHj7t+JeDKU+ri0W41dyOISOs4JCNGNaXOSIt11hQ/Itl50OFG/6W/HLf7Sn6mFRPPa4Y+p9StUkWk9TsitRfd9wosu7xCCvZthGX395DK/zwmpAhRJczuPuJtUG7c2TtCpUFrKE06QcmqE7Bdsk1dP5SHMQnoRGBR4P79KxTN+7/jKdsyIImpQje+ClvW0UqBpaGzCCUrn8VjRf3x6OUnwrbjI4ye7MTd0/+O5lDg9njUeU/u9TPR7522ePrhC1Fv+4cY/RRw39S+aBDD54XP9MXuj2fgo7WbUCwdv1CQIknYJJ0Mh/XYL73+NQnESs7f21upOyL5xZfAB2T/OgPi22b5x0bEFGTa1EUl/WVCPRwbMy2N7xUFFv3EWMv1TIRXkYaRx+O5fwGzwFXZA4eyiv6jUyNv3xT4sBr4cBY4RzdQKBb27ix2YcHGA9h0qAwlLhldTqyFK06pgxZ1suNamMu/zWIwXyN+F2wZR3Xuu1ikN4igowjxpfw4gUi0LV5MxMLpYqRQsGPzYQeKK4LPhzaaoBOvMBNvOT0IOiJbVuwswjXvb1Z3p/ALBUKIapRrx/Lr2sY1CjXSqA7/aLVgORduVEfgNMBgZcON6tB6p4t4+ik9lgm3+KOWUwWq+x7vDhehXhzFLm9vLVmIdr/ORxt5m7pLiFjs8puGV6H31UPRMMy2onqMC20igUAC4l5d7PLgnS2H4R8d2yQvA1eeUgen1slGuB8PtCIpOY/Csut7SDu+U6f7qMLKcaNTQu8mFGy6T+XoFMkKWMXolJq6bKtWlM1Tjz4EFrHQ4m9foujV64KTl6zIu/UNWLOKfALL5ai/bxOkOplY9tRTeHnVXljqd8TtD4xGj+ZWYN/yyt2G6rsP4Ps54zF52W5Yc9rh+olj8bcmblikkig/H4O+tffhz+e6w+X2QIgpQR981G2xgh9ihedghyq+2FpXLhwpXoCsknenjxIpB1szjg2JC7xZW7JqoyT/FLXKWhkWNM/3zgcUprVu3ACOOi04hUnn1zAFluQGKF3rmUTrVeAc4cAV3sXfXRp5R8IFDoGtIo4ErMoeKJTEPz9XAfZvhPub5yEf3Qk4S2EtaArrmTcDp14crUtpPU+8eIZY/1FdlDDsd8E7Zwo6CUY0XmEm3nLBBB1xL/1xf5n6wF79EIOETs7PRJsQU+ACR6IFQxHvehuRRnUkYxpggqHUpHjYUR0JbufpF5eDGRpu8cdEpgqk5hd0v0cKLDu+g7L41XYz+QAAIABJREFUVlg9TnWNQnHIsMBlzYS1eyE8XYdoEidWQgLpJCCEcI8sqxkuRnlmWC1hF2+N31YFlgObIB3kdJ/4GbJkOAL6EFjEL43uchyZUHWOXaXhFivy+r8Le9OOKCsHsrKtKFt8B3L/NhluKRvlYmsviw1ZdguspftgKTjRe16OHVLZIcjWLJSJXyklmzqdyP31TGS0uRwoaBbV564Vz6L886eTkknhxBexn3nwQ1IXP/KLKv7RMeL/i4dT/3dVHywkHLQ3wEFbfVV8yc86Ns8vx26Fknci3HmNkWmxoEFOwBxAIfo0aAUpM8jcfvW7lpAy85PCxsiVUmCJLbo1YT2TwBeIyl9GA4Z8i+9PzMtQt9MTR+AUkcAV3v0vmKl5gFcg7f8ZGW/8HXCXe4e7qqspWgB7NtwXPATPGTfHFiwTnB1RtAmhtqvlgvHhCJ2EsyaUMBN2GooEhNpdIRkj0RJ2UoMKEl0A0i8AVzelev8WzNRw4lki23nGLy4nClS8pG0GKrxraoU/FEgHfoFUURTpRPFEDGnH6oDzFEj7NkAq2RO8bEYtyM3OUX9lU+qdBmQVhGxDyWsMJb9xGBskyE06R2EjTyGB5BBIzvMxp/skJ1qsNRQB3Qgs4sG+7D8TUP7V88fbmlUA29CVsGYde8kvLimClJGDXLvYX9qiDst3OIphK90PW8axqToVpX/Clp0He1Yu5JL9cO7ZiIr9WwBbBnKanwV7nWZQSg/BuWkZXNtXAbZMZLe/AvYT20J2HEXF+vfg/ulNVQCq6Yf4tcM/AidwU1V1UI4kvhMTCnC8WizEnFBbfAWscF2Vj0+YCYjZse8l2E/qEhynJMHWLPh3Ula+KvbU5EMpPwr39lVw79uoMs1o0aPG+xRvPIy4nkmlOBKwiFqgUOIVPcWNPvDhOR6CsTysh+z+ffOKV0MSI1eCHZl58LS5BihoEo+R6nBYuUmnOMtCfRFQF4Ez+UFBx5gJEG5xz8DpgNW9D1xTKRiZwCmDwb5PZAHIsFNfImwVGk0UpeJdkIp2R3Oqep5UHN25OBptvYr3V21nNKKJ0EI8XlE6miOWc8XUhMCj+v+v3p7/WSzkM5mvgBDPI637EGahTfEMqdRrAWSE/mFNFXDC3jMi3RckKPVbQAnTRjS4eU7NJKCFwMLpPjUz9kayWj8Ci7hPucrgXPMGKta9B/noLnVEBQqawn3WEKB+myrc/bczdcKO+B/f/HzpuBudb+118UQifp2VPVB8ixJJ4iai3mjEz4cVUMQK0KI6a4Z3ESJ1BcoKKJ7jF2sU7YS8CYtyB7cAzqNBc0USw9KcwVbLVtRFlAxzhLnRS+pcxBBHyJu75I3LcYcEKSsvhFAhwVrQBJaCIL/YiIdB8V2IX3PU7+J+saxupALP3p9R8s49kI9s8y6SpY5PzoCt+XnIu2GuIcJ+/HompTihZCv+LDqK/b4dZ34vKkepb92LwOHw/r/FFev/W6zXITqplvJ25CulCTHKU0rRyrMdGVYJmb596cUuOWKajTjESC7112xJTM/xjh6rsp6JSL+KYlgOblbXVPKPLwucphO1gZEelqOpKJaH9VD1qaveR9gJyGoXnWI0FgU/J5FV8aN5GQhhmfoi0Dj+X2IjvySEQxLpBSI8znQLSzVd0BF9yJp9vnusoqCHazVucS1Da3m7OoLoZ0tzzMy4CivtrdVuONyojkg7eQRO66se1eoLSh//vQRfVxQ0IcKN6gg39UVUVin2Oo+q6wlEcwhRQTzXRHU4/oR08JeoTo1FNPGOogu+LtJxjSXrXPVZMErRJCoCGpwUaZ9m1d4Ure+QZBFHpRWmDUXdMSKC+C76/6bh+n8h4rSEkhFkEXdfuNLdD2uQNTWyitgFFt90H7F+yoGN3N2nRkbdeEbrSmAReBV3hSpqiEVqDzrFtB4LYMuKrLinIzbhbsJxfxd8MUYh6IT61VsRC/7u2hCwWKNSuRNHprsEuUe2qusQiMMpy+pif+IoUErRUt6RDnLat6m+GId4CRQjcywhpluFe4EL+V340Tk2MW0qq/qvOwqcqxfA8+f24x8erRnI6nQzMtpfpXJRyovg2b8pQUaKd0RWIodYG2lHbHUELrToF0osiqyKmoFbEMf66CrmnEsJPvCKa8g/d90/IOvY0tO+R1Pf82nox1SxfU7V3XYSQayLsnp6cNcaSJrEHe8LQgLbLaZTWBLTQeMeKRj5pSVYiCsFncx8yPVaVjklotgTrEIFcKtr7yhY9tFcXPv7k8hUXJXXvwcWlElZePP0p9H3gp5qDeFGdVTfycNycBMQMMIh9KgOBfY9a6J87a0+LSTcxRDLKLhY+qwknRuLEKJ1H2CQ+hSx4YN4Pg6a72JaZ4rEFb3wjKaPjNQHJygURRTxOWUrxmwRI3M3wfLb/7xiYf1W8IgRsMctQ3Bsuo+0Y5X3x251d5+ArZK5u0+M7Hm61gR0J7D4HRS/YB9wBBcbtIZQY+oL9au3eJAUI3MCXkD9L7PipVRSvzt2+P8uqXBj6+Ey7xdiJ44jDhQ73Wo95Yd3qqOIxOFwebCj2HtjF/U1lg+isXLwOGziBbaVsg15suP476CoowfycPx3NYZ/oKHhRueI74I87ChuZ+ihxFY7JFumLxZi2EbiL/GKR4PrR4uRFjUywCYyOqLAYiIWRnE10otFOD/DidXR8In00pKktoNPXVBQsX01slx/Bm3Vmd0I9sbtvWteJGtaSCx9aLLOjSZuJjtH7PihVBPzQiFQsqI/F1m1ATGFJopDLohuCqQ6Ynrnd7C/e8fxtUoWeM4aAnfXO4O2GHa0tb9E8S6IKVShDslZBOlAuFFQ4sV4MyRXsJHZUYCoyadE6msj9YcJCkWGmbKlyLC/czssO1cCHt+oWosVSs4JcPd8HJLs9u7us2s1LGJEXuXuPj5RJcwPcNzdpyZfYDXXdgosNTd2CVtefVvHwF8K1WlUPgVYvH+JNW78x5bDZSir8L687yp1YpdPfBHizNYjZZB8p37vH6LtK2iFJ+gveUK0aSWmgMjHTwER33X2BB/NIR4cuoT4TnejcyK9xEb6PuFos4JwBGJ52NbkITz0oyzQNMT6RFGHUIIn7NDoYxWpD99bl8O+9L6YH9z9BdTfTcX2hmEfwMMYH2FKZSS3Iz/8h428eV8MIoGtid8He5mJNN3D/4IU6byayCOlNkuQG0e73pIEuWn050bfJ0bf96m/kAedchwMWpLOjebl2m+OxwXLb5/CuvIFdStZ9eeuei3gaXM1PJ0HeEd6hzoi5XakEUaij470o0+YNtRnwuJdsIRZW0eMxBajF8IdoafXe0upU9GKQywEnNJrIcWNJVnEUb1J6pQtBdLun2DZuswrnAQeQvC3Z3tHtARumRzmGUqu1wJK/VZQmnaB3LSLdx030c+r/1kTG12a4tCyuZpLgAJLzY1d2iwPFGLESBm/+KIKNn4hxjdE22/krhIX9pRUqCNlilxubDrkHckiyny/t1Qdui3EFPF5qbvq6A1bmBu7DcFHeoi6/NNBqvTVUJCvlKGVZ1tQfnniO/n47xpm29BEOYi6FfuRZbUg0+YfjitB7BiTUbIH9rK9YWISfn60W7HAJkU57zzByBchB5usJyVUi9hifJWtlbpWSV6GmJoloV62d8FpQeaEbHvl3yfW8u6ac/whaSImyGIxvIR3sorlAToUOi3qSHBqid+0SL+qBbrgqYDlx9dg//JJoML3C6T/V9FOtwO5DSLnSjQP4OFqifQCEK5smtqmsBQ5LXhGIgQkyGJHmKgW+pSgNBCLggbZ7e84E8Q0rhA7AwY5N6b+NZZ+Rw/nJhKedJQVL5hiwwXxr+j3BEOxZqB/9Gs6bIq2zSSLON4HytDr90TVX0ch9otFlaWjYRZWdhbBcii6NY+iRVcjzotGLAx3zYsR10q4UdehnqGFsNsZctPOUBq0htKkE5SsOseElMq1NmsERRppIAIUWAwUTD27cpwQ45/DJBY0DRBlxPIw/qlOxRUebD7s3b1JnLJq77FV/TcfdlSuObO7xIk9vgVUo2EQSnwRZdXvgszdFOugWsQwclUIqnqoI+r929v6vhLnNMvLQNO8DJzk/B0NpFL02vYCTvEcv1uLqPXdWpdha91zVT9/PuSbthXEmZ2W+thlqR+NmyHPUYUwBF+vxrsoYxZq2W3qLKdOjXLVesTnYntO8W+tDCta1s2C2GLcuyasl4hvrdggf4eZGx7LQ3YojyL9epMQLZMUFgt5uxzeB9TyIiC7wPuLqDXTfHP7Ywl5msSdyk4x0q/K4XyJU9SK6kUlXLtRvMSEKx7biCUFln1rjw05r1ZxuJFrSkETKHknRpENYi/2Juqim9Ec0U4L8Xa8YXbwq95Yss5l/xpNWFN+jnh4l8y27kqilKPpryP1iwkKRZyyFSKIkUZx+77ndJ9ELwKWTxUBCiypIs12YiZQfQpT4I4z6igaUaMYQYOAUTQK8P0+71Qj0R9vPuJAkdOriu8ucVUu/ltc4caWI8ndelsVZSQJVkVMjVLQ0bURr5ZOqrIOjRBXvrO2xqDckThqqa3aWTkKKAgxIe+I7bZjOcQL0ZkNvSvli9E2Lepmq4pJQYYNLetmq/LIiXkZaJzrHWkSuNijuquO76jclULynsPDeATU1fvFg3uoRaGN5zI9iodANC8q4eqN9BITrmwsbSsyrGvmwSZGZ1U/JAtcPSZAbntN8Nai+UXWXzJZ58YTG5YxBQEKLDU4zJH6vwRFHJVMTZuyFU5gkSxwX/gg5Obnc7pPDU57s5lOgcVsETeBv8cJMb41YdRRNL6FsNQduANGzmw6XI4Sl0cVbHaVVmBXsVMlJYSYzYe9f1fZ+jNGjqIpm+RBY/kALnV9X7lI8M/SyViWcRZKJDF/OnrRopZdjCLxiiON8zJwYq5dHU3SJC8TjXMz1M+FkJKX4RVjKsURn4AiPhPn+4WSSFt+xuguT6+hBGLfHrGGOkqzzUPA5YDtq6dh/fG1Y1PgMvPhOn805A43eKdY8CCBGkaAAksNC5jezE2yiON9aI5yypbYJXXrMljWLQpKSSlohoqB/wMsdn3uKKu32NIeXRCgwKKLMNCIdBNIxroyfp82HXagVIg3vilIdrhh8Yk7HvErKmyqeNMk144Ta2WqwkeLOlnq2ibi75Z1c5Av/kbglB0JVt9AlsAtRAOFEqvFP3kn3XTZfk0hQIGlpkSKdsZEQKxboe7i5lvnSow4EQsnUlyJCSNP1g8BCiz6iQUtiZNA4GhEdznsb97sW8A5oL6sAlRcOxdKk0QX/4/TRhYjgTgJUGCJExyLkUAs68oIAecfH2wOOi1JTCW684wTMeSMhpXrmKjTdHyIA4US/0gU0ieBZBCgwJIMqqxTLwSY33qJBO1IlAAFlkQJsrzuCDiLYdn+tboVs7oiYn4TyKdc7F3fKuodv3TnFQ0yKQEKLCYNPN1OLQExQuW73SW497+/VVmQV1089sQ8zL/8VGTZYltbJbUesDUzEOALqBmibF4fmd/mjb3RPKfAYrSI0h+VgOyG4nGpf0rqlspiWlD00+dJkQT0QoACi14iQTsMT8AjK9hd6sKqPUUQa76Ie8ZFzWqjXf1siDVVeJBAugnwBTTdEWD7ySTA/E4mXdadSgIUWFJJm22lkgD76VTSZlvJIkCBJVlkWS8JBCEgppyKbandHu9aABk2C3fkYabohgAfbHQTChqSBALM7yRAZZVpIUCBJS3Y2WgKCLCfTgFkNpF0AhRYko6YDZDA8QR4A2FW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IUWFJJm22RgI8AbyBMBT0SYF7qMSq0SSsCzG+tSLKedBOgwJLuCLD9ZBFgP50ssqw3lQQosKSSNtsiAQoszAEdE+CDjY6DQ9MSJsD8ThghK9AJAQosOgkEzdCcAPtpzZGywjQQoMCSBuhskgR4A2EO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K6FFhkWcbcuXPx4ZKPU8mCbZEACZAACZAACZAACZAACZAACZAACZBAXAQkScJFF16AYffcE1f5wELBBHVJ8UuRMVbvdDpRUVERYymeTgIkQAIkQAIkQAIkQAIkQAIkQAIkQALpIWC325GVlZVw45oKLAlbwwpIgARIgARIgARIgARIgARIgARIgARIoAYSoMBSA4NGk0mABEiABEiABEiABEiABEiABEiABPRFgAKLvuJBa0iABEiABEiABEiABEiABEiABEiABGogAQosNTBoNJkESIAESIAESIAESIAESIAESIAESEBfBCiw6CsetCYMAUXeg0//eS9e2PxXDHrxcfSsXe1kRYa84UWM2X01Hu/Z4NiXoT6PhnaMZRV5L758ZhJmfLUb7symuLjwUdzdtTYUpRib5z+Mh9/bBimvI25/ciyOmahA3rsMY6ZJKHy8J4TlilyELyf2w9QfAUgWWFsMwgzfd9GYzXPMTYB5aO746977yn71Skxq/P7xfXYIB5jXuo8sDfQT4LMDc0FvBGLMSa3MZ7+tFUnWE5ZAvPkd5/NIpGhQYIlEiN/rhIACWV6Hmff8jMv+dQVOqpUDuxREYFn7HAp3/gPT+jSqKrAE+zxazzzlKJMzkGO3hC+hyCheMRHj9/0D/+x1IuRDq/DiI7/gsrmD0GrzXAxc0BDjR52P/J3/xoRXCzD6Xz3RQHFi73cv44mXv8H27H9g+rQ+aAQFsmcdZl67DJ3nD0Zb0ao1C7k5dkSwIFqPeJ6RCTAPjRxd4/gm+lWPHVkbpx/fZwfzknltnNibxRM+O5gl0jXHz2hzUiuP2G9rRZL1RCIghJJ43vUCy/WuHd37XiRbxA/ligKx7XPgEfc2zVG0x1NIIC4CYvTKvx+8E8/+pCC741DMnNQBm30jRaRaHXHLo4Xo0zwb8k/PYvgXtdF4w1KsPtoI3e4Zg8Jz64X+fP1sjHr3CEo3/opuEyfjlCWPYOpn3tEnfcc+hv5tsitHxTzWQ64cnSLVaoG+Y8fi5ha5VfxRXA44lEzkZEiQ3Vvw8n3/xXnTBqPOJyPxSsFkjD7XDri3470RC3HilNE421aCHT/tgb3WWkx6Lgtj/ALLoY9ROGAJ0PAQdhY18trStmpbcYFkodQQEB32+tl4aEUOCn5cgu+LWmLIxP/DlicmYXnRCeg7dir6tS7Gt9OD5Js/J3/+BWf0rY9l7/yi2ixZrGgxaAaYh6kJIVuJTECRD4XMYX/uV+mHK3N7K84d0BUblSsxqeEiVWCZehkC+ldfn/4X9q+Ro8AzYiIQb9/cNheKczv+v71zD46qPOPws2eTvUkUZRMQIoJjqeIFVDpKaVUUIoGggsQrnQGsgkGlC3IJCZXbACG3TYI6kuAFFRWLaBVlIlahTGcsgxCIdq0WB5QEothKdMltz+mcZTdsyG42rBA2m3f/ynx7Lt/3vL/89j3v+c533smZzysVTSTfkULPfyUzaXkKicHal43A7ptRK559ShGSjU8DgaBabdZk4MzBRFT1M0qzqhjXlpYrV5Ox8b/YPtvBfkMC10zNJXt4EoGzUyQvPg2Bk0NETsBfKPnmbgr7/dU3M7ad+tYLMwH7tcezw3VUCizhCMn3UULAQ33tPynJrGJcThr2T3NYevgeMm+7kLif9rIm92vuzL+fvhUljN/wa4rn/pbuRysonb+DG1f/ies+D90+9q2BvDDrBhL2vcwjW65ixcNXY/1hC8ue6kZmzgjO9f7jpbPkvDIe//QWVky5GuuhreQt/44/PDeFAUEIaeoByhfm8u+xi8gY0p2aTQ7WX1TEjEH64z9VbHLkomQVMjpJQ21S0WreZ2aOgUy9wKKpeHY6Gf+XATizb+SC6o/JzarmvvW+2SxREhHpRhsE9BjuLmbsS30pWnwrtm0FZGy9joIFN9NjbynTdqXwyu+382B5a70lVJRwXJNDOdek0FjfRO2+jeSuNfDHBfdzUeUy0aGI7+wT0DVe+WxwDevaX5tA3rx0+nha+vBxbV9PwlfPM+/g3RRetN7rr0vPK/PO/mvh6QUT6S/+evZjHUs9iNCb5+WMoPbdGRTXTefJ23rzc+VqHn/9coqdqTSEaE+S3CGWlNN5xqKpHGhTkz7f9c727omq7qHE8S33tKHlxN3FpL2YTNGSFHr+8AFLV3Vj9sqRWLYvlXyk8ygjtnsaWGDR84pT0Pdxrz6Rj5zK9V4oqFJgiW25xdDo9EeEfD8ChaM4vCqNueX6TBEFNA8N9Zfy6Cu5pOwvYcb+CRTd0QeDp4GdzrnUTMxnVHXo9oyv0nlmQm9o3M/f17/JRztdVB3+nm/tU3jOmUqiL0maZ1jJq73ycFwXB03f8LajEMuCAkYFLPeC/njPkU94enE5yQ9PY9RliVgUjepNDtb1KmLWEH+B5XnOX5nFMLMeIg21ahMOf4FFb2qqo7bRyDnWeAy+c5mXFJB68rozMRThmBqKbvQVJWR8eRdPT+iNqicnH9/Ee47BcPAdZmy4mOJHugfXm76fT5MGTfMWV1Y+38i9M8ZxWY84at6fKTqMKbF03sFoITzTXlHCQ1+OpWzCJRjUlj7s1fZdvdACE5oD6Uz5+sHWnr4un1EtPE/8tfOqJUp6HqE3rylMpeYpB/vGFXJnsgFPw06csw/zQKh2Zyr+AovkDlES+y7SDU1V2RtMq82aDFFgaUvL/nwmvQ807aZoVhX3OVPR3pN8pIvIKvqHGa7AEtarTxRY2ufZbSORAkv0S0Z66CUQUGBxpmLeksmCI5NYNCYZk/d7I5ZzLCh7Shi/8UpKF92C/eguSqa/z5DSTG5wBW8f+oVvzZbRSRwpz2SFexJzhnXjx/+8i/O1vmQHJEmLbauY7krn2YzBWKs/ZOG0vYzf6GBw88KxZXHEAAAFSElEQVQoevK/ndxlLkbMnchVdgsmxaBXVGiqfJpJb15BwZM3Yz/wDnPyYWbR7fT2jy2wwOJ9ZnUZy45OZvGY3hj17XPqmb4qnf4nrzsj6ohOAoHPdI5OwlNRwphtw9n8+FWo1ZtwrE/mz5e9GlpveuV9dM8WxZXL7SYUVH78KFt0GJ1R71q90tSQnplYUULay5dQlpfGhV4f3spNL87g6r0n/Nb7rHTAHaOF5qLWnt5irS3x164lsDM02l/gzcc2TOUp80Ly0i7k6KfPkLG2H3nOVEK1+wsskjucoVjKYYMT0FS+DqFV/536guT1jC+/lnWzh6FWruGJst4sCqflIDMCrJKPiAqjhUBAgSUifQfkI+E9O/ygpcASnpFsERUEAgosRWNIathHeX4+z+2oxmPqxoC0bLIfuBRrRTGP/c1M90+24DL0JXVuFpMGX4ASqt2/INLonjS5XufR+a9RY+7Fb6ZOoMc6F0NXZ3CFb5vCkW425+byws4aFFt/bp2ZyZRre2D08dFUD1+seQDHhlpMVjNGgwHFmMKiN6YysOk7dpYtJqe8CqPtSu5dms3t/fyL1raewaI2j+8QSuI1TMmcw4h++gW2fDoFgXYk8fkprjb15kzV2DznIYoqwWI1oSgKxpSFvD7ZJjrsFCKI8U5qWmjPrChm2mYD9l3b+MLrw9lMHnw+hma/TTq+GJ0/ofn2HnR/beXpEwfgX4VF/DXG9dRRw4vUm0unM7DWxRs5S9joUvnVpAmYP7DyUNFoEoO1+2/O+LQtuUNHBVjOo9+Q9ITRpHPkEV59YglvHYTktBtJ2H0xj7RDyy0eKfLl4qJt0VxUEAjw9oj0fVI+EkzXinqID7Leps/yqQxUD1GeVYTBsZyRdg+Vpffyj9+9wVTvm0lkkduo0IR0or0EPNS5VUzet+moNB47Rl2Tqi//idFkxWo2YtBXSG8EGhvxoGCy2TAbDdBWu/8NQZ4GfnbXo6IQZzGhNHiIO8eCsXnVdU6c02DEZLUeP3bAx1P3E+5GLaAlHluCBaP+g1fvxt2ggiEOi81Ki5cSqY2468DS/KaggPEpcVisJ23fXmSy3dkjELhav0d/5CueBIsR9Fg3KNjiPeH15v6ZOk+gnGwkWAyiw7MXVTlzC8ML4pk2E4aKEhwHxrF8+PmtfbjZb31vZ1MafKv2B/hroKeLv4rmTjeBCLzZaDPxfXkmeUcne9dgcX9exmMfXs/a+UP5X5D2l7KGYZbc4XRHTo7XHgKayqGwmtRocB+j3qOhmEwoHgWz1UhN2P3023whcnHJi9sTHdnmTBJo9twI9R0sH2mha5VGdwOKTb+u0//2Xrh5r+c8dbU0xiegp/lSYDmTQZZjCwEhIASEgBDoagQifVViV+Mk4+1kBDQ8R3ZRunA55VUq8b2GMHnubEb1NYZoj+tk45Puxg6BUFoNp8lI94sdcjKSWCbQsfqWR4RiWUsyNiEgBISAEBACHU0gcIZAR59bzicEzhQBzUO9240+EZXAmaWh2s9UP+S4QiAcgUg1Gel+4foj3wuBaCDQgfqWAks0BFz6IASEgBAQAkJACAgBISAEhIAQEAJCQAh0agJSYOnU4ZPOCwEhIASEgBAQAkJACAgBISAEhIAQEALRQEAKLNEQBemDEBACQkAICAEhIASEgBAQAkJACAgBIdCpCURUYNF32rNnT6ceuHReCAgBISAEhIAQ6FgCqqpit9tJSkoiWAJyKr3R9zcajcTHxwfdrb6+/lQO12pbf/9cLtcvOo7sLASEgBAQAkJACHQdAoMGDWo12P8DD+F1b2nWskAAAAAASUVORK5CYII="/>
          <p:cNvSpPr/>
          <p:nvPr/>
        </p:nvSpPr>
        <p:spPr>
          <a:xfrm>
            <a:off x="2136775" y="3127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1090246" y="592252"/>
            <a:ext cx="7251895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Helvetica Neue Light"/>
              <a:buNone/>
            </a:pPr>
            <a:r>
              <a:rPr lang="it-IT" sz="25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Pagine più viste - Protezione Attiva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Helvetica Neue Light"/>
              <a:buNone/>
            </a:pPr>
            <a:r>
              <a:rPr lang="it-IT" sz="2000" b="0" i="0" u="none" strike="noStrike" cap="none" dirty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</a:t>
            </a:r>
            <a:r>
              <a:rPr lang="it-IT" sz="2000" b="0" i="0" u="none" strike="noStrike" cap="none" dirty="0" err="1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feb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2021– 31 </a:t>
            </a:r>
            <a:r>
              <a:rPr lang="it-IT" sz="2000" b="0" i="0" u="none" strike="noStrike" cap="none" dirty="0" err="1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feb</a:t>
            </a:r>
            <a:r>
              <a:rPr lang="it-IT" sz="2000" b="0" i="0" u="none" strike="noStrike" cap="none" dirty="0" smtClean="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2021</a:t>
            </a:r>
            <a:endParaRPr sz="2000" b="0" i="0" u="none" strike="noStrike" cap="none" dirty="0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39" name="Google Shape;2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6201" y="5635497"/>
            <a:ext cx="1955799" cy="1234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57" y="1587346"/>
            <a:ext cx="9620106" cy="34596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/>
          <p:nvPr/>
        </p:nvSpPr>
        <p:spPr>
          <a:xfrm>
            <a:off x="2850076" y="912165"/>
            <a:ext cx="6491845" cy="87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900"/>
              <a:buFont typeface="Helvetica Neue Light"/>
              <a:buNone/>
            </a:pPr>
            <a:r>
              <a:rPr lang="it-IT" sz="3900" b="0" i="0" u="sng" strike="noStrike" cap="none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Alovex Labiale</a:t>
            </a:r>
            <a:endParaRPr sz="3900" b="0" i="0" u="none" strike="noStrike" cap="none">
              <a:solidFill>
                <a:srgbClr val="75707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47" name="Google Shape;24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0514" y="1543988"/>
            <a:ext cx="6940702" cy="4420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123</Words>
  <Application>Microsoft Macintosh PowerPoint</Application>
  <PresentationFormat>Widescreen</PresentationFormat>
  <Paragraphs>42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 Neue</vt:lpstr>
      <vt:lpstr>Helvetica Neue Light</vt:lpstr>
      <vt:lpstr>Tema di Office</vt:lpstr>
      <vt:lpstr>Personalizza struttura</vt:lpstr>
      <vt:lpstr>SITI ALOVEX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SITI ALOVEX</dc:title>
  <cp:lastModifiedBy>federica.niglio@mail.com</cp:lastModifiedBy>
  <cp:revision>32</cp:revision>
  <dcterms:modified xsi:type="dcterms:W3CDTF">2021-03-10T08:23:53Z</dcterms:modified>
</cp:coreProperties>
</file>