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</p:sldMasterIdLst>
  <p:notesMasterIdLst>
    <p:notesMasterId r:id="rId16"/>
  </p:notesMasterIdLst>
  <p:sldIdLst>
    <p:sldId id="277" r:id="rId3"/>
    <p:sldId id="286" r:id="rId4"/>
    <p:sldId id="294" r:id="rId5"/>
    <p:sldId id="299" r:id="rId6"/>
    <p:sldId id="284" r:id="rId7"/>
    <p:sldId id="282" r:id="rId8"/>
    <p:sldId id="289" r:id="rId9"/>
    <p:sldId id="266" r:id="rId10"/>
    <p:sldId id="290" r:id="rId11"/>
    <p:sldId id="271" r:id="rId12"/>
    <p:sldId id="291" r:id="rId13"/>
    <p:sldId id="292" r:id="rId14"/>
    <p:sldId id="273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6" userDrawn="1">
          <p15:clr>
            <a:srgbClr val="A4A3A4"/>
          </p15:clr>
        </p15:guide>
        <p15:guide id="2" pos="756" userDrawn="1">
          <p15:clr>
            <a:srgbClr val="A4A3A4"/>
          </p15:clr>
        </p15:guide>
        <p15:guide id="3" pos="6834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orient="horz" pos="377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80"/>
    <p:restoredTop sz="94678"/>
  </p:normalViewPr>
  <p:slideViewPr>
    <p:cSldViewPr snapToGrid="0" snapToObjects="1" showGuides="1">
      <p:cViewPr varScale="1">
        <p:scale>
          <a:sx n="105" d="100"/>
          <a:sy n="105" d="100"/>
        </p:scale>
        <p:origin x="968" y="176"/>
      </p:cViewPr>
      <p:guideLst>
        <p:guide orient="horz" pos="1026"/>
        <p:guide pos="756"/>
        <p:guide pos="6834"/>
        <p:guide pos="3840"/>
        <p:guide orient="horz" pos="37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D6A495-2608-5147-B7A4-EC356E8E52DB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7EEE52-D60C-6E4B-9637-192EE52D0A9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882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EEE52-D60C-6E4B-9637-192EE52D0A99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08141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EEE52-D60C-6E4B-9637-192EE52D0A99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117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7EEE52-D60C-6E4B-9637-192EE52D0A99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4189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31081-239E-C542-B3A6-902C3CA8CCF6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7643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31081-239E-C542-B3A6-902C3CA8CCF6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04630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31081-239E-C542-B3A6-902C3CA8CCF6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55330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31081-239E-C542-B3A6-902C3CA8CCF6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6424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C9432B-6AC0-6F4B-BB7D-807F63F9F7DF}" type="datetimeFigureOut">
              <a:rPr lang="it-IT">
                <a:solidFill>
                  <a:prstClr val="black"/>
                </a:solidFill>
              </a:rPr>
              <a:pPr/>
              <a:t>27/04/20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81E017-35A0-2E44-8E00-0D512738BE65}" type="slidenum">
              <a:rPr lang="it-IT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48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C9432B-6AC0-6F4B-BB7D-807F63F9F7DF}" type="datetimeFigureOut">
              <a:rPr lang="it-IT">
                <a:solidFill>
                  <a:prstClr val="black"/>
                </a:solidFill>
              </a:rPr>
              <a:pPr/>
              <a:t>27/04/20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81E017-35A0-2E44-8E00-0D512738BE65}" type="slidenum">
              <a:rPr lang="it-IT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877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C9432B-6AC0-6F4B-BB7D-807F63F9F7DF}" type="datetimeFigureOut">
              <a:rPr lang="it-IT">
                <a:solidFill>
                  <a:prstClr val="black"/>
                </a:solidFill>
              </a:rPr>
              <a:pPr/>
              <a:t>27/04/20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81E017-35A0-2E44-8E00-0D512738BE65}" type="slidenum">
              <a:rPr lang="it-IT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911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844550" y="476250"/>
            <a:ext cx="10502900" cy="1143000"/>
          </a:xfrm>
          <a:prstGeom prst="rect">
            <a:avLst/>
          </a:prstGeom>
        </p:spPr>
        <p:txBody>
          <a:bodyPr/>
          <a:lstStyle/>
          <a:p>
            <a:r>
              <a:t>Titolo Testo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844550" y="1619250"/>
            <a:ext cx="10502900" cy="4603750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xfrm>
            <a:off x="5979516" y="6540500"/>
            <a:ext cx="226619" cy="23495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/>
                </a:solidFill>
              </a:rPr>
              <a:pPr/>
              <a:t>‹N›</a:t>
            </a:fld>
            <a:endParaRPr>
              <a:solidFill>
                <a:prstClr val="black"/>
              </a:solidFill>
            </a:endParaRPr>
          </a:p>
        </p:txBody>
      </p:sp>
      <p:pic>
        <p:nvPicPr>
          <p:cNvPr id="5" name="pasted-image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14"/>
          <a:stretch/>
        </p:blipFill>
        <p:spPr>
          <a:xfrm>
            <a:off x="0" y="0"/>
            <a:ext cx="10452484" cy="44066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1528803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600824-98CE-D149-B058-B0422CA4C664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F0E76F-EDBA-6A45-80E0-A5C6160442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600824-98CE-D149-B058-B0422CA4C664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F0E76F-EDBA-6A45-80E0-A5C6160442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600824-98CE-D149-B058-B0422CA4C664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F0E76F-EDBA-6A45-80E0-A5C6160442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600824-98CE-D149-B058-B0422CA4C664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F0E76F-EDBA-6A45-80E0-A5C6160442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600824-98CE-D149-B058-B0422CA4C664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F0E76F-EDBA-6A45-80E0-A5C6160442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6195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600824-98CE-D149-B058-B0422CA4C664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F0E76F-EDBA-6A45-80E0-A5C6160442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600824-98CE-D149-B058-B0422CA4C664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F0E76F-EDBA-6A45-80E0-A5C6160442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900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C9432B-6AC0-6F4B-BB7D-807F63F9F7DF}" type="datetimeFigureOut">
              <a:rPr lang="it-IT">
                <a:solidFill>
                  <a:prstClr val="black"/>
                </a:solidFill>
              </a:rPr>
              <a:pPr/>
              <a:t>27/04/20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81E017-35A0-2E44-8E00-0D512738BE65}" type="slidenum">
              <a:rPr lang="it-IT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1329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600824-98CE-D149-B058-B0422CA4C664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F0E76F-EDBA-6A45-80E0-A5C6160442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40349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600824-98CE-D149-B058-B0422CA4C664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F0E76F-EDBA-6A45-80E0-A5C6160442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6500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600824-98CE-D149-B058-B0422CA4C664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F0E76F-EDBA-6A45-80E0-A5C6160442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5511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4600824-98CE-D149-B058-B0422CA4C664}" type="datetimeFigureOut">
              <a:rPr lang="it-IT" smtClean="0"/>
              <a:t>27/04/20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F0E76F-EDBA-6A45-80E0-A5C6160442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3150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C9432B-6AC0-6F4B-BB7D-807F63F9F7DF}" type="datetimeFigureOut">
              <a:rPr lang="it-IT">
                <a:solidFill>
                  <a:prstClr val="black"/>
                </a:solidFill>
              </a:rPr>
              <a:pPr/>
              <a:t>27/04/20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81E017-35A0-2E44-8E00-0D512738BE65}" type="slidenum">
              <a:rPr lang="it-IT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121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C9432B-6AC0-6F4B-BB7D-807F63F9F7DF}" type="datetimeFigureOut">
              <a:rPr lang="it-IT">
                <a:solidFill>
                  <a:prstClr val="black"/>
                </a:solidFill>
              </a:rPr>
              <a:pPr/>
              <a:t>27/04/20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81E017-35A0-2E44-8E00-0D512738BE65}" type="slidenum">
              <a:rPr lang="it-IT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00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C9432B-6AC0-6F4B-BB7D-807F63F9F7DF}" type="datetimeFigureOut">
              <a:rPr lang="it-IT">
                <a:solidFill>
                  <a:prstClr val="black"/>
                </a:solidFill>
              </a:rPr>
              <a:pPr/>
              <a:t>27/04/20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81E017-35A0-2E44-8E00-0D512738BE65}" type="slidenum">
              <a:rPr lang="it-IT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C9432B-6AC0-6F4B-BB7D-807F63F9F7DF}" type="datetimeFigureOut">
              <a:rPr lang="it-IT">
                <a:solidFill>
                  <a:prstClr val="black"/>
                </a:solidFill>
              </a:rPr>
              <a:pPr/>
              <a:t>27/04/20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81E017-35A0-2E44-8E00-0D512738BE65}" type="slidenum">
              <a:rPr lang="it-IT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795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C9432B-6AC0-6F4B-BB7D-807F63F9F7DF}" type="datetimeFigureOut">
              <a:rPr lang="it-IT">
                <a:solidFill>
                  <a:prstClr val="black"/>
                </a:solidFill>
              </a:rPr>
              <a:pPr/>
              <a:t>27/04/20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81E017-35A0-2E44-8E00-0D512738BE65}" type="slidenum">
              <a:rPr lang="it-IT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3063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C9432B-6AC0-6F4B-BB7D-807F63F9F7DF}" type="datetimeFigureOut">
              <a:rPr lang="it-IT">
                <a:solidFill>
                  <a:prstClr val="black"/>
                </a:solidFill>
              </a:rPr>
              <a:pPr/>
              <a:t>27/04/20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81E017-35A0-2E44-8E00-0D512738BE65}" type="slidenum">
              <a:rPr lang="it-IT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127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4C9432B-6AC0-6F4B-BB7D-807F63F9F7DF}" type="datetimeFigureOut">
              <a:rPr lang="it-IT">
                <a:solidFill>
                  <a:prstClr val="black"/>
                </a:solidFill>
              </a:rPr>
              <a:pPr/>
              <a:t>27/04/20</a:t>
            </a:fld>
            <a:endParaRPr lang="it-IT">
              <a:solidFill>
                <a:prstClr val="black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>
              <a:solidFill>
                <a:prstClr val="black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081E017-35A0-2E44-8E00-0D512738BE65}" type="slidenum">
              <a:rPr lang="it-IT">
                <a:solidFill>
                  <a:prstClr val="black"/>
                </a:solidFill>
              </a:rPr>
              <a:pPr/>
              <a:t>‹N›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358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7825" y="539130"/>
            <a:ext cx="1584018" cy="527665"/>
          </a:xfrm>
          <a:prstGeom prst="rect">
            <a:avLst/>
          </a:prstGeom>
        </p:spPr>
      </p:pic>
      <p:cxnSp>
        <p:nvCxnSpPr>
          <p:cNvPr id="13" name="Connettore 1 12"/>
          <p:cNvCxnSpPr/>
          <p:nvPr userDrawn="1"/>
        </p:nvCxnSpPr>
        <p:spPr>
          <a:xfrm flipH="1">
            <a:off x="0" y="470057"/>
            <a:ext cx="11361844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magine 14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779000" cy="40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14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909"/>
          <a:stretch/>
        </p:blipFill>
        <p:spPr>
          <a:xfrm rot="10800000">
            <a:off x="6096000" y="4475425"/>
            <a:ext cx="6096000" cy="239756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562"/>
          <a:stretch/>
        </p:blipFill>
        <p:spPr>
          <a:xfrm>
            <a:off x="0" y="0"/>
            <a:ext cx="8955157" cy="68580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6779" y="594794"/>
            <a:ext cx="1584018" cy="52766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2991" y="1345497"/>
            <a:ext cx="1582114" cy="231745"/>
          </a:xfrm>
          <a:prstGeom prst="rect">
            <a:avLst/>
          </a:prstGeom>
        </p:spPr>
      </p:pic>
      <p:cxnSp>
        <p:nvCxnSpPr>
          <p:cNvPr id="13" name="Connettore 1 12"/>
          <p:cNvCxnSpPr/>
          <p:nvPr userDrawn="1"/>
        </p:nvCxnSpPr>
        <p:spPr>
          <a:xfrm flipH="1">
            <a:off x="9522991" y="1175657"/>
            <a:ext cx="2669010" cy="12198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890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ovex.it/ferite-cutanee/rimedio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ovex.i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ovex.i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alovex.it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ovex.it/primi-dentini/rimedio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ovex.it/afte-e-lesioni-della-bocca/rimedio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ovex.it/herpes-labiale/rimedio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579954"/>
            <a:ext cx="9144000" cy="2387600"/>
          </a:xfrm>
        </p:spPr>
        <p:txBody>
          <a:bodyPr/>
          <a:lstStyle/>
          <a:p>
            <a:pPr defTabSz="726440">
              <a:defRPr sz="3100"/>
            </a:pPr>
            <a:r>
              <a:rPr lang="it-IT" sz="3600" dirty="0">
                <a:solidFill>
                  <a:schemeClr val="bg2">
                    <a:lumMod val="50000"/>
                  </a:schemeClr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rPr>
              <a:t>SITI ALOVEX</a:t>
            </a:r>
          </a:p>
        </p:txBody>
      </p:sp>
      <p:sp>
        <p:nvSpPr>
          <p:cNvPr id="6" name="Rettangolo 5"/>
          <p:cNvSpPr/>
          <p:nvPr/>
        </p:nvSpPr>
        <p:spPr>
          <a:xfrm>
            <a:off x="4755220" y="5984875"/>
            <a:ext cx="324036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26440">
              <a:defRPr sz="3100"/>
            </a:pPr>
            <a:r>
              <a:rPr lang="it-IT" sz="1600" i="1" dirty="0">
                <a:solidFill>
                  <a:schemeClr val="bg2">
                    <a:lumMod val="50000"/>
                  </a:schemeClr>
                </a:solidFill>
                <a:latin typeface="Helvetica Neue LT Std 56" charset="0"/>
                <a:ea typeface="Helvetica Neue LT Std 56" charset="0"/>
                <a:cs typeface="Helvetica Neue LT Std 56" charset="0"/>
              </a:rPr>
              <a:t>Milano, 27 Aprile 2020</a:t>
            </a:r>
          </a:p>
        </p:txBody>
      </p:sp>
      <p:sp>
        <p:nvSpPr>
          <p:cNvPr id="7" name="Sottotitolo 2">
            <a:extLst>
              <a:ext uri="{FF2B5EF4-FFF2-40B4-BE49-F238E27FC236}">
                <a16:creationId xmlns:a16="http://schemas.microsoft.com/office/drawing/2014/main" id="{6573CED1-8108-934F-8BFC-FED3181254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4600" y="4059629"/>
            <a:ext cx="7721600" cy="1655762"/>
          </a:xfrm>
        </p:spPr>
        <p:txBody>
          <a:bodyPr/>
          <a:lstStyle/>
          <a:p>
            <a:r>
              <a:rPr lang="it-IT" sz="2800" dirty="0">
                <a:solidFill>
                  <a:schemeClr val="bg2">
                    <a:lumMod val="50000"/>
                  </a:schemeClr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rPr>
              <a:t>Report Sintetico Mensile Performances da Google Analytics</a:t>
            </a:r>
          </a:p>
          <a:p>
            <a:r>
              <a:rPr lang="it-IT" dirty="0">
                <a:solidFill>
                  <a:schemeClr val="bg2">
                    <a:lumMod val="50000"/>
                  </a:schemeClr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</a:rPr>
              <a:t>1-31 Marzo 2020</a:t>
            </a:r>
          </a:p>
        </p:txBody>
      </p:sp>
    </p:spTree>
    <p:extLst>
      <p:ext uri="{BB962C8B-B14F-4D97-AF65-F5344CB8AC3E}">
        <p14:creationId xmlns:p14="http://schemas.microsoft.com/office/powerpoint/2010/main" val="929148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5"/>
          <p:cNvSpPr txBox="1">
            <a:spLocks/>
          </p:cNvSpPr>
          <p:nvPr/>
        </p:nvSpPr>
        <p:spPr>
          <a:xfrm>
            <a:off x="1090246" y="592252"/>
            <a:ext cx="8110025" cy="7155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500">
                <a:solidFill>
                  <a:schemeClr val="accent6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it-IT" altLang="it-IT" dirty="0"/>
              <a:t>Pagine più viste - Labiale</a:t>
            </a:r>
          </a:p>
          <a:p>
            <a:r>
              <a:rPr lang="it-IT" altLang="it-IT" sz="2000" dirty="0"/>
              <a:t>1 mar 2020 – 31 mar 2020</a:t>
            </a:r>
            <a:endParaRPr lang="de-DE" altLang="it-IT" sz="200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21691F7-B210-D449-B053-762D43700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4956" y="5630178"/>
            <a:ext cx="1947043" cy="124017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6B56D7D2-5E91-5D44-9263-B580232EFE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" y="1628774"/>
            <a:ext cx="9665580" cy="315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39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5"/>
          <p:cNvSpPr txBox="1">
            <a:spLocks/>
          </p:cNvSpPr>
          <p:nvPr/>
        </p:nvSpPr>
        <p:spPr>
          <a:xfrm>
            <a:off x="2850076" y="912165"/>
            <a:ext cx="6491845" cy="87992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>
                <a:solidFill>
                  <a:schemeClr val="bg2">
                    <a:lumMod val="50000"/>
                  </a:schemeClr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  <a:hlinkClick r:id="rId3"/>
              </a:rPr>
              <a:t>Alovex Ferite Cutanee</a:t>
            </a:r>
            <a:endParaRPr lang="it-IT" sz="4000" dirty="0">
              <a:solidFill>
                <a:schemeClr val="bg2">
                  <a:lumMod val="50000"/>
                </a:schemeClr>
              </a:solidFill>
              <a:latin typeface="Helvetica Neue LT Std 45 Light" charset="0"/>
              <a:ea typeface="Helvetica Neue LT Std 45 Light" charset="0"/>
              <a:cs typeface="Helvetica Neue LT Std 45 Light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C76B9242-BB6B-F44F-A47F-B2659A348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5545" y="1543988"/>
            <a:ext cx="7023152" cy="440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225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5"/>
          <p:cNvSpPr txBox="1">
            <a:spLocks/>
          </p:cNvSpPr>
          <p:nvPr/>
        </p:nvSpPr>
        <p:spPr>
          <a:xfrm>
            <a:off x="1090246" y="592252"/>
            <a:ext cx="9145953" cy="7155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500">
                <a:solidFill>
                  <a:schemeClr val="accent6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it-IT" altLang="it-IT" dirty="0"/>
              <a:t>Pagine più viste - Ferite</a:t>
            </a:r>
          </a:p>
          <a:p>
            <a:r>
              <a:rPr lang="it-IT" altLang="it-IT" sz="2000" dirty="0"/>
              <a:t>1 mar 2020 – 31 mar 2020</a:t>
            </a:r>
            <a:endParaRPr lang="de-DE" altLang="it-IT" sz="200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EAEC652-C6C6-1D4B-B892-20359B4572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4320" y="5616677"/>
            <a:ext cx="1977680" cy="1240178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158B46F-442D-F84E-A16B-3F3AF8BCE4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2342" y="1640967"/>
            <a:ext cx="9636633" cy="318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0136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asellaDiTesto 6"/>
          <p:cNvSpPr txBox="1">
            <a:spLocks noChangeArrowheads="1"/>
          </p:cNvSpPr>
          <p:nvPr/>
        </p:nvSpPr>
        <p:spPr bwMode="auto">
          <a:xfrm>
            <a:off x="1524000" y="2427288"/>
            <a:ext cx="9144000" cy="2616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>
              <a:defRPr sz="42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>
              <a:defRPr sz="42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>
              <a:defRPr sz="42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>
              <a:defRPr sz="42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1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200" dirty="0">
              <a:solidFill>
                <a:srgbClr val="000000"/>
              </a:solidFill>
              <a:latin typeface="Helvetica Neue Light" pitchFamily="-8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2000" dirty="0">
                <a:solidFill>
                  <a:srgbClr val="000000"/>
                </a:solidFill>
                <a:latin typeface="Helvetica Neue Light" pitchFamily="-84" charset="0"/>
              </a:rPr>
              <a:t>Alessandro Rosti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>
                <a:solidFill>
                  <a:srgbClr val="000000"/>
                </a:solidFill>
                <a:latin typeface="Helvetica Neue Light" pitchFamily="-84" charset="0"/>
              </a:rPr>
              <a:t> </a:t>
            </a:r>
            <a:r>
              <a:rPr lang="en-US" sz="1200" dirty="0">
                <a:solidFill>
                  <a:srgbClr val="000000"/>
                </a:solidFill>
                <a:latin typeface="Helvetica Neue Light" pitchFamily="-84" charset="0"/>
              </a:rPr>
              <a:t>Partner, Marketing &amp; Digital Solutions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>
                <a:solidFill>
                  <a:srgbClr val="000000"/>
                </a:solidFill>
                <a:latin typeface="Helvetica Neue Light" pitchFamily="-84" charset="0"/>
              </a:rPr>
              <a:t> 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 err="1">
                <a:solidFill>
                  <a:srgbClr val="000000"/>
                </a:solidFill>
                <a:latin typeface="Helvetica Neue" pitchFamily="-84" charset="0"/>
              </a:rPr>
              <a:t>alessandro.rosti@indual.it</a:t>
            </a:r>
            <a:r>
              <a:rPr lang="it-IT" sz="1200" dirty="0">
                <a:solidFill>
                  <a:srgbClr val="000000"/>
                </a:solidFill>
                <a:latin typeface="Helvetica Neue" pitchFamily="-84" charset="0"/>
              </a:rPr>
              <a:t> 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200" dirty="0">
              <a:solidFill>
                <a:srgbClr val="000000"/>
              </a:solidFill>
              <a:latin typeface="Helvetica Neue Light" pitchFamily="-8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 err="1">
                <a:solidFill>
                  <a:srgbClr val="000000"/>
                </a:solidFill>
                <a:latin typeface="Helvetica Neue Light" pitchFamily="-84" charset="0"/>
              </a:rPr>
              <a:t>mob</a:t>
            </a:r>
            <a:r>
              <a:rPr lang="it-IT" sz="1200" dirty="0">
                <a:solidFill>
                  <a:srgbClr val="000000"/>
                </a:solidFill>
                <a:latin typeface="Helvetica Neue Light" pitchFamily="-84" charset="0"/>
              </a:rPr>
              <a:t>. +39 335 770 31 43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>
                <a:solidFill>
                  <a:srgbClr val="000000"/>
                </a:solidFill>
                <a:latin typeface="Helvetica Neue Light" pitchFamily="-84" charset="0"/>
              </a:rPr>
              <a:t>tel. +39 02 89 78 50 65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>
                <a:solidFill>
                  <a:srgbClr val="000000"/>
                </a:solidFill>
                <a:latin typeface="Helvetica Neue Light" pitchFamily="-84" charset="0"/>
              </a:rPr>
              <a:t>fax  +39 02 93 65 03 86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200" dirty="0">
              <a:solidFill>
                <a:srgbClr val="000000"/>
              </a:solidFill>
              <a:latin typeface="Helvetica Neue Light" pitchFamily="-8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b="1" dirty="0" err="1">
                <a:solidFill>
                  <a:srgbClr val="85BF1A"/>
                </a:solidFill>
                <a:latin typeface="Helvetica Neue" pitchFamily="-84" charset="0"/>
              </a:rPr>
              <a:t>www.indual.it</a:t>
            </a:r>
            <a:endParaRPr lang="it-IT" sz="1200" b="1" dirty="0">
              <a:solidFill>
                <a:srgbClr val="85BF1A"/>
              </a:solidFill>
              <a:latin typeface="Helvetica Neue" pitchFamily="-8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it-IT" sz="1200" b="1" dirty="0">
              <a:solidFill>
                <a:srgbClr val="85BF1A"/>
              </a:solidFill>
              <a:latin typeface="Helvetica Neue" pitchFamily="-8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sz="1200" dirty="0">
                <a:solidFill>
                  <a:srgbClr val="000000"/>
                </a:solidFill>
                <a:latin typeface="Helvetica Neue Light" pitchFamily="-84" charset="0"/>
              </a:rPr>
              <a:t>Milano- via dei </a:t>
            </a:r>
            <a:r>
              <a:rPr lang="it-IT" sz="1200" dirty="0" err="1">
                <a:solidFill>
                  <a:srgbClr val="000000"/>
                </a:solidFill>
                <a:latin typeface="Helvetica Neue Light" pitchFamily="-84" charset="0"/>
              </a:rPr>
              <a:t>Cignoli</a:t>
            </a:r>
            <a:r>
              <a:rPr lang="it-IT" sz="1200" dirty="0">
                <a:solidFill>
                  <a:srgbClr val="000000"/>
                </a:solidFill>
                <a:latin typeface="Helvetica Neue Light" pitchFamily="-84" charset="0"/>
              </a:rPr>
              <a:t> 9</a:t>
            </a:r>
            <a:endParaRPr lang="it-IT" sz="1200" b="1" dirty="0">
              <a:solidFill>
                <a:srgbClr val="85BF1A"/>
              </a:solidFill>
              <a:latin typeface="Helvetica Neue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4806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png;base64,iVBORw0KGgoAAAANSUhEUgAABFcAAAGxCAYAAACne1nFAAAgAElEQVR4XuydCZgUxfn/v3PPzt4H933fNxIOQRDkCIIoiHiARoNBQdSYwyvGfySJR8R44hEDBH8IYhQ1akRAiYqKohAhHHLJyn3svbM7V/+f6tmB2d2Z2Zmd3tnunm/n8YnOVle99Xm7urq//dZbBkmSJPAgARIgARIgARIgARIgARIgARIgARIgARKoFwEDxZV6ceNJJEACJEACJEACJEACJEACJEACJEACJCAToLjCC4EESIAESIAESIAESIAESIAESIAESIAE4iBAcSUOeDyVBEiABEiABEiABEiABEiABEiABEiABCiu8BogARIgARIgARIgARIgARIgARIgARIggTgIUFyJAx5PJQESIAESIAESIAESIAESIAESIAESIAGKK7wGSIAESIAESIAESIAESIAESIAESIAESCAOAnWIK0XYseJPWLKvJ2bNnophnbNhjqOxeE49veN9rFnzDj76bz6MLYdg1g03YGy/Nki3Aji+Bav+/ire/uoIsgdOxbU3TMbANtmwn2swdD/K96zCQ8+8jW37Cvwlu83CvQti66ds18rV+GhnCaxdJ+KGW6ZheMcmcIj66rQrCiLlO7DioSXY130WZk8dhs7Z0XtArcyi6LVyRdz52Lx2Dd54azO+d9rRuucoXHH1ZRjatRlSo0dZtz2yn75H6+lDMWRwC6TWfUbtEkrUUZ92eQ4JkAAJkAAJkAAJkAAJkAAJkEBcBMKLK+X52PR/z+KlNevx39xr8ej9szG2Vx4scTVXz5PLd2DZfY/i87xLMGPiQFi2PIHlhwbhmhtn4qJu5fj8r4vwrnsoxo/uhJPvLMPXzS/DTdMvQa9mDiBCP3549zbc/UFTjJsyGRd2zobVloWmuRlw2EwwRGNq+R68+fxz2GgYiqmjcrD3uVewufN0/OqG8RjQ4gw2RbIrmvpFGV8FCk6egcuWhawMB2ymqCwD1Mos2n5Xldt2sgxr9pzBl8dKcdrpRsdMO67tmYdx7bKQaTPVUdtpbHnhcXxkHowLB/dFqyw7nPvewctrJYy8aRrG9W9VPxEkVKuyn1ywZDrgSDHDGGM/5eJK1FGfdnkOCZAACZAACZAACZAACZAACZBAXATCiCv52HTfI1h+4BiKDubjcNur8dDvw4srRQfex6plq7HhYBbGjGiLbd9sQ9dJC3HN+MHIK9mCNX9/Ff/66iTSelyMa26eiiHtm8ARiMhoMQQdXXvw2df5sAyfhduvGo2uzWp8968SGCqtmcjOdKD400fwyydPYOStt2Jm9x/w2P0vAGPvwNxpQ+Bcdwv+sKEDZsy7CZP6evBV2H4U4dslC/HQqYtw++zpGNUhMzpBJRi3rxLFBQVwmtKRZT+MNfMfwPp2M3H73EsxwPAp7rs7nF0t/JEtQUdYhhfasX5xVeTKuHR8/sxL56NYSj/D/YtXIHvUPJl1i2BsCWdWjh0rHsKSfd0Vi3ISwsr9n+bji6MlKPf44PVJsJqMyLKZ8MDwNpjZLTeywFL+Pyy941VIk2Zg8sS+aJZigLdiN95e9DCOD56HSy8ZijaeA3h/1TKs3rAXnnZjgyKP3Mjf9A8sf/0DbD2bhR4XX4Obpw5B+yaW0L+nHqgeuVIUpl75ut8KX9sT2L13G34oaIUx192CacM7ogkUiH6J63bAk0mABEiABEiABEiABEiABEiABOpDIIy4chgfLf0Wvp5WHH72JaysGIm7wokr7j1Yc8+fsd44EFfMGIecvS/ikWUfo/PspzF/YjY+fmwxvm52MS4b1xPl65fgHe/FuOnqSzE4dw+eXbAIbziH4BcLp6DDsTfw5KqTGHHzbZg1ujtyxXKfkEc+Nj55Px5flYsZD9+GSRkf4L6HtqLnTQsx+5I+MG75M+5cXITRC+dixigLvlkerh+H8OaCu7FsTxF8FjMyOgzBlcFLjWKhKV6Y//AkPjzSBpMXzsHEAe1g2fECbvtDOLs6ITM4tCESw/EpWHvPIuzsNw+3XZ6FjQ8+7P/32WPRq2gd5t77FHJ/ej/mXz4SbTIak1kpvn56ARbt7Id5tykT5bToix/x/LYTOFnurtWx4S3T8deL26N/0wgLcHyl+OZvv8PLe63oM2oyRg8fhPY5NngLTsFtzUJqahG+euFlbE27AIMHdIBvxxqsPtUb100dg8G2rXho7Vn069MZfdpI2LlmHYzDp2BYq+N45r0Qv3cvxco7d6L9TRfjopEW7FiyGBtNgzFySB+Yd795vl75un8eh/pOxBUT+gNbluHF0wMx98pLMDxP/C1QRxuEdWcs1ybLkgAJkAAJkAAJkAAJkAAJkAAJNDiBMOKKB+UlLpjsP+LDW3+Hp4uG4s4w4op7/xrcee9byJi4APOmX4DmP76CeQ8sRdMpD+G6znvw1OIv0On6Bbh+Qm8YtjyBXz1TgUl3zMHUPqewdMEivJVzOR5ceAV+Urke8373NzSfch9uuXw4WqeF6nsRdqx6FH9Z9m/s6vALPHbXTPQvXIGFi3ai37zbMHtsL9i3PYUFf9yNAbcswLVju8LhDNOP01vw0uJVyO94CSYNa4HCf7+IlT90w5W3zMK4Hs1qRZZE9IQcJXIQm19ejHcMF+PGay9Fj1PLcFtYu3oiLyjfRySG8+MWVxLFrAmMBSdxxmVDVlYMS6sigJ3+1h68d6AQXkmqVUpEr7w2tRtGh1eUAEhwFR/FwZ3bsfmrz/DF5l0oNHfCRdf+HNNHdUGzkk/w6JN70HHaBFxyQVs4jv8Hf31gF3reNAkXtd6Dx1aeQL9RYzF+UFMYS4vgTUmD49Qm/OHVEL97vsNzt1UJI32P4x93bUaTqyfhktGdkX7iE/z1ge/QZc5kXDzgDJbf9jZSr5iBKRP6IGv/G5j3pgEzLx+FsW0PYQnFlQa/6bEBEiABEiABEiABEiABEiABElCaQB0Jbffj3bn34qkI4krZN89iwUPb0fvnCzHnkt5okv8O5t77jBxNMdmxGs/+fTMOlWUhw2EDKgtw8kxn3PjYfbh2aBlW3r4I23rPxR1zLkGfkg/rjMLI37QEf3p6JT4r7Y8b712A64Z1gX37s1gQJGKYv16MhQ8fw4iFN+Oq0V2QJaflCNEPjxOFhaXw2dOR7rCgZPMTuOOJQ7jglgW4RkTOxJzs1IsTGx/Br54rx7iFN2G8/V+450/nRZ/QdvndGYlhvOKKuplFvpwvfWM31h0qDFnIYTbijWndcHHbzDrGhASvqwJlZSUoLXXCeWwb3vrbdrSYOQvj2+zD/Q8txY4jhXDYzTB6hUjWDrMf+S1mXdQWp7/dgI/XrcemH0zoMe5K3DBpINqke7HnqxC/W3bg6YAw0mYn7rn7EIbO/ykuG9kWGd7vsfYXr0O68jKM/Ek5Xr1jO9r+bBzGjGqHjAPvYu4qF6ZPG4mx7Q7heYorSt/jWB8JkAAJkAAJkAAJkAAJkAAJNDiB2MWV/E1yno+tu4/Iu+vcdXEB/vGPb9Hpyjsxd0p/tDy2BnPvfQG5P/09rmr5JRY/8wN6z5qBSUPaIl1eCmNDVtNcZEjf4bkFVctdai5xGezDC38734bYwadXxQd4/C/L8O9dGZhy+124YcogtE03A4fW4o67VyLn8l/h51OGwPOf+bh7dQ6mzP8FLhvcGv4AmLpFotKvn64m0uQFMvfW6G+k3YSObHgIv368DOPvvhnT2vwXD9wTxq6m+/HwE9ExjCyurD3Her6amCl02d750SG88r9TKKr01qqxW04K/jahE37SImSIk798/vu4/4tMTBvaD4Pb+JcPSZ7j+HTxPdjfYy7GdSrAo6+dxKAR/TBUJDSWS1Rdnw4bJFcZSouLUVJ6GF//8z24Bs7E6KG9kGsK8XsfJ177dVXkSo8f8OydO9Ht5okYN7IdMoq+xfMLP0KTOVMw9oIirFgYtPRnP8UVhS4XVkMCJEACJEACJEACJEACJEACjUYgdnHFXYbjpwrgrHQDtiw0se/Bsl/+Bdvbz8Dtc0cBGx/Hgy9vQOefPY15IzxY+eAynBkxG/Ou6o/Kdx/Dkl1dMP2Gy3Fhy4N4IZy4culAWCrPt9E08zTW/XkRnn/vBLrO+S1uuXoEujW1Qt44x7MLK+98EFvaX425112AwtfuxvKysbjxmiswpG1G1a4tIcSV/E346+LX4R42B7MmdUbB6t/i/33RCdffdj0m9G0OW2BTnhr9rbabUP5mvPj8apQNug4zLmmP/OW/xVNHh+HWG2fgwvbHsSqcXS1MOBklw2riyrVtsf3eB/F6xlTcvXAyWuxagt88uRbtrn4c8xudWQa+f0XZhLYf/lCI32w6jJ2ny2sNkHt+0gq39m+OZqkR9q9y78XqJ15HUbfxmHxxf7RKN6P8wAd4/tHNaDHrakwYasZ/Hl2Fgv6XYsLYvkg9+BqeWOvG0CvG4wLfOryyqzVGDx+CPk2OY8OTy1FwwQxckL4dbx+o/ftFfVx47a4q0WS4B/9ZtBjbO07DVZcOhe3bl/DnT5rgypkTMbLNwepLfyiuNNrNjw2TAAmQAAmQAAmQAAmQAAmQgFIEYhdXarYsVeLw5yuw9O/vYndFOwzvm4J1Gz9Dr6v/iPmXDYZt77tYufrf+HRvAQzNemLC7GswZUhXNPV+i2fCiSs1krO697+OO+9/Hh9vOwF7dhNkpdtgMXbDrHsXYOqwdrB8/yFWLF2LjbtOI63LMEy9YSYu7tkGmeZA1tgQ4oq7DN99uAL/fGc9tud7YG4+EJfOmYWfDumEPHuUWzG7y7Bz/Qq8/vZ6bMsHsroOw6VzpmNsr7bIsnhRuqsuu6pgRmIYnHNl9ihk7nwZjy1dh3x3F4wd6MAH6z9Bz1mLaiW0TTwzJ7YqnNDW6fHJy4JW/O80vjxagtNODzpm2XFtjzxc3SMPbTOEwBZpa2oPyk58h4/ffQ/r1n+LQwUS0lp3x/BJMzFlTE+0zjbAeeBLvP3Gm/jXF3vhyuyK4VOux/QxPdDKdgRb176ONe98jj2eHPSacAXmTB6Bzhln8e1btX/v6thzPufKyBYwHdyCN9a8jve//BHepgMxZfZMTBrUHrnub84vHxrZBhkUV5S6l7EeEiABEiABEiABEiABEiABEmg0AnWIK26UHT+FAl8KsnPDJCkt2oHlDz6KzzNG4crLxqJb5Trc8+j3GDbv55g1tjuypTIUFRShuNwDgy0VWTmZSLWZYazaKthly0JWhgM2X7kcEWNKzUV2egrO6SJiKYerGCdOF8FZ6QkCdX75hsnrRNHZQhSXu2F0ZCA7Ox0plmCBJHQ/PM5iFBUVobTCB6MtHdk5oo/mqmiX6Hxyvg4J5ppte+qyq6qNSAzHtIfh7BkEOJk9xTh7thhOjxlpqRY4y52wpuepgJkPFQontBV0hMAilgWVu73wSoDVZECWzYw0q7EOYSUgXLlRVlyE4uIyiMvHZE1BenY20lMs/sgnbyVKCgtQWFoByexAxrm/eeEqKURBYSmckhmOrBxkp9lhMfpC/45KFJx0wZLpgCNF5G9xVdVbCVjTzl9b8nUfVE5ERhVLSE9LgcPiRmHw36K7BFmKBEiABEiABEiABEiABEiABEigkQnUIa5EYZ23ArvefRHL39qAnccrYXbkoe3YazH38lHo2Sw1JqEiitb0WYQM9elX9ooESIAESIAESIAESIAESIAESCApCMQvroi0J+VFKCwqRpk/NAApmYGv/JGWbCQF36g7SYZRo2JBEiABEiABEiABEiABEiABEiABElAVAUXEFVX1iMaQAAmQAAmQAAmQAAmQAAmQAAmQAAmQQAIJUFxJIGw2RQIkQAIkQAIkQAIkQAIkQAIkQAIkoD8CFFf051P2iARIgARIgARIgARIgARIgARIgARIIIEEKK4kEDabIgESIAESIAESIAESIAESIAESIAES0B8Biiv68yl7RAIkQAIkQAIkQAIkQAIkQAIkQAIkkEACFFcSCJtNkQAJkAAJkAAJkAAJkAAJkAAJkAAJ6I8AxRX9+ZQ9IgESIAESIAESIAESIAESIAESIAESSCABiisJhM2mSIAESIAESIAESIAESIAESIAESIAE9EegDnGlCDtW/AlL9vXErNlTMaxzNsyNxOD0jvexZs07+Oi/+TC2HIJZN9yAsf3aIN0K4PgWrPr7q3j7qyPIHjgV194wGQPbZMN+ztbI/XAfeBuPPPk60kcvxMzxg9EiNfpOynatXI2PdpbA2nUibrhlGoZ3bAKHqKJOu6Jop3wHVjy0BPu6z8LsqcPQOTt6D6iVWRS9Vq6IOx+b167BG29txvdOO1r3HIUrrr4MQ7s2Q2r0KOu2R/bT92g9fSiGDG6BGC6h83UrUUfdlrIECZAACZAACZAACZAACZAACZCAwgTCiyvl+dj0f8/ipTXr8d/ca/Ho/bMxtlceLAobEFV15Tuw7L5H8XneJZgxcSAsW57A8kODcM2NM3FRt3J8/tdFeNc9FONHd8LJd5bh6+aX4abpl6BXMwdQZz/y8d6DD+KZd75Ev4VLcOvlI9EmIyqrgPI9ePP557DRMBRTR+Vg73OvYHPn6fjVDeMxoMUZbIpkV5RNwFeBgpNn4LJlISvDAZvJEN2ZamUWnfXnSnmO7YBrx1vw/LgVUvkZGLPbw9ZvBiydLoLBXpejTmPLC4/jI/NgXDi4L1pl2eHc9w5eXith5E3TMK5/q/qJIKH6IPvJBUumA44UM4wx9lMurkQd9WmX55AACZAACZAACZAACZAACZAACcRFIIy4ko9N9z2C5QeOoehgPg63vRoP/T68uFJ04H2sWrYaGw5mYcyIttj2zTZ0nbQQ14wfjLySLVjz91fxr69OIq3Hxbjm5qkY0r4JHIGIjBZD0NG1B599nQ/L8Fm4/arR6Nqsxnf/KoGh0pqJ7EwHij99BL988gRG3norZnb/AY/d/wIw9g7MnTYEznW34A8bOmDGvJswqa8HX9XRj+ObnsGfn1uLTTuPY+Kvl2B+LOKKrxLFBQVwmtKRZT+MNfMfwPp2M3H73EsxwPAp7rs7nF0t/JEtQUdYhhfasX5xVeTKuHR8/sxL56NYSj/D/YtXIHvUPJl1tYibhDMrx44VD2HJvu6KRTkJYcW5/o/w5H8Nye0EfF7AZIExJRMpY34Na+9pkQWW8v9h6R2vQpo0A5Mn9kWzFAO8Fbvx9qKHcXzwPFx6yVC08RzA+6uWYfWGvfC0GxsUeeRG/qZ/YPnrH2Dr2Sz0uPga3Dx1CNo3sYT+PfVA9ciVojD1ytf9VvjansDuvdvwQ0ErjLnuFkwb3hFNoED0S1y3A55MAiRAAiRAAiRAAiRAAiRAAiRQHwJhxJXD+Gjpt/D1tOLwsy9hZcVI3BVOXHHvwZp7/oz1xoG4YsY45Ox9EY8s+xidZz+N+ROz8fFji/F1s4tx2bieKF+/BO94L8ZNV1+Kwbl78OyCRXjDOQS/WDgFHY69gSdXncSIm2/DrNHdkSuW+4Q88rHxyfvx+KpczHj4NkzK+AD3PbQVPW9aiNmX9IFxy59x5+IijF44FzNGWfDN8gj9OL4Zz/7+TbhbmvHBF1+g36w/xCauBOwTL8x/eBIfHmmDyQvnYOKAdrDseAG3/SGcXZ2QGRzaEInh+BSsvWcRdvabh9suz8LGBx/2//vssehVtA5z730KuT+9vw67E8GsFF8/vQCLdvbDvNuUiXJyfvw4KrYshVR2utaVYG4zBI7Jf4K5Re/w172vFN/87Xd4ea8VfUZNxujhg9A+xwZvwSm4rVlITS3CVy+8jK1pF2DwgA7w7ViD1ad647qpYzDYthUPrT2Lfn06o08bCTvXrINx+BQMa3Ucz7wX4vfupVh55060v+liXDTSgh1LFmOjaTBGDukD8+43z9crX/fP41DfibhiQn9gyzK8eHog5l55CYbnib8F6miDuuJy6jPgeQ4JkAAJkAAJkAAJkAAJkAAJkIDyBMKIKx6Ul7hgsv+ID2/9HZ4uGoo7w4gr7v1rcOe9byFj4gLMm34Bmv/4CuY9sBRNpzyE6zrvwVOLv0Cn6xfg+gm9YdjyBH71TAUm3TEHU/ucwtIFi/BWzuV4cOEV+Enlesz73d/QfMp9uOXy4WidFqqzRdix6lH8Zdm/savDL/DYXTPRv3AFFi7aiX7zbsPssb1g3/YUFvxxNwbcsgDXju0KhzNcP4qwY+l9+MeJgbhioBUv/G0Fmk2uS6QI4wA5SuQgNr+8GO8YLsaN116KHqeW4bawdvVEXlC+j0gM58ctriSKmQ8VBSdxxmVDVlYGHDYTolzAFPaqLnn1erj3fAhIvlplDPZMpM36OywdRkQYFRJcxUdxcOd2bP7qM3yxeRcKzZ1w0bU/x/RRXdCs5BM8+uQedJw2AZdc0BaO4//BXx/YhZ43TcJFrffgsZUn0G/UWIwf1BTG0iJ4U9LgOLUJf3g1xO+e7/DcbVXCSN/j+Mddm9Hk6km4ZHRnpJ/4BH994Dt0mTMZFw84g+W3vY3UK2ZgyoQ+yNr/Bua9acDMy0dhbNtDWEJxRfm7HGskARIgARIgARIgARIgARIggQYmUEdC2/14d+69eCqCuFL2zbNY8NB29P75Qsy5pDea5L+Dufc+I0dTTHasxrN/34xDZVnIcNiAygKcPNMZNz52H64dWoaVty/Ctt5zccecS9Cn5MM6ozDyNy3Bn55eic9K++PGexfgumFdYN/+LBYEiRjmrxdj4cPHMGLhzbhqdBdkmQTB2v3AgTfx/174HzpOnY7L8vbh7geejiICJJI3vDix8RH86rlyjFt4E8bb/4V7/nRe9Altl7++SAzjFVfUzSzy1V2y4mq4930UspDBkoK0a5bD0nFUHUNEgtdVgbKyEpSWOuE8tg1v/W07WsychfFt9uH+h5Zix5FCOOxmGL1CJGuH2Y/8FrMuaovT327Ax+vWY9MPJvQYdyVumDQQbdK92PNViN8tO/B0QBhpsxP33H0IQ+f/FJeNbIsM7/dY+4vXIV15GUb+pByv3rEdbX82DmNGtUPGgXcxd5UL06eNxNh2h/A8xZUGvuWxehIgARIgARIgARIgARIgARJQnkDs4kr+JjnPx9bdR4Bus3DXxQX4xz++Racr78TcKf3R8tgazL33BeT+9Pe4quWXWPzMD+g9awYmDWmLdHkpjA1ZTXORIX2H5xZULXepucRlsE+OJAm0ce+CqehV8QEe/8sy/HtXBqbcfhdumDIIbdPNwKG1uOPulci5/Ff4+ZQh8PxnPu5enYMp83+Bywa3hj8Apqa44sDul3+NP/zf1zgqpSPN5MLJUwUwpebiyrv+gjkTg/KX1OivsCXcrklHNjyEXz9ehvF334xpbf6LB+4JY1fT/Xj4iegYRhZX1p5jPV9NzBS6Tsveux+uba9BqiyuVaMprzNSpz0Jc5tB4VvLfx/3f5GJaUP7YXAbfx4fyXMcny6+B/t7zMW4TgV49LWTGDSiH4Z2zoZ/JVrV9emwQXKVobS4GCWlh/H1P9+Da+BMjB7aC7mmEL/3ceK1X1dFrvT4Ac/euRPdbp6IcSPbIaPoWzy/8CM0mTMFYy8owoqFQUt/9lNcUehyYTUkQAIkQAIkQAIkQAIkQAIk0GgEYhdX3GU4fqoAzko3YMtCE/seLPvlX7C9/QzcPncUsPFxPPjyBnT+2dOYN8KDlQ8uw5kRszHvqv6ofPcxLNnVBdNvuBwXtjyIF8KJK5cOhKXyfBtNM09j3Z8X4fn3TqDrnN/ilqtHoFtTK+SNczy7sPLOB7Gl/dWYe90FKHztbiwvG4sbr7kCQ9pmVO3aUlNcyYFXLGEpccLlBVAloGSPugW/mDUZPZqnwBzIiVKjv01zg5a85G/Gi8+vRtmg6zDjkvbIX/5bPHV0GG69cQYubH8cq8LZ1cIkiznRMKwmrlzbFtvvfRCvZ0zF3Qsno8WuJfjNk2vR7urHMb/RmUnY/X/KJrR17/sY5R88CO/J3bUGSMqoO2D7yY0wpjUNP3jce7H6iddR1G08Jl/cH63SzSg/8AGef3QzWsy6GhOGmvGfR1ehoP+lmDC2L1IPvoYn1rox9IrxuMC3Dq/sao3Rw4egT5Pj2PDkchRcMAMXpG/H2wdq/35RHxdeu6tKNBnuwX8WLcb2jtNw1aVDYfv2Jfz5kya4cuZEjGxzsPrSH4orjXbzY8MkQAIkQAIkQAIkQAIkQAIkoBSB2MWVmi1LlTj8+Qos/fu72F3RDsP7pmDdxs/Q6+o/Yv5lg2Hb+y5Wrv43Pt1bAEOznpgw+xpMGdIVTb3f4plw4kqNHXvc+1/Hnfc/j4+3nYA9uwmy0m2wGLth1r0LMHVYO1i+/xArlq7Fxl2nkdZlGKbeMBMX92yDzHMKSR3Lm8QLblSJYWt03l2GnetX4PW312NbPpDVdRgunTMdY3u1RZbFi9JdddlVVV8khsE5V2aPQubOl/HY0nXId3fB2IEOfLD+E/SctahWQtvEM1M+oa3kqYD7+49Que01eH/cCl/QVsy2vtNhzGoFGOR1X2EOD8pOfIeP330P69Z/i0MFEtJad8fwSTMxZUxPtM42wHngS7z9xpv41xd74crsiuFTrsf0MT3QynYEW9e+jjXvfI49nhz0mnAF5kwegc4ZZ/HtW7V/7+rYcz7nysgWMB3cgjfWvI73v/wR3qYDMWX2TEwa1B657m/OLx8a2QYZFFeUupexHhIgARIgARIgARIgARIgARJoNAJ1iCtulB0/hQJfCrKDIzaCzS3ageUPPorPM0bhysvGolvlOtzz6PcYNu/nmDW2O7KlMhQVFKG43AODLRVZOZlItZlhrNoq2GXLQlaGAzZfuRwRI5bmZKcHRY6IpRyuYpw4XQRnpSeo5fPLN0xeJ4rOFqK43A2jIwPZ2elIsQQnVK2jH1XRKaHarsszHmcxioqKUFohwVyzbU9ddlXVHonhmPYwnD2DAL04HX8AACAASURBVCezpxhnzxbD6TEjLdUCZ7kT1vQ8FTBTPqGtoCMEFqmiGHA5IUkeGExWiGS24lqKLKwEhCs3yoqLUFxcBnH5mKwpSM/ORnqKxR/55K1ESWEBCksrIJkdyDj3Ny9cJYUoKCyFUzLDkZWD7DQ7LEZf6N9RiYKTLlgyHXCkiPwtrqp6KwFrGrJzRMRT4LoPKieuvWIJ6WkpcFjcKAyuo66Lj38nARIgARIgARIgARIgARIgARJQBYE6xJUobPRWYNe7L2L5Wxuw83glzI48tB17LeZePgo9m6VWLcuJop5kLkKGyex99p0ESIAESIAESIAESIAESIAESEDjBOIXV0Tak/IiFBYVo8wfGoCUzMBX/ng349U43RjMJ8MYYLEoCZAACZAACZAACZAACZAACZAACaiIgCLiior6Q1NIgARIgARIgARIgARIgARIgARIgARIIKEEKK4kFDcbIwESIAESIAESIAESIAESIAESIAES0BsBiit68yj7QwIkQAIkQAIkQAIkQAIkQAIkQAIkkFACFFcSipuNkQAJkAAJkAAJkAAJkAAJkAAJkAAJ6I0AxRW9eZT9IQESIAESIAESIAESIAESIAESIAESSCgBiisJxc3GSIAESIAESIAESIAESIAESIAESIAEtEhAkiQYDKF3Raa4okWP0mYSIAESIAESIAESIAESIAESIAESIIGEEqC4klDcbIwESIAESIAESIAESIAESIAESIAESEBvBBQTV3w+H7xeL0SFPEiABBqWQGCchQs7a9jWWTsJqJsAx4e6/UPr9Ecg0sOk/nrLHpFAwxPgPNbwjNkCCQQIBOYws9kMo9EYFxjFxBWXywW3201xJS538GQSIAESIAESIAESIAESIAESIAESIIFEERAfrO12O0wmU1xNKiauiIoYtRKXL3gyCURNgF80okbFgklIgOMjCZ3OLjcqAUauNCp+Nq5DApzHdOhUdkm1BALjTUStxLsqQDFxRbW0aBgJ6JAAJ10dOpVdUowAx4diKFkRCURFgOJKVJhYiASiJsB5LGpULEgCcRNQcrxRXInbHayABBJPQMmbQOKtZ4sk0LAEOD4ali9rJ4GaBCiu8JogAWUJcB5TlidrI4FIBJQcbw0krhRh97ur8dr6b/BDaSp6XHodZo3pg9YZXhz7ZBWWvfMlDhY3w+jrr8fEQe2RYw3ubmWYMrH+zouIBPRLQMmbgH4psWfJSoDjI1k9z343FgGKK41Fnu3qlQDnMb16lv1SIwElx1uDiCuVu9dgxZ4s9OzYCW2tR/DxPw+j7WWjMShnD5a+fRqd+vZEj9R8vPeJARdMGIJ+nXNwTl85thHPhCqTug0vxvJ7cJ1q9CJtIoE4CCh5E4jDDJ5KAqokwPGhSrfQKB0ToLiiY+eya41CgPNYo2Bno0lKQMnx1iDiilRZhEK3Fal2O6zGI3jv2U+ROXY4Ojg/wLrCIRgxoDc6Z57CJ8+vhzRqBPr37oBMg9+bRVtfwpshynSoXI+NRbXPDfd7cJ1Jep2w2zomoORNQMeY2LUkJcDxkaSOZ7cbjQDFlUZDz4Z1SoDzmE4dy26pkoCS461BxJXz1M7iv6+9iq32ARh14SBkff8yPpTGYGivHmifXoAvn1uBMwPG44JB3dGkKnSl4Mvn8EGIMp09G/GNpfa54X4PrlOVXqRRJBAHASVvAnGYwVNJQJUEOD5U6RYapWMCFFd07Fx2rVEIcB5rFOxsNEkJKDneGk5cKduHD1Z+jKKWPTHoJ/3QNseB0q+W4H3PGAzr3QMdMoW48ibKho/CgL6dkW30e1OIK6HKtHOuw5e+2ueG+z24ziS9TthtHRNQ8iagY0zsWpIS4PhIUsez241GgOJKo6FnwzolwHlMp45lt1RJQMnx1jDiStluvLVqO2xdeqNf/85okmaF2WiA9+CbWLzeimFjh2NI1j68svwIuk0YhkE9m8FehTpcmf72zXhuQ+1zw/0eXKcqvUijSCAOAkreBOIwg6eSgCoJcHyo0i00SscEKK7o2LnsWqMQ4DzWKNjZaJISUHK8NYi4cmzDYjyx8gv84LTBbjPDiL6Y+cuZGNXDjoPvv4rVG77D8bJsDLj8Olw2qgdaenfi1bVn0f3CvujdTsLeUGXshdgZy+9pJlSlcUnSy4Td1jMBJW8CeubEviUnAY6P5PQ7e914BCiuNB57tqxPApzH9OlX9kqdBJQcbw0irnhKz+BsiRMubwCgHZl5mUi1m+ErK8TZ4nK4fGakZWcjPcUKk68ChcUe2FJTYLca4Q1VxiDBE9Pv6nQerSIBJQgoeRNQwh7WQQJqIsDxoSZv0JZkIEBxJRm8zD4mkgDnsUTSZlvJTkDJ8dYg4kqyO4j9J4GGJqDkTaChbWX9JJBoAhwfiSbO9pKdAMWVZL8C2H+lCXAeU5oo6yOB8ASUHG8UV3ilkYAGCSh5E9Bg92kyCUQkwPHBC4QEEkuA4kpiebM1/RPgPKZ/H7OH6iGg5HijuKIev9ISEoiagJI3gagbZUES0AgBjg+NOIpm6oYAxRXduJIdUQkBzmMqcQTNSAoCSo43iitJccmwk3ojoORNQG9s2B8S4PjgNUACiSVAcSWxvNma/glwHtO/j9lD9RBQcrxRXFGPX2kJCURNQMmbQNSNsiAJaIQAx4dGHEUzdUOA4opuXMmOqIQA5zGVOIJmJAUBJccbxZWkuGTYSb0RUPImoDc27A8JcHzwGiCBxBKguJJY3mxN/wQ4j+nfx+yheggoOd4orqjHr7SEBKImoORNIOpGWZAENEKA40MjjqKZuiFAcUU3rmRHVEKA85hKHEEzkoKAkuON4kpSXDLspN4IKHkT0Bsb9ocEOD54DZBAYglQXEksb7amfwKcx/TvY/ZQPQSUHG8UV9TjV1pCAlETUPImEHWjLEgCGiHA8aERR9FM3RCguKIbV7IjKiHAeUwljqAZSUFAyfFGcSUpLhl2Um8ElLwJ6I0N+0MCHB+8BkggsQQoriSWN1vTPwHOY/r3MXuoHgJKjjeKK+rxKy0hgagJKHkTiLpRFiQBjRDg+NCIo2imbghQXNGNK9kRlRDgPKYSR9CMpCCg5HijuJIUlww7qTcCSt4E9MaG/SEBjg9eAySQWAIUVxLLm63pnwDnMf37mD1UDwElxxvFFfX4lZaQQNQElLwJRN0oC5KARghwfGjEUTRTNwQorujGleyISghwHlOJI2hGUhBQcrxRXEmKS4ad1BsBJW8CemPD/pAAxwevARJILAGKK4nlzdb0T4DzmP59zB6qh4CS443iinr8SktIIGoCSt4Eom6UBUlAIwQ4PjTiKJqpGwIUV3TjSnZEJQQ4j6nEETQjKQgoOd4oriTFJcNO6o2AkjcBvbFhf0iA44PXAAkklgDFlcTyZmv6J8B5TP8+Zg/VQ0DJ8UZxRT1+pSUkEDUBJW8CUTfKgiSgEQIcHxpxFM3UDQGKK7pxJTuiEgKcx1TiCJqRFASUHG8UV5LikmEn9UZAyZuA3tiwPyTA8cFrgAQSS4DiSmJ5szX9E+A8pn8fs4fqIaDkeKO4oh6/0hISiJqAkjeBqBtlQRLQCAGOD404imbqhgDFFd24kh1RCQHOYypxBM1ICgJKjjeKK0lxybCTeiOg5E1Ab2zYHxLg+OA1QAKJJUBxJbG82Zr+CXAe07+P2UP1EFByvFFcUY9faQkJRE1AyZtA1I2yIAlohADHh0YcRTN1Q4Diim5cyY6ohADnMZU4gmYkBQElxxvFlaS4ZNhJvRFQ8iagNzbsDwlwfPAaIIHEEqC4kljebE3/BDiP6d/H7KF6CCg53iiuqMevtIQEoiag5E0g6kZZkAQ0QoDjQyOOopm6IUBxRTeuZEdUQoDzmEocQTOSgoCS443iSlJcMuyk3ggoeRPQGxv2J3kJ7D3rxKYfi7H9ZDl8koReeQ5M6JCF9hk2mI2G5AXDnpNAAxOguNLAgFl90hHgc17SuZwdbgQC5R4fXt11Gl8dL8XREhdSrSYMbZGGK7vlomWatV4WKSKuiAfaA0WVSLMaZUPEP3aTsV4G8SQSIIG6CXDSrZsRSyQXgc1HS7Do8x+x7WQZnB4JgAS72YgeOSl46MK2+EmLNAosyXVJsLcJJEBxJYGw2ZSuCWw4XIT3DhTIHwmy7Wa0y7BherccDGiayncrXXuenUs0ASGs/P6zfPxz7xkUVHjg9kkwGgxwmI2Y2CEL9w1tjS7Z9pjNiktcyS9x4S9fHcXGw0UorvRCfBi0mAyY0D4Ldw5ugY6ZsRsUcw94AgkkIQGKK0nodHY5IoGff7Afa/acgdPjq1bOYjTgqu65mNE1F01SzOf+lpNiQSvxIcDMDwG8tEggXgIUV+IlyPNJAFi24xSe23Yc+wsr5LnMZDDAajKgeaoFT43tgItaZ/AjQSNcKKedbhwtdaGyxvNFI5jSYE3uKahAUaWnwepv7IrPOD04IvtQfHzzH2crPPjmZBlOOd2Qzv8s/81hMeKvYzrIESypltieE+MSVx74LB9LvzuJkzWMSrOYcP+wVri+V1PkBj3MNjZYtk8CeiFAcUUvnmQ/oiFwuLgS4uHmRJn/AedspQeHCitR5vbh+8IKFFZ6cazUhVK3N2R1qRYTMqxGmIKWBpkNBvljgPhf8NEl24ZM63kRxj/JGtA+015rgm2TbkMThwXmoCrsZhM6ZNkg5kEeJJAsBCiuJIun2c/6EAjMYV5f9Tc48ZH6VLkbHklCUaUXr+89i91nnfDUKCemrj55DnTOssOmwpUBYh4W9uv1EP4RPhHLjfV6uLwSvDrun/Cf34fnPSjGo4hWCefVh0e1w896N5EjyGI56i2uiBvCTf/eh//8WFzN0EDj7TNt8o2gmcN87qE0+EG0a04KMm2xGRtLx1iWBPRMgOKKnr2bXH2rSzgRD2xun0+eFMU/YiL0SoDL65PnHvFAIH43REipIibOaDOu2EwGOSw0+BAPtlaTUY7ODD5EVEzNXC7iXKuxdh05dlPIJbNdc+zItFUXYnLtFrRKF8trqzfYOiDmMH9Mcg0SDfSW4ooGnEQTwxIod/twqKgCZTUE+tNOjyzoV3irR0SG+gouKj9TIT4AuFEpJqmgIzCH1XyJk+ezqpc70YT4QFBTWAlUI6JYxJwTaa5rLBfr/cW8sbiy3YYlUNez4e+GtcYv+jVDU4clJkPqLa7sOF2OX6w7ICeACXWIB0z/g+f5h9LgB1GhvIobRYrZICcbFF8WW2dY5bBt8bDaLVuILyYwdDsmf7JwkhCguJIkjtZ4N5UQTqL5klLXBCk+xjT2A6n8YCxHylQ/5LmwRsRpuIdoIdqI6JvgWoLn0OCag+fT4N8Dc2vwb5xnNT7QVGA+xRUVOEHnJoj8jqGWLYRbzrD3bO1oCqfHi0PFLjnqMfgQEQmuEJEJ4b5sh/oKLuoT85X8JbweAQ51zVN1zXM6dz+7RwKKE6hrTP3xwra4qW9T5CQqcmVfQQVu/GA/th85jX7efejkOworXNhp7IAdpo4oM9ij+lIo52kx+r8IigdPEaotHoLFA6f4LTh0u3W6BXkpFjm8OxCiHfyFj1/1FL/uWKFKCVBcUaljksisRAkn4ZCKCBMRDSkSj3XMsmFvQQX2FVbIkSw1j8kds+Ts7w6LCQcKK1Dsqh6+XOHxQURjiq+XwcfRMpec5CxElarxdPAcGmxU8Hwa/Htgbg3+jUukVONOzRpCcUWzrlPM8HB5KcJFf/xY7JJzHdRMY5FfUonT4r5b/XaMSq8v5LKFcFETIrdCTXFeCBgunz/qUW1HfcSVLJsJzRwWVS4VUoKv3WxAmwz/PK/HI8VsRJt0q/xsotcj22ZCizSrKq9RscT80S1HsfV4Wa17RZfsFDw3rgMubJ0uB4PEctQ7ckUos//vzffRafdSDPTsgUOqgAESKgxWWWB5PusG7LO0R0GlN+TDbixGBsoGIl+CQ7SDv/AFvuqJQRiIhhE5X0TSQpv5fDQM18TXhz7PURMBiitq8ob+bFGbcJJu9S+pEV8PRHSjmKjFfVzMCYH54GBRJV787wl8dqT4nEgiktWKBIC39m+Gztl2ebmPeBCvuW5aPGiLOa3m7/4lSJLYeKjaIZIN1hRohAhzvEyEg1d/IxA76ZXUWIsuQsx/FGKOypPjNdQSqcCHEiHqBB+xLJHi0mJ13XcorqjLH+GsCRX9Ie5D4v5Zc0mM+D2Q2yq4vnBLX8LlpQgX/eGuWtIZaamMFqh2yLQhvcbLcThRINzLtNhhtW2GDa/sOi3vFFRS4wOAmMt+ObgFRrbKgLgvBw4RySii/WN79dMCVb+N4T4eaKcHkS0VU6D/OUavHoQsTKh1OZt4vvviaCme+fY4tp4oPadX9GviwO2DWuDSTjkQAmasR73FFdHQgdd/A+v/3kSKt6TawHbBgpM9roVzwI3wpLWAaCTwMCqyXwtVWnwhLKjwyg+jYu38weLKWjeTWDsTKB88GMVNJ+DUwBe74DXxwevgAw92DrMJImdMmsUIRsPU1ws8ryEJUFxpSLr6rluLwol4lhT3cvFPuIlaCCFC4Pi+oAKny92yKNIqzYa2mTbkpZjleUCpQ8xZNaNZxAuEeLmoGQ4u1t7XFG1EmVBijshkf8YpbD9vafCcGWx/8PwZ/LuSc6lSvGrWEypXjSgTyxKpwNLi4LpjWSIVPM8H18ElUvXzOsWV+nGreVY0iU+Dzwm19EX8PVyC0VDRH3I0h7hP1VCR/Tmtakd5xLP0RRlKsdXSItUiC/M1vz63SLPIm27U/D0g5NfMp9Upy44Ma+0XrVD5uMKJAuFepgPlDxRVyBuFvHugEIVVO7dk2cyY0ysPs7rnoUWqtdGXuMZGn6VJQN0ExL1P7BpU7vbKz5Bi/IuNCnJTLHLEVH10r3qLK76iIyh94zZ4Dn2OWp/1xC+2dMCeDZj8SWsDD5jetBZw2XLgM5jkJE5y5l6zHZXpreE1O+T/LnJ5IBTtY8YmOG3IgAdGOUGU6HiJZMHXlbk467Up4q3gdfCBBzsj/Gvj5S+iQWvcA7tIBO8cwSS9iriBlcRIgOJKjMCSpLhehZNY3CdECzGPiDEiHnr9OUq0cQQnNwxYHAhjrynahHvBCRWZIx4cjpW5akWRyjsvVXiqJVBMliVSwfN88NURyxKp4MjY4DqScRepZBFXlEp8Gm7pSzSJT4OvtVBLX8TftZRgNHiJZ3DfwkV/iJ07moulMDWWioRbfhAQ5kOJvKHmh3DlQ0XyKT2ziPu6SOIuIlfELkJiO1iRk1IILOlWkS5BK7OZ0mRYHwk0LAExhwkxJd3mz/0az1FvccV7YhfK3volPEe+Dd1+uMWDRjMg/gl63JXEzcJkAQxG+auf+MonPty5YYYXRkgwVCWIkuCFAU7JDK9UveNFtqYos2TBJZnk9ZSiniKvBQcMTVEKezUbjxrycMYoRJvzCrRYznTY2Bzlhuplg08M3FiDlyWFStIbHA3DJL3xXJ48NxwBiivJd21QOIne5xwf1VnVlZQxuDSXSIW+zkK9WAVHxgafFcsuUkoskWqsCFuRS+OV/52C2OBAvAyKj1HTuuRgXLusWjtgRT964y8ZS+LTcEtfGjrxaSghNf6eN1wNoZa+iNZEviuxbLPm0TFElEdg6UuqpXr+DEPVsoGa7zPhoj/ER1F5KUyN9x81Lz+oj2fERwJByhjni1592uY5JJBsBMRzY6bVBIfVFLeIWW9xxXf2oD9yJf/rMPzrysGrrNu8BrMcDSNaDXzhE0KMC2b4any3PCfaBN2ZZQFHLlv9pv+jIRdnjJmyyBM4nLDhsLGZnLQ3+AiINjD4VS9xP/SabDhqaSGLNkzSq6zPk7k2vjzqy/sUTpT1J8eHsjwj1cYlUvGxVmKJVGPsIiUSQP9m0w/46HCRvE2tz+ffkUssm5g/oDl+1qepnGgz1BEu8amoU3ytF8vrgo9wiU9jWfoi6gsVzRFu6YuaE5+GYhousakc5ZFqgbXGtu7hlr6IZSd5DrO8mUTwEWrpi/i7HB0Y4iOvaC/UlvaBDSziGzX6PttwYidM+z8EivIBnxfI7QRvl0mQsttXfZzWd//ZOxJoDAKqEFfgdcviimv3+4CnshYHX5Me8DXtBVgcgKcChsJ8wF1erZyx5AgMzgJAqr5zQ2NADddmcPRMoIzPEBBiqs8o9RFtjEaTHLYuFHePyY4jpmaoNNqrtuz054s5aWqCUksm8lJTIJJaiS2qs1JTUZHWBh2b5Mj/zSS9arpqGt4Wvjw2PGOlWqBwohTJGOopPwvJ4oDBEj4SMYbaWLQRCHCJVHzQG3oXKZHz57uqiJWalorlUhc0S4OIQRZLusWy8OAjXOLTcNEc4RKf6nnpS7jEp+GWvoRLbBr4veZeK7EulYnvauTZ0RIw7X4bpq1/h+HMPhh8bjnrgmS2QsrrBvfI30BqOZACS7QwWY4EYiCgDnFFLNv5fgOcGx+F5/gOv7padUjZHeEecz+kFgMglvwYxCcAr7hJ1NhXTdw4gs4LnC9uKqgsrobE4DwLQ+mJWkKO4ewBoLKkRtkCGMuOA15XDFgTWzRW0UZE5QTCIIUQYzIa4TNaYDWbZGEmsFTpqDEPRaZMmE0W+SuSvH2Z2Q5nWmukpabLoo34siTCMs1ZrWF05ALGoJBOSwpM2W1hsKYmFghbi4kAxZWYcDVYYQonDYY29ordTph2rYVp5xswlB73LzN15MLbawa8XScBKdmx18kzdEeAS6Tid6lYIiX0EsEy3I62gUgJIZjUzBcUvwUNU0OsiU9DLX0RloVKfBrr0pdwiU/1tvSlYTypklrLz/jnokjvIsXHYHCegcHnATxOmHb/C8ZTuwHx38GH0QJv2+HwtR4iCy2SI6f6s3vg/SunE2DLUAkAmkEC2iGgGnFF8lTAV/gjPD98Ac+pfaiodMLTtBd8QlTJag+Y65l0VtyIaoouIrrFK2421QUag1y2hmgjyoobU40ZPWlEG4NI1WeQ09rIXysMfiHGaPRnPQ6IMQajxa+AVwvAMcJg9ue/CT4MGS1hkIUYf4JiuVqLPaQQY8xsRdGmge8nFFcaGDAACicNz1jJFkzfLIX523/AUPjD+QdTowmSLROeMb/zCywikpIHCTQQgWRaIlVXAtuGWBge69KXcIlPwy19iTWaI9TSF3FpJSLxaQNdwpqvVnKXw1CUD0ONSPlqHSsvkEUPg7d21P25csVHYSg/Gz6y3u2EsbiOdsR7TIh3kWq2nPvILBJO+mBwl9UWVgInmKyQLCmAyVYlrIRYj2W21np+F6dLZjukzLZyRGetI72F/CGi2ofWqkK+nI4hxRrJngWkt6z/e57mrzR2QG8EVCOuyGAlHyR3BTzuChRVeOAyWuVIiZov56pwAkWb+rtBTjhs8i+qrjrElxiYat/IDYGkxfUUbUT1prxOMNqrq+8GRzaM6S1gqCHamfI6w1CjbP07qo0zKa7E5ycKJ7HzMxQfAcrPxLyMU0QXGmpEItbZutsJQ9GPtZaShj3P64bp+DYYSo6GjIaUcjrBl9sl9INljUol+WEyvU4TAwWklGxIac2jf8gUD7lZ7Sj0RE2YBdW4ROpomVvetlLsbhLqCE6AGm7Xl3BLX8IlPo116Uu4xKdiubWWdhFT+whImKAhkruK+cRVPbK9Gh85Ut5V6+Nq9TLiY6075E6n58rJ0fZeGMKFZolIfHnZTo2Pu/E4K9xGIOcmG6naM3hMTYnndfF+VuPDqfwaJ3Z1rfF8f65u+Rm/dsJiWYiRP87WFnh8QqxJqf4x9lwXwsyvkeZRKa0FkJrH5VAxOZyFYyWgLnGlynqR1VrsyS7WwCbd0UiijdhCs9Lrg9g601Z0EGZ3qfzfHq8kh+ymeorQ1HcWNohJRKVHCNFGWGoQN/Tg5Ur+H2GQJ4HqN3ODrOLXWFGc4hdiakZP6UG0kcrPwp2/Fb7iIzDYM2Fu3hMmkeisvpFiKr006mtWYwonrXyn0NxQjOYpJthNBoikgWIrxVy7GRk2k5wfKccutpAU+ZTEtooiIaAB5oKDsLhL5Ad+kUgwkBA7IoNYBYiqykSeqzq/2oVqWEQOSuKfGD0jvg7G+gAqynvd/iWl0Rx1PeiKB0oRqRfiwbJm9WJ9ezTlzp0nHjzFfalGMvSwZp8TpaPf6i/Sw2rIduSvlG0Aa/SROuG+UIbrB79cRnNhqrtMPEuktp0qwxNfH8P3BRW1OjmiVTrm92+O9pn+6OVw+V/CLX0JV17dNBNrXVIKGgJxfeaTxLqm/q3VJa7Ik2/080b9DYnzzBC7wgZqDDu/RppH5ef+mlH2/hp92Z0ghfoYcu6jh7VWZ6T0VlxWFaeL9Xg6xRU9ejXky0zk5VFen3jPkSCy3Rtlpd5XtVuS/4XECB/MkgcFFW4cL3XJSeWOlrmAM/vhcxbJWfkrvJK8haJ44crznoZNqi7EdPIdQYZUPRFxtlSCFpLKRZtzqnqN5U0aF23cuz9AxRcvwnt6HyTx8in6abbBNngObAOuhjGtiepHh6/8DHzFx0Mmwo5kvPfMfhQWFaDc40Wpy4sSlw9Oj08WdUXCwzNVYqOc5NAnwS1JsHgq0Mp7AmavU97iXYwB8f91HeIabymu8Rrjoa7zzPDAAq9fHAGqRBLxldS/HM+fL0k8HtV4QKrPA2OsAsS5pxtP3aHKdXVUbX+v66G0rr+rrT817YnwsBrKdJHrDLJwXTONZYSOhvtCGe6UCF8uQ9oUKSw9XBsRHpBDt5ESs6jEr6L1u/jFR51/7TmKnds+RtbZncjxFeKEMQdlrUZg3KAhGNgqByIyRU8HBQ09eTP6vkhmG6SMNpAsEXIROkQEYzP/kp0wh5TRElKKyJVyfnl99aKSnHPF9OOXIaM2Pb2ugK/lYP/qgKDDUJW3pVaeljCbiYhTxTO/2nNTRuWhMPOW15WrmQAAIABJREFUFGl+klMiiGicGJZV2bPhCxehymVVUblK7YUorqjdQyqzL/jrlIgwErs7SZIP4t/FO4f8sil5YZK8OFBYjuJKr7y1otgW0eOuxImSCogoGY8POFhcAafLn47XUOMTdmfvj8jwlVXrvV+IOVPrJbWldBq5viJ58+vAYZcq0U46CQcirINtbLaNKNr4RMTK7n/De2pvVUjreRjGtKawDZ8HY0ZzSBXFIZdGRELnEWJNRfXE0HWidjvhKzwc/dKNqgolsQ45RP6kutqTPC74fF5ZTBTXrIjOEjfD4P+vKZwYIcECD4xRCCrB7ZvglUWSmtd4XTby7w1LQERLiCU4Us0HWMkLY+EhGFylIQ2Qz0ttDvGQHHwYC0SIeYzXfcN2Ub+1RwhLD/syEqOAI4tJUUYonWszwlfRUHZJkR6yw71U6XCpmdhkwLXxT3Dv2wSTuwzinumBCT6LA7aRd8DUa6oiiTUpaOj3lhCpZ4kTNAApt3Pka1W+d9UhVov8XmGWyZzrZ6SX+qpCxtO7Ydq6FKYDG85v1mG2w9P3Gnj7Xwspo1VtUUDkdZET4Fb/cBR2MxHRVpjclOJP/iXAp2s/RwqxpugwDK7qH1xl0ysKYCgRH81qbySihZ1h6xxlgbkoRIQql1XVSU8TBSiuaMJN2jQykJBPvIu6fD5ZfAle7y2iAsQLbLnHh/ziSvn/j5a6ZPHF5HPhUKFTjoQRa7FPlLvh9XohvuaLl9zgwyyJ38XL6/nDAJ/8QisiboIPsdRCFmKCtuy2w4W2vhNIlaqHJAvRprWxFHajT44aEInlrL5KZFQcg8XrVK9TohFtfB5ILpHsLMTW5WJXLnum/4tIrEswBJUqwS0mQFWRE/VqL6aGWDgWAmEFiLoqyahKahdqfXWEc0WOEinW3QksKZCy2gKRvgSGavPcA07tL06mna/DtG2Ff1e5ajcbO9xjfg9f+wv9D8jBR1XEX11ozv1d7P5Qciz6negiPYyGa7SkKpFiqHEe4hyDpxxG8TAcKYFj1B1kwToJRHjIDneuLpaa1YgiMh7/L4wHN8Eg8jDVmN/FC6C3+xQ5iaah5IR/KUeYQ+RJMsqJQ2vsjhIon6gcGqK9+kQQ1nnBaKdAsgoakJeChsgr0hiu87lhcBYBZadgKDgkb+Ih5+jKaOWfZ2sul28IG6vyzdTe5iuQz6Z2nhlDpOS9YXaGFXOWIcwHunA7xMrdDTNH6mYu5LKqhriqI9Yp5iHDj1uQ4i6CPT0v7nQLkRK+G6RA1swoupnUOVei4KO3IiJ6wO3zyVEEwvdyRAxwbtmFSHInIl3EJXSk1IUzTrccYXCgsALFsvjixfEyN4SYI5Yq+RPjhaYkIg9EVE11IUaCVRZtqt/khQBjNfjLio8NYvmFEG2MPo/8/8FHT/NZdLWVwW6Q0NRhlvNhZBg9aOM7gRRUyNtYp1tNcg4Mb/ERSGVnqiIu/LVIHhG5EUPSzbgvgrrW29b197gN0E0FySpARHSgyQI5lDbWQ0SRxLL8RNQvyse6bKUOu0TSXOPud2D6/gMYT+6Uo1uknA7w9pgGX6exEAnz4l6vLj9AiiSGdS8tq7pLVCVXjD7poSHm3Db+/DTR2xThy2S4F2DnWb9o5Yk+qlAkMkZl9FFBuvi6GevYaczysS41qxFFZHBXhBcjxDboVrGEwiB/UY+YOyl4t5TG5NFIbVPQaCTwam9W/njlkm/rhljzgKm9bwH7In2gC7NDrPz4EHaOjDAXRvgwwmVVtZ/71LCsSjKHX+arZM43047VMG1/VRb6DOJd02SGMSULtgGzYO03s17pFiiuaOUmpGE7Q0W+CPFF/H4uMkZEw7jPR8MIsUWILyJB7zEhzlR4Ueb24scSlxwto8RhM3hhM/iqcmOIpHsiJ4YEi+QXbcRuSKYqgaaVA8izGZBuMaFDlg2pFhNybUa0dBhgNwFds1OQafOvo/UV/QhfWfWQSsnthLfgMFAjnDI20SayeFLX1pixMjOkZMHlaAaPwSonqpaTJfskecmY0NKEv0LtFHHUmIfThkw5BimWY5+pFUpQPQGn2NWhqUMkgDWiRapFTg6bZ7cgXSSHtZqQm5EOc257RSMg9CxAxOIPTZZ1lfmXBnkqIAlh1WyVt2L272CngUSAiYIe9stkGAMiPOiGM9kgJ3qP4V4d7utmuAYifPUMa1O43AThTogQ6h7ulKRZalZnHiN1i/2+LBFxF2FXMEtVUugI27dHs1OYJLarjbTTSQKXnKgqQiNR9zoNt8NdIRV0XqQPI0ovqzqzDwi1Q2J9l1XpYflyfZZVRVrmW5/dqkIl+i89CdO+dTAWHKy+BbrBCGN6M6RethiWjiNj3qmK4oqCY5dVxUcgOBpG5InxSEHii8+fuFcIMmJZkliGdKzMJb/0B6JhRII9kSdGvPTLy5KcIjIm2i/MkW0XL/mBHVysJv8uLyI5qfhdPBvZTEb5v1PMBrRLMyLVKCEvxSzvFiN2humWZUOG2YcUkwFii8pUa5VSLF5y5PD/IDtFv0NsJej54XNUfPosvGcP1jJW7K5kHXAVTC37+XdaCjoMlhQYs9vBIH9JPH+c21Wn3C0v7RLMDhZVyiKW2AGiSHwMlxOv+TOPVAUnnUsIG/jvmsa4YYInihBbwax11W46nbLssFltaJZmR47djCYOM1qkWmE3G2Xu4n9mU3CS2KoEsSajv7+xRk7Ed6nybJUT4EOpyh2khHn1WZYY5iE6rBgTKdQ93EkxLjULm98gXP2JWGoWTbLLOsWV2h1QjaAhTKtr3jAYIMllIoiyYgcTeaewCGVEhF645JlKjAPWoVsCnMc06tpQO8jKXannsqpwc0o9l1WFiyrV+7KqkIn+RWSlWFIdMt2CEY4JD8I24Cp/2oUYDoorMcBiUfUQCE7SG8gDEyy+BC9L2l+1FEnsLJNfUimLL4FoGFHPweJKOU+MEkfwFpJCFAgWX8TfRHSMVewkYzCgdboFeSkWedlR1xy7vCzJYTbJ21emWYxonW5DE4dFFhfk27KrHFv+/RKa7Pg7siqr55XY3/YydBi/ELnNOsgPg9W2Iy7zoMBtwKFiN8rcPnxfWIGiSq+8rCuwpEuOLhJ5dqqiUuQdd6Je+lCbnMh10ybdJi+t6phlk5dXCaFJFk5SzGiRJoQTk8zHvx2xEKf8u+uIf4KFKyX8wjqSiwAfSpPL35rubaxRRBEe0MOKRLEuNYuQ7DLQhvHQJzB//ZKc4LLm4WvaE57hd0DK7Vr9TxQ0NH2p0vjEEuA8lljemmut3suqwkWV1nNZ1dn9MIRaAqyF3arq+EhgHzEf9mFzYUxvHtPlQXElJlwsrEUC8STpFeLDgaJKlFRWJeltgGgYwVSOfBEbXcAAi4jQEIKDEBmqoja6ZNtgMRqx69hJ5BXvwXD3fyF2YnIarNhm6oJd9h5o17INClxAqctH4USLFyptVowAH0oVQ8mKSCA0AVcZzFuWwLR9JQxiZ5GqQ8ruCM/QW+HtMlGR3YKInwSSlQDnsWT1vAr7HWlZlRxZU/sDtTZ2q4q8fNUx9h7YBs+GwZETk1MUE1dcbg/OlLvkvAw8SECLBMIl6Q1EcYjIDnn7akg4WuLG2UqxPbWEQ8UulASWIpV75DFwXESLVIZP0hsrHxEJIkKPRbSJSfLAIVXKW1+KjDEVsKLSICJcjHK0SbjlOtG0aTOKiBqrvLypY6Y/4qS5wyxHnOSliH/3L9VhxEk0NFmmsQjwobSxyLPdZCJgqCiC8dQuGMpO+terW+zwZXeGL7MVYHYwz1EyXQzsq+IEOI8pjpQVaoFAIP9areh5/7KqkAnSA0t+Q0XcR9itynz4U9i+WwljydFaZAxmO1KveArW7hP9y0hjOBQTV8rKnThVWkFxJQb4LKpdAoEkvaIHrqolNcF5YoToIsQYsQTpSKlbTsJb6PLipFOILxJOlHtwttKLMo+Eo2VuOD1154apKz1gXX8XtrZNt8hLjlo4TMi2mdEq1Ywcmwm5KSY0c1hgNwULJ/7lSxaxsYtI7htY5qRdt9FyEiABEiABJQmIrWMDecPELkFiu3PmwFKSMOsiARIgARJQmoDkk/OtpOxYiZSdr8IoPhJUHUJYsfabAfuFC2DKaRfzTpOKiSturxcFTo/8osmDBEjATyCQB0YMtPORL/7EvOK/RXJesflRNEl6hQjj37I69Bhr7rAgJ8WMNulW5KaISBMLxG9iF6O2GWKHI2PVkiMDLCIhb5VYIoJi5H83+JPz8iABrRPgFz+te5D2a42A0rvVaa3/tJcElCbAeUxpoqyPBGoTMLhKYDr1PxiPfgur8xSsqVkwt+gNc8t+MKY1jXmnINGCYuKK+FJfWOmptjuL/DJnNMovbKUukUBTkrdUFfklxDucWD4RSKAZ3N1wZWL9nRcRCWiJQF1JevecdeKRLUex+6yzVrfEUp3fD2uNEa3SkWIW+VsMcqJcOTmsEfI4rMqLqyUktJUE6kWAD6X1wsaTSKDeBCiu1BsdTySBkAQ4j/HCIIEEERBLh9wVyDD5kGKzwmixV+1EWr8vzg0mrogXvDSrSX7BE0rKWacHVpPYqta/Za2s7ECSl0uUuXznvsaLHA+hygR2Wal5brjfg+tMkGvYDAk0KAGR+2Xl7tN4cfsJeevkwCGElcs752Be/2ZyhEr9bgUNajorJ4GEEuBDaUJxszESiPiljnhIgARiJ8B5LHZmPIME6ktAjLdMqwkOq0lOiRDPobi4IpZBOCxGOXeDqeQ7vLr2LLpf2Bed22XBYXTh1GersOydLThY3Ayjr78elwxsD4NPRLz45PPSLJ5aZcYPao9cawWOf1L93HC/B9cZDxyeSwJqIyAiwPYXVeC/p8pxuNglL//pkm1Hz9wUNBHbOjM8RW0uoz2NQIAPpY0AnU0mNQFGriS1+9n5BiDAeawBoLJKEghDQNXiiogsSbdKKDvwEf755of4T34PzLllCoZ2b4KU4xvx7Nun0alvT/RIzcd7nxhwwYQhsvDicnmRbjMh5dTHIcv0S92GF0OcG+73QJ3h8lPw6iIBrRIQ13SFRyypk2QxRSyzE7v3xCm0ahUH7SaBWgT4UMqLggQSS4DiSmJ5szX9E+A8pn8fs4fqIaBqcUUsA0q3unH24DGUle3Ea//2YviUERjcowkqt76ENwuHYMSA3uiceQqfPL8e0qgR6NatHYweLzJsJlRuezlkmQ6V67GxqPa54X4P1ClywfAgAb0R4KSrN4+yP0oS4PhQkibrIoG6CVBcqZsRS5BALAQ4j8VCi2VJID4CGhBXjIDXBxR/jRdWnEa/CT+RxZXyL5/DB9IYDO3VA+3TC/DlcytwZsB49OnXFTZ4kWkzofzr50OW6ezZiG8stc8N93ugToor8V1sPFudBDjpqtMvtEodBDg+1OEHWpE8BCiuJI+v2dPEEOA8lhjObIUEBAFViysiCYzZCFiNRliLv8Lz/zhVTVx53zMGw3r3QIdMIa68ibLho9C7Vyc4JB9EYs6Sr5YgVJl2znX40lf73HC/d+/REWavFxRXOGj0SICTrh69yj4pRYDjQymSrIcEoiNAcSU6TixFAtES4DwWLSmWI4H4CahaXBHbLYscu2lWMxwl58WVgd3zYDm4Fk9ssGLY2OEYkrUPryw/gm4ThmFgj2awAXLOCN/BN7F4fe0y/e2b8VyIc8P93r1LHjxBuxDFj501kIB6CHDSVY8vaIn6CHB8qM8ntEjfBCiu6Nu/7F3iCXAeSzxztpi8BFQtrogkm+LIEOJK6XlxpW/XPKR6z+J/H7yK1Ru+w/GybAy4/DpMHdUDrbw7z+0q1LudhL3vhyhjL8TOKH+fMrIHHBYJlR5f8l4l7LmuCXDS1bV72bk4CXB8xAmQp5NAjAQorsQIjMVJoA4CnMd4iZBA4ghoR1wxVaK42AtbagqcPgl2swHmymIUFpfD5TMjLTsbqXYLzFIFiqrK2SxGeMsLURBUxmwxw2qUgIrq50b6vdzNJUGJuyTZUqIJcNJNNHG2pyUCHB9a8hZt1QMBiit68CL7oCYCnMfU5A3aoncCmhBXRP4Um8kgLxESR6nbB7FxT4r43WyUf6/0eiFJkLeTDZQTy4pE3haL6XyZCo8kl5PrDDo30u9enwTuE6T3oZC8/eOkm7y+Z8/rJsDxUTcjliABJQlQXFGSJusiAX+CTXEYRM4EHiRAAg1KQBPiirgXBN8OxD1C3CbE737ZBPBVyR/Vyoky8j/ny1TdX2qdW9fvDeoFVk4CjUiAk24jwmfTqifA8aF6F9FAnRGguKIzh7I7jU6A81iju4AGJBEBTYgrSeQPdpUEEk6Ak27CkbNBDRHg+NCQs2iqLghQXNGFG9kJFRHgPKYiZ9AU3ROguKJ7F7ODJBCZACddXiEkEJ4AxwevDhJILAGKK4nlzdb0T4DzmP59zB6qhwDFFfX4gpaQQKMQ4KTbKNjZqEYIcHxoxFE0UzcEKK7oxpXsiEoIcB5TiSNoRlIQoLiSFG5mJ0mAX+Z5DZBAfQjwobQ+1HgOCdSfAMWV+rPjmSQQigDnMV4XJJA4AhRXEseaLZGAKglw0lWlW2iUSghwfKjEETQjaQhQXEkaV7OjCSLAeSxBoNkMCcC/O1em1QSH1STvWhzPEWk+NEiBkR1FCx6fhMJKD1xeboAcBS4WIYG4CHDSjQsfT9Y5AY4PnTuY3VMdAYorqnMJDdI4Ac5jGncgzdcUAYormnIXjSUB5Qlw0lWeKWvUDwGOD/34kj3RBgGKK9rwE63UDgHOY9rxFS3VPgGKK9r3IXtAAnER4KQbFz6erHMCHB86dzC7pzoCFFdU5xIapHECnMc07kCarykCFFc05S4aSwLKE+CkqzxT1qgfAhwf+vEle6INAhRXtOEnWqkdApzHtOMrWqp9AhRXtO9D9oAE4iLASTcufDxZ5wQ4PnTuYHZPdQQorqjOJTRI4wQ4j2ncgTRfUwQormjKXTSWBJQnwElXeaasUT8EOD7040v2RBsEKK5ow0+0UjsEOI9px1e0VPsEKK5o34fsAQnERYCTblz4eLLOCXB86NzB7J7qCFBcUZ1LaJDGCXAe07gDab6mCFBc0ZS7aCwJKE+Ak67yTFmjfghwfOjHl+yJNghQXNGGn2ildghwHtOOr2ip9glQXNG+D9kDEoiLACfduPDxZJ0T4PjQuYPZPdURoLiiOpfQII0T4DymcQfSfE0RoLiiKXfRWBJQngAnXeWZskb9EOD40I8v2RNtEKC4og0/0UrtEOA8ph1f0VLtE6C4on0fsgckEBcBTrpx4ePJOifA8aFzB7N7qiNAcUV1LqFBGifAeUzjDqT5miJAcUVT7qKxJKA8AU66yjNljfohwPGhH1+yJ9ogQHFFG36ildohwHlMO76ipdonQHFF+z5kD0ggLgKcdOPCx5N1ToDjQ+cOZvdUR4DiiupcQoM0ToDzmMYdSPM1RYDiiqbcRWNJQHkCnHSVZ8oa9UOA40M/vmRPtEGA4oo2/EQrtUOA85h2fEVLtU+A4or2fcgekEBcBDjpxoWPJ+ucAMeHzh3M7qmOAMUV1bmEBmmcAOcxjTuQ5muKAMUVTbmLxpKA8gQ46SrPlDXqhwDHh358yZ5ogwDFFW34iVZqhwDnMe34ipZqnwDFFe37kD0ggbgIcNKNCx9P1jkBjg+dO5jdUx0BiiuqcwkN0jgBzmMadyDN1xQBiiuacheNJQHlCXDSVZ4pa9QPAY4P/fiSPdEGAYor2vATrdQOAc5j2vEVLdU+AYor2vche0ACcRHgpBsXPp6scwIcHzp3MLunOgIUV1TnEhqkcQKcxzTuQJqvKQIUVzTlLhpLAsoT4KSrPFPWqB8CHB/68SV7og0CFFe04SdaqR0CnMe04ytaqn0CFFe070P2gATiIsBJNy58PFnnBDg+dO5gdk91BCiuqM4lNEjjBDiPadyBNF9TBCiuaMpdNJYElCfASVd5pqxRPwQ4PvTjS/ZEGwQormjDT7RSOwQ4j2nHV7RU+wQormjfh+wBCcRFgJNuXPh4ss4JcHzo3MHsnuoIUFxRnUtokMYJcB7TuANpvqYIUFzRlLtoLAkoT4CTrvJMWaN+CHB86MeX7Ik2CFBc0YafaKV2CHAe046vaKn2CVBc0b4P2QMSiIsAJ9248PFknRPg+NC5g9k91RGguKI6l9AgjRPgPKZxB9J8TRGguKIpd9FYElCeACdd5ZmyRv0Q4PjQjy/ZE20QoLiiDT/RSu0Q4DymHV/RUu0ToLiifR+yByQQFwFOunHh48k6J8DxoXMHs3uqI0BxRXUuoUEaJ8B5TOMOpPmaIkBxRVPuorEkoDwBTrrKM2WN+iHA8aEfX7In2iBAcUUbfqKV2iHAeUw7vqKl2idAcUX7PmQPSCAuApx048LHk3VOgOND5w5m91RHgOKK6lxCgzROgPOYxh1I8zVFgOKKptxFY0lAeQKcdJVnyhr1Q4DjQz++ZE+0QYDiijb8RCu1Q4DzmHZ8RUu1T4DiivZ9yB6QQFwEOOnGhY8n65wAx4fOHczuqY4AxRXVuYQGaZwA5zGNO5Dma4oAxRVNuYvGkoDyBDjpKs+UNeqHAMeHfnzJnmiDAMUVbfiJVmqHAOcx7fiKlmqfAMUV7fuQPSCBuAhw0o0LH0/WOQGOD507mN1THQGKK6pzCQ3SOAHOYxp3IM3XFAGKK5pyF40lAeUJcNJVnilr1A8Bjg/9+JI90QYBiiva8BOt1A4BzmPa8RUt1T4Biiva9yF7QAJxEeCk+//Zuw+oKK79geNfOrv0pmIBVFBUULGgoCCKgg17bzExJiYaU/5JXmJ8qSZ5aaYYaxJjF0vU2HsvsffYsSA2eu/wP0tR1F2kKiu/Peedk7fO3Ln3c393ZvjtnTul4pOdn3MBGR/PeQdL8yqcgCRXKlyXSIW0XECuY1regVJ9rRKQ5IpWdZdUVgTKXkAuumVvKiU+PwIyPp6fvpSWaIeAJFe0o5+kltojINcx7ekrqan2C0hyRfv7UFogAqUSkItuqfhk5+dcQMbHc97B0rwKJyDJlQrXJVIhLReQ65iWd6BUX6sEJLmiVd0llRWBsheQi27Zm0qJz4+AjI/npy+lJdohIMkV7egnqaX2CMh1THv6Smqq/QKSXNH+PpQWiECpBOSiWyo+2fk5F5Dx8Zx3sDSvwglIcqXCdYlUSMsF5Dqm5R0o1dcqAUmuaFV3SWVFoOwF5KJb9qZS4vMjIOPj+elLaYl2CEhyRTv6SWqpPQJyHdOevpKaar+AJFe0vw+lBSJQKgG56JaKT3Z+zgVkfDznHSzNq3ACklypcF0iFdJyAbmOaXkHSvW1SqBCJld27NzJ6rVriYiI1CpMqawIaKdAdl61dbSz+lJrEShXARkf5corhYvAYwKqMSfXIwkMESg7AbmOlZ2llCQCTxLIplGDhgwdMphatWo9aeNC/72wHxt0svPTpkU4REJCAvHx8WRkZhZha9lEBERABERABERABERABERABERABERABJ6tgLGREZaWlhgYGJSqImWWXClVLWRnERABERABERABERABERABERABERABEdBSAUmuaGnHSbVFQAREQAREQAREQAREQAREQAREQAQqhoAkVypGP0gtREAEREAEREAEREAEREAEREAEREAEtFRAkita2nFSbREQAREQAREQAREQAREQAREQAREQgYohIMmVitEPUgutFIjl7NJZBO+OwXXYS3RpURdr/UcaErqVRaE1aOVal7rWhg/+UdP3RXEo1r6xnF+3hKVbj3E9wYQG3YcxqL07Nc0zub0nmDlrDnI1rip+L7xA5+ZO3K9i7CkWrYrCtW1j3OpaY0gq51f8wuKd/3IjHrDvyMujutAy59/kIwIVXUDGQUXvIalfBRTIv9aYXOVgYu3Hr2NqqyxjrQL2pFRJGwTk3k4beknqqE0CxRpTZdcwSa6UnaWUVOkErrP216OYuNenUUsXbBSG6D36JsqQlUwLcaJ9k4Y0sDN6IKTp+6IYpicQk26A0sgQw8cO+HABqeeXMf+CJQ3r1MXBMIydf93Aoacfza0v8OfqCOo2bkgDk1DW79GhZaAnTZzNSb68nb9WbmF3aANGvBZEmwZ2GHGDdZ9vJqO1O/Ub1sBU3xQrazOUhnry8s2i9Jls80wFZBw8U345uLYK5F9rwtbx+/Xaj1/H1LRLxpq2drbU+5kLyL3dM+8CqcBzJlCMMVWWLZfkSllqSlmVSCCWU4t+Yfba09yz787rr/tgcX4LK7ce42ayPT6DBtKllQu2t1cz7Z844s6f43ZEBvb+gxjq35haUevUfx+/m/k7L3H2WCjOPfrgGnucHbuPci3ehKZ9R9LPpyH2UTvyZsPYkX5gRc6slJvJ1jTrP4xeXvWpptS73w/ZqbHEpBtiYmyMoW4Y66fuxcLfm9rJm9gc40kbDzecLcLZM2Mr2b5taOpmT1rILRITz7J0YybeQW1oqUquJB5l1v/WczkyjDhMadTjhdy6mDw4ViXqfGlqSQRUvyAci+DOiZNcv2uIV39/9M7s5Z9z4Tj1eJl+Po4k7l3M4k2Px3v+mKjlqs/VkEgi7yXl1MC+48uM6lJfxkFJ+kP2qSQCiVzetEjtuHowHtMfXJsKXoNa2RNfrSM9TE+zKcaF9k1qonNoZd41p8B1TiHXnEoSTJWzmSW9dhnFcmzVHFbtvkCaqzt2qc4E9PCkviOcUfe94TGW58x0lnu7yhlo0uoSC2REqR9r+WPqodmXd9m6KJQarVypW8hYnLfzEteOnScqMZWq/i/wQkBznKyKNldfkisl7knZsXILZJISc5Llv1+milcLGpsdYs1VG1zr1MVJGc6+jbeo28kLN/0DfLs+HY+W7jS2i2HPkvNU6+pPK9Oj/LhB/fffbcygVXN3WlleYv4BcHNzob7OsHD2AAAgAElEQVT5NdZtzcYrwBN3vd3MCnHCy+gsOy4raOTeCFdlGJv/vodrz3Y0b1gd5WOdE8WppYs5auyBb9vmWF76gy3Z7WndqAFOZtEcnDafSI8AWjavj7VOJsQdYeb8CJoEtqKFKrkSsorPVibS2KspTS1vsyX4Ni79O+DpXgOTyh0I0vqiCoSs5OOViTTxakqj5P3MP6aklW9zGmcfZu5lR3rVjWTXRQNcGz4e759tyB0Tni5WZKZlkHj7ICs3hOPSIRBvk0MsOKon46Co/SDbVS6B0M38sj1V7bj6fOU9GjVrRYuayexf/uDadP8aZHKCxXfq08n8Ijvi6+Vcc45GVaX+o9e5etVQyDWncsVVZWptCa9d1eNW8ldIVZrWb0j19H/4Y6M+Hfp0wDXpb1aq+d7baC9/yL1dZYosaWsZCUQd/Z3gQsZUe7Pca1juUwRhrJwWglP7JlQrZCx+sTwWd69mtKxyk3Wbs2kV2Jqm9WyKtBSCJFfKqGOlmMooEHJ/gJqG/Mr0NRe4m6SaIZJBQowVge+Mo1e1f1l8uQZ+zdxxq6rH+aV/cLNee5oqzhEcov77BZdq4t/CDXfbKI7t2sORo/9y49ZNrmR6MXpsL3yM9vJ7iBMeqbu5bOaHd2N36phFsHdaMHEtAmjV3BXbgsnVxMtsWrST2OoNad6qCQ7WShIOT2dDRnu83BpQ20KVXFlJorcvHo2dsdIFog8ybW74g+RKWjwRiaA0UaLQi2Tvr4uJ8wqkVTNXbB9dZ6YyhoK0+ckCISv58XR12rdsjHvSBibuNqVn+1a0MjvDr1t16dDcipTrJ9TG+9SzeWPCXkHavUP8tfYG1q7NaNnUAd0zv7M2xUvGwZN7QLaojALpYRzVcB35+bQt/i2a0dTegAvLHlyb7l+DkjcyXfVYa96Nad3QpWw6ePXx65x3/YevA3LNqYyR9vy2uYTXrlqXl3Kpqi/N3d2oqneeJbNu4OLfDNPLS7ms5nu3vOSK3Ns9v6EkLSsfgWtrpnK2kDGlKbmiLGQsTsu7X21S7SZ/zbhGnfZNaZSzTMKTP5JcebKRbCECGgQeJFccElcw50I1mjZqhIutMbroY2ptjdntdUzaok+7Tm3wrhnH5p82ouvfES/L0/yyVf33i6864dekIY53lrH4mh0NHGtinXScFdsMade3PS3zLsCtsv9hy906+Lfzppn5VYK//Qeb3p3wbl4b8/y1XxLP83fwSYxc3GjS1Bk7U0P0dXXIvLqSyVsN8fL3xtPyMgvmhlE/0IvmDatirGrtI8kVzq9g2W0nWro3op7uKf6cHULtQB9auVVH+eg6MxIvIqBOQLXO0JXc2G6YsJ4Jey3p7duClhb/Mm0zeCqOcYI66uM9b7+6nHwosWKl0Cfl5Gx+OVNDxoFEnQioEUg8tUDjdWTS6gx8uvjRzimRLT/tQBHoR0uzEywIeTBOc9YMy0uutEjfy54oh8evcwXXG5NrjsTh8yZQwmuXQ/hC1sQ2o1PrVjgmbuenpUm0DvKltobvW8u93fMWOdKepyRwd/dPLFcz1vLHlOoatvScGQHtvGiif5jfghNo3t0HTWM0Z7/8+9UqD2a6NJTkylPqUTlMJRZ4kFxpUCeFE6tWsGbvv9xO0aFa8/4M6+VF/aRNTNt9l3snLxIVn41jx370VT23F7NB4/cz8xbArZ+8j6mzVnM8LAOnAG+szqXRdEAHPJRHmRfiRDtXM2J2r2bt/vNEpJni3KEf/QKaUdtaldzJ/dzeNpkfF/3D9WQjjI300aUxA94ZgG8DY65uWMySbae5k2iFR+9h9PRtQHXTvAVqH0muGKaGcjCvffey7WjdfTBd29anmqm+LGhbiUdAsZpecBHn+MeTK+3s77B98w6N8a5a7yF1w6/8vvEsESgxNtJDp/EA3u7pRPw/G2QcFKszZOPKIpB1Y7vG68hv224SceYKMYk6OHbsT7/AZjhFb2BG/iLs8etzF2TPS66orjnx+9Y9fp2rpiR/1RW55lSWyKpE7SzhtcvdMY2jfwWz+dANDFs2RS+0Bl37e+NWM5YDar5vkpdckXu7ShRb0tQyEciMv8zOQsZU+wbGhK5ewubjN9Ft5IxBuDM9hrbD/Qlj8dHHiBo2MOTCon1kt2qCc11TrixaRZRrWxq71SVx92SOmXWihZs71ZXZ6Oio/+VZJ1s1r0U+IiACGgTSSYhJx0BphKEhpMXHEhOfTHoW6CsssLRQYpSdRGxyBmmJyaRngrGlFRZKI/QzE4nR9H3+m4CyU4iOjiUpNQsDM1MM07MxMlNipJtKXM42emQnxeUeM1sPhYVlbtm6DwZ0RkIkUfHJpGXmN8EYC1sLTIz1yUqMISouibQsfUytrDAr+OtjZgoxcRkYmSgwznkjUCap+e3DADNLS0zVvR1JYkUENAkUXLU9K5GIZF1MFcYY66YRkwRK/UwSE+ILjfes+ChiEtPIyL8yGVtga2GMTkq8jAOJPBFQJ5CRrP46EraWGRer4lGrBg4Whg9fm/KvQVmJuW+m000jKcvw4WtOweucvu79JLtccyQMnzuBEl67Us4Hs+SyDY1d6lMj8zB/7Dele2AbXBLXqv2+haOB3Ns9d8EjDXoaArEn57NYzVh7MKZ0yYyPIS4xjWxjY/SyDTEzV5JybhHBhe6neiuraqmHB3/rpebcsBpjaKhLWkwcGUYmKIwNyUqMIFnXFIWxMfo6klx5Gv0uxxABERABERABERCBiiFQ8Nd4u6I8RV4xqi21EAFtEciMOce6BYvZfiqUeKMaePYcSk+vetilX1T7fTV5+6K2dK3Us4IJaBprTxpTJd3vSc2XNVeeJCT/LgIiIAIiIAIiIALPk0DBX+P1ZOGs56lrpS0VRCA7g8SYKOKS0sjUNcqd8WtsgB4avpdhWEE6TqqhdQKaxtqTxlRJ93sCkCRXtC6CpMIiIAIiIAIiIAIiIAIiIAIiIAIiIAIVSUCSKxWpN6QuIiACIiACIiACIiACIiACIiACIiACWicgyRWt6zKpsAiIgAiIgAiIgAiIgAiIgAiIgAiIQEUSKFFy5fr16yQkJFSkdkhdREAEREAEREAEKrCAoaEhtra26OvrU9qXEapec6gq79GP6vv09HQyM++/Iq1EIqpyIiIiSEpKKtH+spMIiIAIiIAIiEDlE3B0dMTU1FRtwzW+ijktLY2srKzKpyUtFgEREAEREAERKJHAvXv3UCqVpU6uqBIfqvuQyMjIh+qRn1ixtrbOOU5JP6rEj66uLnfu3MHOzg4TE5OSFiX7iYAIiIAIiIAIVCIB1Q8/qnsIdR+NyZVK5CNNFQEREAEREAERKAOB0NDQnNkmpZm5okp8qPaPi4tj06ZNhISEoKenl3Mjk5KSgiqx0rlzZ2rVqlWqGqsSNeHh4VSvXh1zc/NSlSU7i4AIiIAIiIAIiIAkVyQGREAEREAEREAEykRAlVxRJUJKk1xRVSQ/waKaQXvkyBFU5apmsqhmmbRo0QJLS8syeyyoZs2aklwpk96XQkRABERABESgcgtIcqVy97+0XgREQAREQATKTECVBFHNCFElWEqz5oqqDNWaKqpZMKr/PnToEImJiTmJFTMzs5w1V1Tf5ydiStqAmJgYJLlSUj3ZTwREQAREQAREoKCAJFckHkRABERABERABMpEQJVcUX1UiY/SJldU5agSLMbGxjmzVlQf1YyYjIyMMjmGqhDVo0eqx4vksaAy6X4pRAREQAREQAQqtYAkVyp190vjRUAEREAERKDsBG7dupUzq6SsPqokjerRoPy3BqnKLuwViMU5rqqc5OTknJkrqtkw8hEBERABERABERCB0ghIcqU0erKvCIiACIiACIjAfQHVoztRUVHEx8eXaZJFdYCySqrkV1Y1C0a1hotqgVzVf8tHBERABERABERABEojIMmV0ujJviIgAiIgAiIgAvcFVAkQ1aM8qv+V5rGgp0GqmhWjSqqo1oeRjwiIgAiIgAiIgAiUVkCSK6UVlP1FQAREQAREQAREQAREQAREQAREQAQqtYAkVyp190vjRUAEREAEREAEREAEREAEREAEREAESisgyZXSCsr+IiACIiACIiACIiACIiACIiACIiAClVpAkiuVuvul8SIgAiIgAiIgAiIgAiIgAiIgAiIgAqUVkORKaQVlfxEQAREQAREQAREQAREQAREQAREQgUotIMmVSt390ngREAEREAEREAEREAEREAEREAEREIHSCkhypbSCsr8IiIAIiIAIiIAIiIAIiIAIiIAIiEClFpDkSqXufmm8CIiACIiACIiACIiACIiACIiACIhAaQUkuVJaQdlfBERABERABERABERABERABERABESgUgtIcqVSd780XgREQAREQAREQAREQAREQAREQAREoLQCklwpraDsLwIiIAIiIAIiIAIiIAIiIAIiIAIiUKkFJLlSqbtfGi8CIiACIiACIiACIiACIiACIiACIlBaAUmulFZQ9hcBERABERABERABERABERABERABEajUApJcqdTdL40XAREQAREQAREQAREQAREQAREQAREorYAkV0orKPuLgAiIgAiIgAiIgAiIgAiIgAiIgAhUagFJrlTq7pfGi4AIiIAIiIAIiIAIiIAIiIAIiIAIlFZAkiulFZT9RUAEREAEREAEREAEREAEREAEREAEKrWAJFcqdfdL40VABERABERABERABESg8giM2RLC3pvxhTZ4RkAd2tYwK7BNKLsmTmZnFX8GDuyAa1Vlzr8lnZnPF5dq0re1Jy3sTcoMMfb4n3y1VUlgz460rWeDYV7J6SGr+WRNNh3bWXJtSRS1+7bGs4U9ao+cdIb5X1yiZs42Sq7OX090Ey/cGjphpV9mVVVb0NRTX3Au6nihB3m98X9paO3xmPH8o+cJu/+tBXW8BzFypD9Napndd1BfcCxnyrqNDxlqcC4Gpbb3azGaWmk3leRKpe16abgIiIAIiIAIiIAIiIAIVC6B7ivOs/laTKGNXtvHlQAnywLbXGHd6AnMOGFC9y8/YIBfPawMIeHIFMaddWJUh3b41DIvM8jMu9v55sM91BwykO5+rljnJEPSOb/4bVZkBdHD35vqZGNooUSp0EdX3ZGzUoi+l4ZBzjY32TIumOQePWjbviG2BmVWVbUFfX7oDY6H7y/0IB97TsHDzvsx43MN+uMd0JzcXFUCZ1dM5bTDIPp1bItLoVmha2wq6zY+ZKjBuRiU2t6vxWhqpd1UkiuVtuul4SIgAiIgAiIgAiIgAiJQuQRKnlyZy2XTJE45dOLV3t60cDIj6dHkSmwIG4LnsGTbRTIc/Rn5Wi+861hyZ/UnnLDuQyuPFtSI38VXU2/TrG87fJvaE7nrK9altadji5Y45ycPMu+y/ZsJ7K01mIHd/Kivyq4kneb3d9dj2rsHnVplsv7r/FkptkTtmsfc5Zs4GmVJgw5DeKWHJ04mIXkzVxqjPDeN6bP3cCWzOS9O+j96u+nyz7JH62mHMmemxj+EGx7nRJQrvUf3I6Bx8WdslCa5Etp2HN16+5Cbq8rk7o5vmHDNjVGdOuBd0xTUGpsQMv+/fJ/fxo8CSdiajfvAvJk9obuYuC6NwI4t8KoexuKCbRzqyt2/b6FwuMv5iye4Hl2D9sNeo5d3HewoMPunYSQrvjhKlrrtVBOZ7hxi/sw/WHdZQbs2DpxIcGVYLy+8nK24P1FIy/u1cp0pStZaSa6UzE32EgEREAEREAEREAEREAER0DKBkidXgknu1IKsG4dIdu9Nx7ZuWJwrOHMlif3T/+CoaUtaeNQm68wyloS7MayHH85hM5kd6UWX1p7UDAtm+rJr1Og6lK4tbbkyczo3Pbrg3bIx1Yx08jQzubv9Gyacqs+IHp3wqWNO/LHpfLLbjn7d/PG2v8LUcWdxGtWBdi5X+HFVFE3cnXGvlc3ZZZvR9Q7CyzWBRW+rtvGjtdtdtrz5Fwkdu9GxpyM3F05lt34LfDzd0T+/Mq+e7Wlhc4Gp46YT3roPnTu0opGDJWbGxZ+xUWbJlfQ77Jn5IX+bDOCFbv64V4nSYNwON/MLrMpvY0d9Vk+4RF2Vj08tzK+sY3RwGn17+eDveI0ZBdtofZk57/7Ojcad6RPYFA7NYVZEM0b374S3rcojz9njLnPHzeCauu2cYtj++TwuVG9OizYOxG/+nl8uePD62MH4N7LlwUQh7e5XLRvqz6S6klx5JuxyUBEQAREQAREQAREQAREQgactUJrkSlqfHrSsEcKi1Ul49OlA06SlvJf/WJDBcb79+QJ1egXSqaUDyju7+enjczQc1QUf+zP8vE1BYPsW2J5cT2h2KGfte9G5XhaHZ5/DMcCTJo2ro8jPrajmbKgeDZp4AbeXutLBy5IL0z7mUNX+dPb3prb+Mabk/9HvdI4fFt2lia8/Ac2roJsQS6bCFGXGaaa9kZcY8Eljz+hg0vr2wqdlEsH/2Y/d4C508nPG7O4efvr4NC4jutHBI5K5b6zGvN9AugU0wjZ/sZdidlJpkit/nr1LjJkCA9WzTgoLajcLYMiA7rSoa4dx+G6Nxu28MtiV38bWySx+K7/t6pIrBdqYdoQp41Zj0qcfQYHuWF5ZwZiVOgzo7Yu/wzWmP5Rc0bCd2XHenXUb357+dG5WDZ0zc3l9pTED+wU8klzR7n4tZhhUys0luVIpu10aLQIiIAIiIAIiIAIiIAKVT6BUyRVVcqKdEzf//pkNBj60Nz3EtDv1GK1acyV9L699/CdnwmJQqmZ7ZKrWPHFk+Df/YVA7HXZ+fAy7/i7EnY3DoVEq++7Wwt/mAn9dr0KgtwceDmYUyK2o/gpn+zdfc9V9KAENUlgy+yx1e3XBv4Uj5kmqhEBe8sDLmtuHt7Fz81Z2XdejQcf+jOzSjFoGZx5sUzC54hzKJxOv0XpsV3r6OGCeeYlVry4nu39PfFolsfitkzi82JH2vo6YP1ShosdKaZIr+Wuu2KYcZ9nyMzj49aGLb0NslboQsl6zsb8h/7yWl0B6YnKlQBsTVZYF/n/Io7NcCs5cUb+dd9py3lxlwoABnenYyA6DK2sYHZxO316+jyVXtLlfix4BlXdLSa5U3r6XlouACIiACIiACIiACIhApRIodXLFvxEWCYeZ/8N+0k1DWG3VkQ+6tsMnew/jZ9+jeZsmtHa2ynuzjRGWVWwwV+pycd5UQmvZcfyOKz28jbi6KxrDtK3cbtCHdo3dcTB/dFnaTK6u/YzJYc1ob3KcU9ne9OjgQ9MaSnQTCiRXfGqhTE0kIS6O+IQbHPlrPWnNBuDnnszS99TMXGkazW/vnaX+K53p6OOIeexxZozfgd2IIPxbxjJ/fIEZHyWMjNIkV/LXXKmpTObGvjlM2W5Eh0Hd8GtQFeWNdYUY32TjKwWTK4dxGtWZdj61UVxYzJiluvTv45/3WFCBNj5i+fgjRAWTK+pnw3Qw3MvrC1Lo2a8Dge5VMLyyjNHB0LdX+8eTK2hvv5YwHCrVbpJcqVTdLY0VAREQAREQAREQAREQgcorUBbJFVv9NO7snM6nM1exz+Ulpr3SEx/7e6z6Kpjopt0J9G+MydWl/LgqndZ9AvBtWBVOzmHuln+56TSYkR0akLljHutOROE8aBDtGjhhqeaVPxlXVvPZj3sJuxdOs9Fv0qdtE6qrnh0qkBDwtNpJ8Lma+Hl74m53h20/zyW6ZT/auaex9P8KJlfmk9ijL34dTTn07WRO1unFwO6tMTr+G1/vsaP/gM741Lr64DEY1VolJQyTskiuqBa0zUy5wZafJ3HYoR8DO/tRz+xGIcYJ7Bid10Y/PTa8OZeYjkPo09OJmL8+49MjLox+tX+5JFf864Wz5IOlJHn1pHsXR6JWTOLTw868rDreQ2uu5IJqa7+WMBwq1W6SXKlU3S2NFQEREAEREAEREAEREIHKK1AmyRUDyEq5zqbvP+Bn3c58NLw3PrWUJIYcZPWKlaz95yJpFvXwDnqBvu0bUNNCH52Y/Ux5/2/0uw2ld2BjlGdn8MnhqvQPbI9XbUv1r1POuMLqzz5h1nU3Xn13JAHu1chZ87ZAcsW3ZRYXVi1n2ZoDXMiwplFgH0Z0a0M95YUCa67YELZgCtNWR9Ji3Iv420ezY+VyNhy8SWaVZgQNH0CX5k7YpBdYy6UCJFdUbwtK/ncVP864QYMhvenoWRPda5qM07iQ38axI/HI2MWiZdu4YuBObw8jVlypzctDymfmin8jC1KPrmfWwuXsvVud7m3NWHvThVdUx1OTXEFL+7XynjWK3nJJrhTdSrYUAREQAREQAREQAREQARHQYoGwhDQS0zMLbUENUyNMclZUzf+kk3gnjmwzUxRKI/Ry1iLJJDnqHlEosTY3Q6GvC5mpxMdEE5OQQra+EnMrK8wUBrnbZ6nWYIlH19QcUxMjdNJiCE8xwFypQPHQsQpWLYPEyHCi042xsjJHaaSXuy5LTllpGFgoUSp0yIiPITomgeRsfZSW1liZGmNAaoFt9MhMiCYyJg1jVZ2MdUjKqWcqGJpiZa0qWx/dh8ot/luC8msemXKPlMzkQo1tjKtgrKd4xDicdIUVpmYKVJw5n4xEoiJSMbAww0RhgK5G42zSC7RRqZdCbHQcydlGWJgYkJiuj4WZEqVBOjH37dS0OT2RO3HZmJkqHt7WKIPYgvsV3E7VL+mJREVFE5+WTezB2Uy+1YjRPTvh7Wjx8Fo6uY3Syn7V4mH/1KouyZWnRi0HEgEREAEREAEREAEREAEREAEReK4E0kPZNW8uyzcd5Vq8IfaN29J5WE86NKiJ5f0s0XPVYmmMBgFJrkhoiIAIiIAIiIAIiIAIiIAIiIAIiEBJBLLTSYyOJjY+ibQsXQxMzLGyMkNhkDfTqCRlyj5aKSDJFa3sNqm0CIiACIiACIiACIiACIiACIiACIhARRGQ5EpF6QmphwiIgAiIgAiIgAiIgAiIgAiIgAiIgFYKSHJFK7tNKi0CIiACIiACIiACIiACIiACIiACIlBRBCS5UlF6QuohAiIgAiIgAiIgAiIgAiIgAiIgAiKglQKSXNHKbqsclb527Rq2traYmppWjgZLK7VaQOJVq7uv0lVe4rXSdblWN1jiVau7TyovAiIgApVGQJIrlaarta+hly5dokqVKlhYWGhf5aXGlU5A4rXSdblWN1jiVau7r9JVXuK10nW5NFgEREAEtFJAc3IlPoRdy+azeMMRrsXrU8XVj/4vDMDPzR4zgzJsa/xR/vzsNLUGdqB1SwdKNEehLMoowyZJUWUjUPSbqRus/fB7brQYTvfAljjkBVH80T/57HQtBnaoj+6mzUR6tKNZE2dsSxS/0Rz9bUVuGXViWfNVKWO2bIiklAokUNR4jT44nUlrFfgP6kaHRnYY57Uh+exiPvk7m44drQlZegfn0pwTNbkUPFe6hrOstOfe4viXxXm6qGXcWMuH39+gxfDuBD7Ndha1fsVxK6dtixqvkHt+DT5yjrv5dTG2pWHAi4wZ0Jb6VZXolqSOZWh1Y+1n7LcMwrtps/vn/5JU6Yn7lGGdn3gs2eAhgaLHq8CJgAiIgAiIwLMT0JBcCWff95PYqNcMX19P6lgbEHP2L2Ytz6D9mGF083TErER3U2oampVM9N0UDCxNUSoMSnaTVhZlPLs+kCNrECj6zdQVFr34Pld832RIX1/qmucWGLt3Mq8frsOrPWpz99u/SenRh4BOblQ1LAn5VZa9Oj+3DP+6GEaXMmZLUgXZp0ILFDVeM8PW8+n7u6k+bAT9OjbELifZl8yJ398kOCOIgd19cNDLxqg050RNUrF7mfz6Yeq82oMObauTWdpzb3F6pCzO00Ut48oiXnz/Cr5vDqHv02xnUetXHLdy2rao8Qq559dTjQbSJbAFtUyA1FscXLKCNK8RBPg0xV5ZgkqWmdUttkxcQlJgF9p4uWKrX4K6FHWXMqtzUQ8o2+ULFD1exUwEREAEREAEnp2A+uRK/DGmvjGPzC5D6RvUnBpKHTKS/2X5B19ys9U4+nX3xinzLKvm/s7SnRdJrh7I6HED8XOtilI3notr/+SPZds5Fa2gXqf8X7cyuazue+U55hb89TRaQ7mJqhkuh8moeYtT/57lWkRVOr08joF+rlTNPF762S/Prg/kyOWaXKlGi8itHNxxnJCs5rzw5fsMdEtn7yI1sasxxmpyc8l/+e733bllfNiRpO0peAwtxWwr6fXnTqDIN/+Z11k/8SP2OAxjRD9/GqiyK/FHmP72Cgx6DSLIK531X+fPjLLiVlHOm6qZGn9nEBDYlrb1bEkJ2cXiWfPZdPIGicbOdB2dd65M3/8gueIRw19551433W18P3MtJ6/G3e8Xl34TGFX7EouXb3rs+7f6tsU+br/aYyjPzeUzNWW9FaBg39TzD2YplvG5PiP8IEt++ZPVZ9Jp6WbF1r2mDPxsOH0LtPOh2ZF5sxAUDe5y6NgxrqY403fUK3Rr7oiVEcRrMlTqknFrH3/8/AebLujj286BU8muDO/nR1v76yzIv57lzJjRcM1S6hZa/tMYHEWO17zkykPJ66x0zs17lb/0+9EnoBO1EtTHQtUyskJTrKh+5Anfx9ezw/Hu5o7NtXXMf+zeQ4muxv2fwf2KUpdC2/M0Ol8Lj1H0eNXCxkmVRUAEREAEnhsB9cmVrGj2/vQeM84qaObfh4A2HjhXV5IZE0GqkRVmptHs/+EXDpg3p03r+qT/s5AFdxszcmhX2hgc4MPgCDxautG8djYn568C7wG0qxXK96vUfO8Wy4J38n5J9VVw/Lsv2aDbio5+jdE9svhBubZn+fn1X7jQsAeDuzcja+90Zt1uzqsv9MS3iurf8suoS97EheemkyprQ4p+M1XYzBUnRrQ14+qPG0jyD6J7n9qE/jaDwxZqYldjjAXR0vYyC8YuyS3DPxXPA/8AACAASURBVJtVE05Sb0wPOvhKvFXW+Hy03UWP1wyur/svHx2px8jBPWlfz5q4A5N5f7MN/ft3o33180wZm3c+c7rAJHXn04fOm3UxV83UmJ9On76dCXSOYNmHK4hu1obWrWqTdeQPpvzrwvDhQbS3/5cp+efKJrf5Pe+//VpakxwZR3JaJmTcYO3U1WT5DqK3bx0MUxMf+75fOwW7Jq1Se4x2jjpEqSmrX+sUlr5/NHfWTJmf62+x89svWJ/dioCOLTE78SdfzYVek16jb4F2PjRec2bx/MQhaz8GD/Gjxq01TDtUlf4vBNGh9j2WazJ0jmHtRzM4XcOL9u1rE7fxe6acb8zYt14g0OESvz7kq+GaVfMWwZrKd7WmRE8uFnMgFj1e1Zxfk0NY8dVXXG/8Er3bmbPvq5Xq460srFyS2fudhvuNulYkHZrKlBB3ujlFsHB3wuP3Hm1sODelAt2vPKE9esXsx8qyedHjtbKISDtFQAREQAQqooCGx4KySIm5zvkTx9izdycHjlwhBif8R4xiSKfG2Mfv4uMvz1J/UHe6eddGeXMzX088Q72X+9DF4V8+n38Lz/YBdPOsjm5CLJnGZijDt/L+PDXfpx3hl3F5f0g0uMPUd3ZSZXhvenaoj3nYFr6eeIQ6IwfQ3eMef76xHMPeI+jbrSk2V+Yweqku/Qd0IaBWgRta+WO3IsZZiepU9JupJz0W5MjNSX+T3qcvnd3vMvU7DbHb+Bazx2mIMbcElr84P7eM1rEsfEuSeSXq1Od4p6LHK2RcX8d/J/5Lo5f70t3HjH+//Q87aw2nT9d2uOoWmF3ieI5P5z7hvKk65xVMrjSyIOluApiaYWqcRfShaYxfbcqQYb3U/PH/SByrEis//caZKu3oFtiGBnYK9FWzAx793laHhHsajuFelZwn7x7dx/Bo+Z3rVbMXCl47rm/g4/fP0vTNfnQtNLmymKzOIxjYuyX2afv55e3NWA4aRFCHOhhEaWif+T7ennyL1gOD6Nm6BhyaxeurDBg4tIcaXw3nk4aF9FG+XzmPlaLHa+75df7ZOySZKTHUBT1lVep79WD4oE40rqUgSVMslIWV9Wkmabrf8LEndM7XnK7VA9/qt5n81+3H7z1i9vL5VxXofqXQ9tTBsqweuS7n+HnaxRc9Xp92zeR4IiACIiACIvBAoJC3BWWRkZpCQkIcCQkJRN86wppZx7AfOJLujqf48NMFnAlLwES1TkpmMpF3azL4m4m80KEm4f+sZuParey/boRrl2G82KsVdSxSOLdHzfcGR/gp/5e+mkd59/2LeI8fTB/VHwyZF5g3ajHZ/frRuVUMC986gOPoXnRs54JFSIFfagv+WijJlecmvot+M6U+uRK59xveOOzCmB61HyRXXM7y0ScaYrd1DAve1BBj7pJceW4Cq5waUvR4VSUerrPuv59xrumL9GmawrwpZ6g/uCddvepgEV9gXRQvG0KfdN58NLnibkPEvkXMXriGg9fTsLbM4rxhRya+M+gJyZVojs7+lnWpTQjs0oVmDhYY5Pyhp+77DG5pOkZOckDNPgXbVdbn+pClvFLw2hG9l+/GHcb51R74F5pc2Y/Dy73p5OeCRfZFFoxaSEaffnQJbEDmYfWG3onBvLnCiP7DetG5cTUMLy3kpQUZ9OnXWY2vpvNJIX1UQZMrBddc0dEzRGFmhbW5AkP9LI2xUCZWJjt4/UNN9xv6bP98H9a9OtC6mRWhe9XcY8St4hWN+z+D+5XC2hPoRpWnMW2pnM6B5Vlssc6v5VkRKVsEylwgljPzv2L65YYMGt4DL2crynPpqMKqH3FmA8uWrWHHqVB0q3syaORI/JvUwkz1i8mdQwTPXszqw2FYNevB0JHdaFbL6v6i/KC+HUkXgvni19WcuByde+j6g5gwrnjtzKnXoiXsOBuPYb3OjHytF9517MhZ7uuJ9SpChyWdYf4X07nsOojhPbxwtip6D1RUsyK0WjYpJwG1yZWMi6uYeEBJT79WtHK0QJdsstLD2PbVB5xxH0PPOrf4euE9WnZohW99m9xfKTHCoootFiaGkBpPXEwc8bEh7Fiwkqw2L9DFtwl2umq+b5LA4nfzfj2tG8L/3jlBw7F9CPKti0X0P/wwdiPWwwcQ5BnFvPEFfmUt+EutJFfKKTyebbFFv5kKY8uEdzjRcCx9gnypm/fm5kvLXuV/t30Z3cuNkE9W5s46cT7HxNkaYjfjML/kP47x2B+sklx5ttFQ8Y9e9HhVtSWDK3+9x6TLTelodYzD2b4M6hKAp4MZugUXnfWtgzJF03nzANVH9SLQzwXjUzN5dZke/QcFEWhzju8+349p+7b4NnfE8vrffLjZhKHDuheSXKnCnVXT+SuyLu382tPcyQojPR0gnovqvr+1ky81HcNdyTV1+xRsV1mf68O2MKHgtSNyL9+8cRiXMT3oWGhyZT1mQ4bSM6ARVTJOMPPVZRj1H0RX90h++596w06GmxgzM5Wuw7oT1MwegzPzGLUki34DuhSevCp4zSqsjypocuXRBcPvj8hCYqFMrJS7GDtDwzk7Yi3/WaOgd6A33vUsyFI3Vmpc5ON5Feh+pbD2mBihrxp28nlMoHjnVwEUAS0RSApl18Kp/LZsK6dshvLtxOH4N7J9Ko+GPiaUdIY5H33LAdtO9OvcDINDPzL3WnOGvDSAdvWTOPDTJNaltybAry731szhSLWejOrbiUZVlVBIO66ve4MPNlWhY1A32jpbYWhkSRUbc5RGehTpdJd0gZUzprFdpzU9fK25OG0B+5378u7IADzsI9lVWL2KGgZZKUTfiyTNyBJLc2Xe/U8Rdq6oZkWoumxSfgJqkyvZiWeY+9U87rp1pW9XL+pY6BF7cSU/fr6H6sNeoY+PATs++4NbzXvTp6sn5hfn8fWSDHyGdcczfSO/n7anY4c2tLC9y4ovpxPnM5S2ZidZfunx77s0TSL4//KSJt6w5YNJHK7bn5H922C472c+2WHDoJf60UmVQNH0h68kV8ovQp5hyUW/mVL9ofoBkw47EjRwEJ0b22EYdZTfJk4los0ohvWqwoE3Z5DcZShdA03Y/aX62PV3vMKMgmv3FPxjKGfmyrTcMnyTWJwfszJT6hlGSMU6dNHjNbfe6ZeW8d6XW7h2KwLPcR8y3L85tUx0Va+5ur/obEuT3cxRcz7t0jKLVW/9RmSHFxnW14XIhR/y2TEXXhk/gkCTvYz/+jzNRwyifzMFZ+Z8xFdHGvDy2y/Q1fES0x5bc6Urzkl/s/hkVfy6dsGngR3GOX/hZXBj42RmPvY9EPIXY9QeYwjutxYxR90+BZMrZX2uzwhj3WefcsChN8N65147Jv6cQOCnr9K70OTKD1xq/BLjXwygWshs3l2SQdDwPnS2+Ie3/qfB0Pk2f741jxif/gzp5ULEwol8erRurv1ja65o+EGgsD5qXLXAL4HlF+NFj1f1MwPv10xjLLxA17Kwco1h5Ufqz9kN7k5lTVIgXdp4UeP6fH5RN1a8TdgzqQLdrxTSHv/G9rm/xMpHkisSA5VAIJRdH33D3JDbxF4N5YbDYL74RHNyJTZkA8FzlrDtqiXt2zhw4tgJ6nUZz5CAFtjGH2LZ7MWsPXwP0wYdGPJKDzyd7FDmz8iw96RO2gX2HQnFwHsQbw70o15V1avfCnzyEgyphhZYWSiJ2/sN7/x8F5/XX2eA63W+mzgT/N9idC9Pkje/xufbatNvzCi6NM7gsMZ2xHJ8+ni+CG/Hm8P74lvbomgJlYfqlUpcdDTJemZYGt9g2diP2eo4gDdHd8dDZy8ffaCpXo+fTzUatjVm6+S8mSsdzTjw628PZrEk7GPi5PlY+Y7JsbYvyFZRzSrB6KnITVT/WFB2OvFXj7D575Ws2/MvYfEZGFWph3f3wfQP8MDJWo+USzsJXryMjUevk2hSB69eLzI0oCkOxjfZs3ghwRsOcy3Jgvod+/HygPa4WkWwL/jx7xuanCowW8ABvYu7WLgwmE3HwkixbEHQC8Po4+2MXfoBftT0h68kVypyjJW4bkW/+Yf0xKscWr+CFev2cv52AjoWtfHo0JtBQW2pb5/NidlfM2V1Aq3eHEO3arfYuvzx2HXSPfTgEbXHZq4oOPV7XhkvenAzOBbPsbKgbYk79zncsTjxmpddYdl7HzHzhiuv/fdVujatgUKV0yiQhPBrqcNxNefThtUMCd06ne/nbeeKbj16tzBi7Y26vDKyO4GuqeydOZ0/t5wg2sqdLoEOXFuRSus3+9DRPYw/Hkuu+KE88TNTV54jMssUY0Pd3Jsf7+H0SFzD1qM3Hvl+DF+NaED8hvlqjtERs2M/qilrDF/1M2XP//7NW9C2rM/1mSRd3smC+YvZdDIS+/atUG7Sxe+DvrQtNLmykcQ6sVy9fpPwrIYEDBlGP18XqhndYocmwzY1yDi8iqm//8XB27Z08TFlw916jFHZFzW5Ulgfta1N3uS7ch0lRY/XJyRX0m+wvTyt3K1Jv6jufqMGYTMWEOndDW8vN2wzQ9ilbqxUV5Bake5XNLanKU5WhsiSK+rDvujxWq7DRgoXgTIUuMGOP4+T1dCQG1N/Y1GKD/+nKbmSfoFlH37NVt1m9OnXEeuLs/hmzk6ch09hbGcrdn43mSNVO9CzY0OStk5nTWYHRg3uTgubC0wdN4kVyZ68Oj6I2rdX8HPwPdq88gaD/FyxyX30QM0nlO0/T+SHYBv6/e8Nuphv4qMvjtJw1HiGd3JH99DXvD05Fr/xo+nna8CxuZracY2V4z5gzoVYsgz0Ma/tSf+CjxoVR1OVKPr8Z7aE1aLb+BF09nDE4MxM3vhcU73qYlHwhFqYYYCCVR9O4myTMbzR25Ltn/4v97+H+9ModjOjJ/yCTdeJjO3tQy2Nb02pgGbF8ZVty0xA85orWWkkxkQTE59MWmY2uoYKzKysMVcY5i5wmJlCXHQUMQmpZOkrML//b5mkxEUTFZNAapY+Cgvr3Oey9bLUf6+TQvTdFAwsTVHmrN+SX24a2QamWNlYYmqkj2528sPbpcdxJ1a1ZqMSE4N0YgqWUWY8UtCzFCjezVQWaYkxRMfE577ZRM8YU0srLE2N0dfNJjUuisiYdIytrTE3ziYpRk3sUkiMGemSll+GpYLMhGwUVnkx+yyR5NgVRqB48aqqdjqJ4eFEpRthZWOBiZF+blIjq2AcquJO3flUh8yUGCJUb+XJMsDC1ICkDEMszJWYGOmQGhtFZGwi6brGWFgoyIzPwsjKFBOjDGLzz5X3/1uBTko00XGqc30BThMrLEgiOSX1ke9tsLdWopMUo+YYCnTVlmWDvYU+KdFp5Xeuz792JKZjYGaGQbIOCmtTFAXbrLrG5DcxJ4l1kJrDfGjiXhUjlFjZWGFmrI+uTiYpmgwVBuikJxIVEUV8ahoRu6fyv6vNeWNId3zrGj64Fj163ILXrML6qGAdyzG6ix6v6cTdCSddYYW5mSJvHZ6CFStvK3101N5v6JIWFU+WiQkKY0P0VH2mYaxUqPsV1TjXeP9Ujh2u5UUXPV61vKFS/UokkEFSfBp6xjfZ8vp/mRLbmrc1JFfSryzj7Ql/Y955HGP6tqTazQWM+fhPqgR9wTDnC/wy+R/qvjCOFwLd0Dn0I+/+mkKXt0bQwz2cP8dN4m/r3nw6vg+tUrcy5r+/Uy3oI17r7U1NU3XcsZwJ/pbv52zkXO1X+e7/BtA0Zj7jJ52lyZg3GO7fCOMTvzDuy/N4vDaOof71UCZraEfEIX6bHExonU508bInZuMsFl2vT//XBtGxQdXizdTLmSVylf1/TGaNTgdeGtqdBuFzeENjvRpiW2DplMIMx5Y6uVJBzSrRaKpITS1kQduKVE2pS2UUkJupytjr2ttmiVct67uH1rYpxivVky+y9vc/WLbtFLcTdani2oZuwwYT2NQRayPtmXfwVOL1ObHSssh+Lqv7VOL1uZSTRlV8gSusGz2BXwpJriQem8q4L07i9vJ4RnRywy50DaMn/Jozm6KbcglTZ+/nWqIl5kojSI3mXqQzL333EUNbJ7LozUmccBvNWyM64R6/5YmzMEJ3TeerKYvYl9CUlyaMY5iXC8YnpzKuQBJD/8hkxv/vNm3Gv8JAPxcsc94hr6YdGcnExCSQZWyGmdKA+P0/8taP12j52jiGqGbOFH3d2LxuzOTu9m94d1oSHcePIsB4LR9+9SDpo75eubsWZlja5ErFNqv4I+B5q6EkV563Hn2O2iM3U89RZ1aCpki8alknPzRDqMCMlic1IyuVuKgoYhNSyMjSwUBpjpW1OQpDfa16pOOpxOtzYvWkkJB/L3+BpxKv5d8MOYIIqBFQk5QI3ZWzzsfR82E5b9f5vw7RzJt3nLr932Z0UFOq317G6Akzsen6CQOrH2Tyr9dxG9SPLp4OmOXk+I2wrGKDefZppo3Le9zl0UdcWmQx8/cHx1C9wadRyiZ++H4OG8+ZE/Tm/zEyqDkOZvpwbRVvfbAI697v8nKQJxm7x/LBEmuCxr5KzxY1yZ0A8+QkUcKRKQ8laWzz3472SHsLe5tQ2LYveO+HRAI+eIVetU7x8Yca6lXlCv/7sWiGhSdXVt23HluRzGQsVVgBSa5U2K6RisnNlMSANglIvGpTb0ldJV4lBrRJQOJVm3pL6lo8ATVJifRE7oRHk5yaDkaW2BlfYM4733PSqR9vjvaF7T/w6R/bcH5xCmPaZLDo0zlEthnOmIFNSV33HdPPudB3ZG/aVr/KTE3Jle7NMEh9cIwqFhFs/noSM9bfpd6I//Da4DbUr6J65FK1vv05Fr39KYecBjN6WEtiln7A3ER/XhrSB08H87wfFtQniX6avJx0rxEM6uJM9JL/8Nk/dXnhjRcIbFwNo/zXBT3S3ofeJhS6n1kzlpDYfBj9OjkROvc//HLLi9df6kdbpzsEa6qXvR73imj4UHJlqAMnJ3zKcvMefDC+G/bnpvP+z6twHPwDYyuSWfGCTLZ+igKSXHmK2HKo4gnIzVTxvGTrZysg8fps/eXoxROQeC2el2z9bAUkXp+tvxy9PAWePOOD7FRuHJjPn7PXcT7FEe/GCjZv30ejwV8ytmcLjC6uY9GSjey9GI1O1YYEDh9CkGc9qmQe51dNyZVHFmdNv7KctyfOYOeJuxhb2WFpZoSBbn0GTRhHDy9HDC5tYf6fq9h+LgJTFy96jBxAh4a1sMhZiFP1UZ8kOr1lPn+t2crJ0Az0qzWj+4hBdPWsi61xEV/FnJ7I2a3zWb56KydCwbKeF91H9MW/kQOWBpkknHtSvfKqV5hhwTVXhvticfYPvvtzM6HpLvg3U7Jp6x4aDpr02IK2FdasPMNVyn6igCRXnkgkGzwrAbmZelbyctySCEi8lkRN9nlWAhKvz0pejlsSAYnXkqjJPtohkE7inXCisxRY2ZijNFKTdIg9w9xPv+WAuS/9e/pTP3UzH357Ca8xLzPI3xWr7ERio2OJS8pAx8gES+vcRfJ1814VnGZkiaW5EqOspJwZMXomNliZKXJfUJKfe0iL425ELMmpGQXY8h4vUhqhl5lMbFQMcUnp6Koeh7UyQ2FQsK7q25GRHEdsbCwJKVnoGpnlPEarVNWtGJ3zoIxs9B89dsaT6pV3oMIM2zuhExVJvpN+RhxRUXEkZ+hjamJAclIyhma2WmVWDF7ZtIwFJLlSxqBSXNkJyM1U2VlKSeUvIPFa/sZyhLITkHgtO0spqfwFJF7L31iOUIEFMlM4t24Wc//extk7qegrbXHwH8ro3r40rGpSrERFBW5l+VZNDMvXV0q/LyDJFQmGCisgN1MVtmukYmoEJF4lLLRJQOJVm3pL6irxKjFQ2QUykmKJiY0jUTWzRM8QhYU1VqbGGOjmL1xS2YWe3H4xfLKRbFF6AUmulN5QSignAbmZKidYKbZcBCRey4VVCi0nAYnXcoKVYstFQOK1XFilUBEQAREQgTIWkORKGYNKcWUnIDdTZWcpJZW/gMRr+RvLEcpOQOK17CylpPIXkHgtf2M5ggiIgAiIQOkFJLlSekMpoZwE5GaqnGCl2HIRkHgtF1YptJwEJF7LCVaKLRcBiddyYZVCRUAEREAEyligWMmV9FubmXTqJNXr9qGPU13sDAqvTXG3hzA27P6Vn+9c5NoTGtqn3kReq+9BLcXjGz7xuHEXCD6xmOB75wnProJnzWG84daUOmaGDxeWcZ2/9k5nt05HRjdti5uFcRnzS3GFCZTkZir21kH+Ovc3q6JDuJqlS01FMwa69CbIyQkbY72igadEcObyFlZd28uGpHAi0aGagStBDr3p79qQmiaGjy8elnCdXWfXszzsH/7JSEBHpyoelj152aMNTWxMMSz4SKzEX9H6Qcu2Kkm8FmziE89bj3gUd/v7u5cgvh8eV9nY6DnjX6MXwxq542hm/PB4kPjWisgtbbw+1sjUSGJ3bCRx924yo2PBoDp6Tbph2r0VJlVNKeLZl6y4G8SsX0Xy0eNkJSSDsQt6bTpj2sEDE2vlY+Woto/dtJakw0fIik/K3d63G+btm6C0VDxyro4lbsMyEnbvJzNeB506nTEd0AmzmpaPlJtB/IYfiD9RDUX/7pg526CvFb36/FayzOP1+aWSlomACIiACDxDgaInV+JOMnP/r3wflsGA1u8zzqUB9o/kIh5qR3G3z9n5Gks3fMZ/Q09zsVAUG8Y2/5r3GzbD4dHkypOOmxHGhn0/8OOtqvRqFkDLzJPMPr8bgyqvML5JS5zNHtwCRpyfyUvHQ2jRZCSvurhS1UAWjXqasVq8m6kMQk7O5D8Xt7Ir/h5xGWmkAQa6CiwNqxBYezwTm7SmnnlhQQvEneXPg7OYcfsMF9MSic/KJBPQ1zHC3MAcj6qv8XWrDjS3frA6e/qdzXxzbAmL7l0hND2JpOwsdNDHWM8cJ7NOTPAaSlCN6pip3jsn8fc0Q+ipHqt48fpI1Z503nq0JcXdPn//EsR3xKVFTDzzN2ujbxKRN670dAwx1begWdXX+F/rAuNB4vupxlxpDlaqeH30wKlhRP/5K/H7j5MZm0h2ZiboGIDCDD2X/piPCsK8jvUTEyzpYVuJnrOMpNNXyEpKgaws0DVCR2mKrnM/LF4KwqxAOQ+2DyErORky87Y3MUO3/kAsRnbDzCk/cZJBwo6ZxKy6CD59sWikR9KKxaTSFothXTBztLifiMmKOkb4T7+S4jgUu56+KGwNkKt/aaKt9PuWabyWvjpSggiIgAiIgAioFShSciU96ijzDs3ix7BTXMh05t02ExhfSHKluNs/qFk68YmRRKSn5vxh/PAng5BTM/kw5CCGNq/wfasgvO3M0S9wx1OU4yaFLGTEkWCMq/0fE5r6UF8Ryurtn/HV3Ya83nEEA6pXxUR14KQLzNn1LWuyuvN2q0C8bB//xUxiqnwFinMzlR62jrcOzWZBRCqe1QYwxs0TVysF2XHX2XziN2ZHZ9PdYwJv1GtIDY0TkDK4cPRzxv67i9uGgYxpFICPvQ0KvSzibu9kxskVrEvMoqfb53zg1pzaJro5cTJ/7498HXoaA/NBvNW0Ay1sTdGJVx13FtPCb2JX6z9M9WxPM0tjJP7KN2aeZenFideC9SzKeas02z/YtwTxHXOU7/dN4ZfbsXjWHcLL9ZviqDQkJfIoC4/NZ2lcCl0KjAeJ72cZgcU7dknj9fGjZJCwbQrRSzaQrtsGkz49MK9vA0nXiV05m+RTd9Dzfwfb3qokhZHmJEVGGFHTvyd+11WyvfpiHuCJ0jr3HH6/nMD3qNKjLcY2hpAaQuTUn4jfd5rsGp1Q9uyKubM1OsSSuGspCTvPQpPR2A30Q1FNgU7SWcJ/+JGE1DbYjOyFaW1TkrZ9R/TKi+j2eBfbdm4YKVWtSyFuxdfE/GOGcshgLBvXQF+VGJfPMxUou3h9ps2Qg4uACIiACDznAoUnVzJiuHD2LyZf3sT6mCSU2dHczq7DWG8NyZXibl8M3PRbm/j44O8sjW/Mez4vMNihFhZ6eZmVYhz38uF3eeHcLdp4TOCt+m5UN8zg9IG3ePliMt283ue1OvWx04fQ0z/xypk7+DZ7iZfrumBXMItTjHrLpiUXKPrNVAqn93/Eqxf/wbTWf/ive3ta2phgpKcLmWkkxB3m111TWZ3dk698utHO1vTxx3pU1cy4zNwtk/jijiPjfIYzzNEJa319dHWyyUxP5O6Vxbx64i8OGA5lgU9PAuzMCTv9Pa+cWkuI/gC+bN2bzjWqYqK6E1cdN2oP3+6dztw4H77pNITe1e24KfFX8oCo4HsWPV7zGlKM81bOHsXd/lGvEsR3yuWFDDyykCuKQfzUKgi/KpYY6uqQlZFMuOrfTiwn3OQVZnt3ppWNEjm/VvAgLVC9YserpqalXiDiu+9JOKXEaMxorLwaYKR6BDMrnazwI0T8PJWkGy6YfDAKK/eaaHqaOOPKGsKnziVF2Q2bYUGYuFijp6dLdmY6Wde2cu/XP0k26IrNmF6Y1bEk88IywqcvJEWnPZbDe2PWqAb6hnrokElWYiQxy74g/oAVxmNextrDAYOba7nz0xyS67xMtf4dUFQxJPP8Uu5OX0K6+1iq9PZBYWNA1p39hE9ZQGrDQdh19cLYSmatVISoLrN4rQiNkTqIgAiIgAg8twKFJldCTnzGO+d2cjyjFS83DsA+bB4/3s6kR2v1yZXibl9k1Yww1u/5mo+uRuPt/jb/5+ZBbYXqJir3U5zjnj/4Bi+ej8GvxYM25H/XXvVdvQZUSz3JT7t+5rBeX97y9Ke59SNrChS54rJhaQSKfjMVysqNnzAhVMFw/7d4xckF24K/NGYncnDfu7wRUoXRHUYzuGZNTNVVLDuNmKRIojKMsDUxx0xf/6FfWbOj9zJx1y/MSmjDr/5D6G2fybatn/DetQQCWr7P267u9wDeeQAAIABJREFU1DIqcOCsFKKSoonONMIur7wLEn+lCYkKvW/R47X4563inufUQhU7vu3Qv7aMrofmcsvkZX73CsTT+sFzmGnXgul+aD63c/6tM62sFcj5tUKH6EOVK268ampZ1rV13P3lT1JMemM7KggTJ/MHyWtVzAW/R+z6UPQGfYpd+8Z5s0MeLy07LZ7MmDiy9czRszBBt8B0kaw7u7n3w3SSFD2oMqo7Jo5mJGz8kOile8lu92XObBaF1UMnfdJOLCD89w1kBfwfdv7NMQ5fyZ1f5pNc7zWq9fVDoVo07upKbk+ZT2q916ia810qMYu+JO5MDUyG9MeiYVWZtVJBQrqs4rWCNEeqIQIiIAIi8JwKFJpcuXJyBptTauHu2Bw3awOO7ZvAOyFJdNGQXCnu9kU1jTg/i5dPLOO8wRB+bdMbv6qWDz0OVJzjFnbz38lzAmOdXYg59RmvXTJmQKvhDHGshbmuPG1d1L4qy+2KfjOVv1aPDa91GcfIWk5YPlSRbM79M56XLiTQ0fM/jHNWrZ9Tgpre28b4vdOYl9mdRe360MX0KpO3fcePUR586T+cATWqonhCqEj8lcBdS3YperzmNqg4562SbF9stkfju4oFOsnn+W3nV/xwV5+ujV7ljUYeuY8FRZxkydEpfBkWRafGE/lA9b1Cp9Dkipxfi90j5bpDceNVU2VSjv5B5OwVZHi8TZXe7XJmfxT8JB2YQtTcDWS2ePf+7JCiNyyD1DtniVv8G4mHEtAf9ja27d0xVuoSt+YdYlb8A90mUyWwNcZmD5eadWkld6cuILXR61RVPZKUsPax5ErWZdU280mtn5tcMYjbQviMTWR4D8e2kwcK06Iuw1v0FsmWJRMoq3gt2dFlLxEQAREQAREomkChyZX01FhSMEJhYIS+bjy7drzPmyGJGpMrxd2+SFVMu8LC7V/z6U19BniN5416rlQzePgB6OIcN+bfGfQ9sYG6dT9igrsnTsoIdmybwFuhDrzh/xKDTW/z696fOWs6nLeb+dHUQqYEF6mfymGjot9MRbNt+we8c/UW7Zp+wXsNmz78Fqm0K8zb9gWf38ykv6ZH2p5Y/wwuHPmEV/7dg1mtT/mmuS+NkjYzct8slmb1ZXlbf+pE72VJyDY2JkWRqWOPp10QLzb2wt3qwduCJP6eCK21GxQ9XnObWJzzVkm2Lx6kmvg214fsdOIjjhF8eA4LI8O4baCPTs5jQSlkp9eiu8tARjdqRT1zZU7CW+K7eOrPcuvixqumusZt+ICYZXuhy3dU6axKcjycYc68sJy70xaS1uD1vNkhRctsJ+z4mv9n7zrA5CjO7OuZ7skzG7UrrbTSKksgCWUJZQkRjMEJB2yDMT6H89k+23dn+3xn+5zO2D7nhLONEyAQAhFEEBICgQQoJ1CWUECrsNrdydPpvr+6e3d2d/LOhtmt3m++mZ3prvrr/a+rq179VRV8ehfk83GoiQY43n0bKpZOg7vMAUEADNHmMchj/gU1t10HT507KdJQQevab6D5oeehzv+KEani3ovz3/kJwp6bUXPHjfDUexHb8jNcuudV6Df9G4asqEfs3rvQcmICArfdgsCEalgzj/vSTzxvA4Fi8ZXjyRHgCHAEOAIcgZ5EIKcFbQ0DWrOKKx0Nzff81MW8+PqvcefO1TjkuB13L347ltaUZdlxIHO+WuQAfv/cd/G30AL826L3Yqm+Fd/b+kcc8f4TvjxvARwHv49PnwjgQ1d/EO8rC+OxPTls2dyTHhrEaefemNJwaf8v8e7dj2KXPA6fnPIRfHzyNIz0OKDSgrY7f4FvHd+CHYnR+PcsizGng5t2TPnPXX/HU9F5+NrSj+DW+hHwn30Ib936Jxy1rcB7bSfwQvAAdsWDCGoK7VMEtxhAg28lvpy0WxDn38AldO58TYVBvvVlvudnxj0lv00NO3LmOfx4669wd9NxnNV16GZSdmEU3j3us/jmLBJXnOxbzu/S4Xf3+NpezrYIkpt+hJrrukaQWFNvYsnTcbLCFMLlv/8EwRf2Q22+BD2mQRi+CO7bP8LWT3E4Ab3pJZz/3i8RORaDuORO+N+5DP7hPghqC0KbVqF1zVrIpy4Bb/mGIa5UJ9Dy4P+h5dkQpFv/GRUzHQj/8bsIvjEJ/o/eCrf9BTT/9iVoy29D9fJRSDz/UA5bNmctCD+hSAgUi69FMocnwxHgCHAEOAIcgZQI9HNx5RyefPYb+MLxIK6d+wX828SpGJG8pkXKImXpdJgjsau23Y+HWt7AJX0IZtS+BXdOWYKrsA//u+UvOF/xAfzr1Aac2PMz/CSHLZs5t3oGgXwaU1riJB5/4S7858l9OGsPoMLpYgtv6moCgr4INzpewbqQB++Yk3mnq1QluXh4Fb6+5z7cd9mLD171OXxuynQ00Jo/p1fjLVv/jI0tIXj0UXjn+Hfg1glXYoTbFHXM3YJsQz6N3y24AYtpIV3Ov54hSz9INR++djU3X7Ek3/PTA5SW3xRdc34D7nr1HvzpXAhzx9yKO9t2C9qNVbv/htXBKBaM/W98xdrGnvO7HzAxNxO6x9c8xJUTKdY6yWqiBrW1GVo0Dmgq4q8/geYHn4EcnwnfZz+E8inDIekxhJ/7PZrufQJyswCb3ws7i2pVoUWrYJ8+BMqBPdBnf9pcY0WEFjqFliceQHDrHiCqAzWL4X7nDSi7wo7Q776P4MUZKPvgjRDeWIXgI9m3bM5aDH5C0RAoFl+LZhBPiCPAESgYAV23hmkA+ixQOGKWg86z2fjWbdlw4r/3PQL9W1w5vwlf2PwL/CG8EL9Y8UHcUjcEzqz3Xw6dDi2BULQZTUoMMiT4pHJUuhTs3PoNfO1UPe5c8D6sjD+LT+zIYcvmvvfhgLUgv8aUimjkDHYfegL/eO0prAqdRVQYirnVN+OTM1eg+uT38R9Hw7gmL3ElhlP7/4pv7H8Ua8K1uGPqR/HJSTMwxuswwsVNceXJJhvunPbv+PzkOZjkd0EyRR1jl6Kf4e6LQ/HZZZ/FnaPHoJKm8HP+DUjO5sfXzhDkUG91uCTf81NBnoXfiGHvlq/iXw7uQdmoz+Er05ZgZoXH3C0ohpbzG/GtLb/H6tB8fP3apG3sOb9Lgt858/XMelz46yOIHb/QsVxTP4Qh71qGxPavGGufpIlcsdY1iU1MWkg2T4T0eBAta7+L1sd3ANf/N2poF58yO/RYC6JHXkbLE48gtv0A9JgIoX4xnO94J/z+vWj9+wNIXPEv7QvYQoMWboUaDJEGAzgDsJX5IL9+Ly79aQ9w/e2omq0j+Kuf5rBlc56F4Kd3C4Gc+dqtXPjFHAGOQDEQSCWehOVWAAJsgg0hOcjeo0oErfFm2GwC+zzENQyKVo0TrSpEmw2KqqHaI6HcaYemA162IxylAvgddoid1sTMRaQpRvl4GhyBTAj0a3Hl1O7v4o696yDVfQXfn70c0wIdd29JXbDCOh3yuSfx31seRHToP+Ez0+ZCOPAlfDiHLZs5vXoOgfwbUzqURAgt8SCaNRk6Tc2xB1DlbsH6Df+DL5304SPX/is+MnIMKrKJdImLeGnnr/DNI89jT2IKPjHrDtwxbgrq3VL7PPxzT+FjL/4G97bMwI9WfgQfqB8OX3K6egI7Xvo8PnE4iOvmfhmfGT8ZQ9MsN8D513M86q2U8+drsmX51lv5nt8JhVz4DWsXLi8+tPKz+PiocahKHjRSL2Ddc/+FL5zQ8M4FX8Snx01Mu1A053dvsTD3fHLmqxl5Ejl0rmPisz+LoR95K3DmT2ztE3Xhl1F702K4KjouAtu24O3sf0fN25fAXSnmbmTSmcqB+3H+1/ciceWnjLVbqo3KVFdiUENB6NEYoAmA5IVQ5kf8+R+i6f6noa34FmrfSmJMmkpfOYOmn38XwdB8VHzwJvjEF3D+p9m3bC6oEPyighHIma8F58Av5AhwBApFgMQUemlQkVDjCMshxNUozoVP41ToGC7HL+FSrBEticsIy0HE1AhokrGua1B1UroF9vnm0R9AY+hq/GV/DGdD1I4HE1BoQJM+O+0CfKINQzwShnodqHbZMb3Wh1qPiIYyFyqcIjvfKZKII+QUEVNomfl1HIF0CPRjceUintvwFXzueAw3X/0lfHr85Bx3eCmk03ERL77wLXy9cTz+5er34ca6ITj+Sg5bNue2Lh9nX4EIFK0x1fwyvr3px/hF8yz84NoP4d11tXBlsilxBuu2/gJ3HX8RF6Qb8Nk578Y7Ro1GjSShg0ge24Ofrv8efnBuEv77hn/CB0fUoeOGFQr2bvkcPnqwBSsyRsxw/hVIkX51Wff4mm+9le/5SVDlym9k24UrVxs4v/sVUU1jcuarHIJyuRW6TGtJJR2uCogBL7RjD7EFa+PD7sDQ26+De7gnWRJBy5r/QsvD+yG8/ZsYct1MuDoo0Lkjk9j/d1z4zf1IXPGZpEiUdNe3oOnXX0Vww2XYP/qfGLLkSjjTVPrRbX9A01+OQ3j7B1G1aCKcbz6Sw5bN/OGfu+eKc2bOfC1OdjwVjgBHIAMCVmRKRA6zBcabYhdwtPk1nAgdxqngMTRGzyChxiBrMmQtwQQUVVPYu6ZrIBkm1fG+8R/D2daluHtXDCdb411OIYmc2uEkoBiiiwC3aGOfHXaBiSwj/U7MGebDlGo3RgWcqHBJRpSLAD6tiLO6VxDov+JK7AB+s/4u3HVxCr668g7cOnwovNmiDRhkuTb42/GNHHsA/7p9PfwNH8VnrpyFMR5bDluK5ir29IofB2Qm+TSmTu29C188uhu1I76Az02egQavNcSu4NiOH+Bj+9fhYtln8euFN2B+lSdpV4nO0DXjla0/wJcPvojLvvfjK3Nuwsq6WvhFIxSxw6G3YuOmL+Jzx97EjClfw9emzGDcaTsSR3DPs9/Ct05X4JPXpY+Y4fwbGPTNh69dS5xvvZXv+VaOefAbQWx57gv41LEzmDrlf/C1KTMxNpnfkb345Ybv4ftvVuNfOb9LjsTd42tScaN7cP7bP0L4RAO8n/8oKmaMgGQFr8SP4sIP7kJohx+uL30GVbPHwJFmynzk+V+h5cmt0GZ+CtUrZ8NZnhwB04Lmv34TLet2QHjHXai5YR5cwedw4a9rEJNWouJ9K+Ad4Wuro+WTT+HiL/+A2LkZ8P3Hh1ExdRhrWHc5Iodw8Wc/Qth5Harecz28w70QTnZdI6bzls3uIVxc6W3CF42vvW04z48jMEAQIEGFBJKg3IqoEsbRlgPYe3EbjrceRKvcjDgTU+JMTFE0hUWm5HtkE1eypUciC03NJ8HFJdpYpMvEChem13iwcmQZJld74JXs7Hs7X78lG5z89wIR6L/iSuM6fOTF3+J+5V1YteztuLEmkKFDnFz6fDsd5/D0xm/jZ00z8Mmr34lrh1XCkcuWoiPqchR7CvQMvyyvrRcjR/6M27ffh03ybHxtzkdw+5gGVAitOLj/Pnz7tbVYG6zHvy78HD49fhJqpfQq3an9v8Bn9jyKS77b8JWZN2LJ0Aq47ekW0NLRevI+/PvL/8AT0aF4/6Q78fHJMzHG74IePIqHt/8K3zvxMoKBj+PXS96BpUMC6JoS599AoXr3Gv/51lv5nm+gnC+/g4f/jDu2P4Dn48Px4Ss/hk9Nmo5RXgdil/fj0Z2/xfff2IZQ4BOc3yVI4u7xNanAegQtD34HLY9thzr0XQjc/i6UTaoCIm+g9aG7EVz/MrQrP4Hq29/KBJB0tal2aj3O/+R3iJ6rgPOWD8N/zQx4y5zQIo0IPv13hB5/BjIWw/+ZD6NiSh3E+AFcuOv/EDogQ3rvp1Bx/Sx4ymyIn3weLX/9G6I7jwPXfwU171rCphCl1Fae+zmaVp+D/X13oGreeDjo2RDakWXL5ulweXIa6SlBVvRfk4vG1/5bRG4ZR6DfIUCCCgklNJWnMXIa+5q2Y/eFl3Exdg5RNYyYEkVCi7NolGIc3RVXUtlAQgoJLT7Jjmq3iCur3Lh5bAVmD/WhyiXCLdm40FIM5/E02hDoQ3HlDNY9/wv89JyK62Z8Arc3jEXyYFDLwd/iPTsexMWyz+E386/BnEpjq8/sR36djpbDf8FHduzG5El34JOTpmC4uRtRhy1Fl74XS9Wt+N4Wa8vmFZhZ4cxR7MluMT8jNQL5NKZ0+SzWvfC/+OKJ/WiU/Ch3OGCHinisGRcSftww/vP46oyFmFLmNLfyTsE/9SD+uPF7+PbpfWi0V6LG7WHqdtdjLr685Da8a+hw+JRm7Nn1W/zHa+uxS7XD53SzBT9p0drWaBNk8Xp8fdEduG1UPcpTiDScfwOH/fnwtWup86u3skfoFYnfchNefPUn+O/Dm3EATvgdBr81NYbW2GUo4g2c3yVK4e7xNbnQOrRLe3HxFz9CeO+bEHwB2Jx2CJoMtaUJWtlK+P/5dpRfVQ/JDB8JbbwLwad3Q73qM6i+bi5clRKgRhHe9Bs03bceStAGm8/NFjmErkANNkPTJ8F5xydQtfQKOD12CLqMyObf4tLf1kFptc4HdDkMtTkCTLwV5R++BYHxVUipj7fuwYWf/BLRmneg6p3L4al1Gc90Pdy+ZfNt/4yKqxwI/6F9y+ayyTWpo2BKlAelYnbx+FoqJeZ2cgT6BgFryk9LvImtkbL9/Ga82vg8WzMlqkaYoKLoNE00/8iUbCXqCXElOU96pLjsNjZNKOC0Y8YQD94/uRrThnhR4xHhsNv4Oi3ZnMR/z4pAH4or1nx+Be9a2HV73Mv7foVb9jwE7/Cv4HszF+MKf8dF8tKXLI9OinIGj238Nn4TWoDPL3gbltaUtS9WmrylaOsbuKQlbdlcXQZnpxWqsyLNT8gbgfwaUxqikdPYfWAtfn1oHdaGz+OyXonpvgV43xVvxzvHTsIYL+3kY5mRgn+XHsW7X/o9Hrl0Bp1WF+hk+zL8+C2fxofrG1AOHUq8BcfPbsXa/Y/iwfN7sFuJwmObgOuHvw0fmLYEC2prUZ5qWhHnX96c6M8X5MfXziXJo95il2Y7v3j8TsQu48iJDfjLgSfwWNNBHNFUVIjjsLLuJtw6lfO7P3Myk23d42unlHUZ6puHcfnJRxDe9DzUphbAUQfbVTfC945rEZhUB8nc5YGx99F/YzsMqfO+0WH9FD3WjOiRV9DyxOOI7doHPRhtT+fm5fBPGgGHS2Jz/JkOEqfdgl5CywMPILb3CPS4HUL1eNhXvAvlS+bCO7zc3J65MxIKQut/gstrE3Dc9gFUzhoFqU1I19u3bH55DxBJ3rK5Dg5Hrm2RUmVG/7S7qHztn0XkVnEE+hQBElXiLBIlgV0XtmDz2adxOnwCQbmZTQMyFp7t2aOnxZVk6+kxQhEttBPRMK+ERcN9+OAVNRhd5mRTh6S0Ues9iwFPvfQRyENc0RCJXMB5WYPXVYUKhyPL6E2282UEwzvwm2efQ9XEd+KmsRMwJGkTATXejLPxIGxSFYY4afvPXMHOlm9SOiSgRC6hVfei0u3tOv0j5Zaixla7/Oh5BPJvTJHQEURTIohWtnCWHW67F2VOP3yS2C6cMdNT8A9BnI62IqxmllYAD2p85SgTpbYQd02JIUTbhSoxxHQNNsEJnxRAucsFh82WOsqJ86/nSdSLOeTP12Tj8qi32GXZzi8uv1U5wnbhCqpxxHXALjjglwIo4/zuRYYVN6vu8TWFLbRgYSgILUzbHGuAIAEuP2wBD2xixzpQC51Hy5r/Qdj3HlQt7biDUMfdf/SM6TCBhXYLam2BHksYA6l2pxE943EakS8pDxJQmqCGBdjKKdKm806Eqbdstklp6vLiuoanlgKBovOVo8wR4AgwBEhUiSkRNEbO4qWzz2DHpZdwMdqIiBKCwnbeLH6ESjroe1NcSbaBtHWPZGdCy4waD943sQpX1wVQ45HgEHPugHJGcQQYAnmIK8VHLHLsfvzL7hCun/MWvG04X8Ok+AiXdoo93Zji/CttfvQ363uar/mWl/M7X8QG1/l9yVeadnvpx39HYvZ7Ub14Gpx8DZPBRb4CStuXfC3AXH4JR6DfI0CiCm2R/GboDbz45jPY17SN7fpDa6kUaw2VfEHoK3El2U6aNlTmtGNSpQu3TqzC0pEB1PudcIo8ajFffw7W8/tQXGnG5hf+jkP+hVg+cQoa3J1HjgarS3i5LQR6tjHF+ceZVlwEepav+drK+Z0vYoPt/L7ka3THH3H52HD45y+Ad7i/4xb3g80RvLw5IdCXfM3JQH4SR6BEEGDTf9Qo2zJ53ckH8drlnWhJNCGmxqAXaWHaQqHoD+KKZTvNUiCRZXTAgX+aWouVDWUYyiJZuMhSqH8Hy3V9KK6oCEdaoYleeCRHpykbgwV+Xs5MCPRsY4rzj7OvuAj0LF/ztZXzO1/EBtv5fclXLdoMTXPC5nLBlnLR8MHmDV7ebAj0JV+z2cZ/5wiUAgIkqkSUMN5oPYyNZx7HgaYduBQ7z7ZQ7s2pP5mw6k/iimUnbe9c4bRjfIUTt06sxo1jKlDnc0Dka7KUAu37xMY+FFf6pLw80xJCgDemSshZ3NS8tg7ncHEE+hoBXr/2tQd4/vkgwPmaD1r8XI5ARwRoodqQHMS6Ew/g5caNbCvl/iSqWNb2R3ElWWShNVlm1njw+dl1mF3rg89ph91aYZ2TjiNgIsDFFU6FfosAb0z1W9dww1IgwPnKaVFKCHC+lpK3uK2cr5wDHIH8EaBoFdpSedv557Hh9GM4GTyCmBrpszVVspWgP4srlu1Ou4Aqt4RrR/rx4Sk1mFnrg1viU4Wy+XYw/c7FlcHk7RIrK29MlZjDBrm5nK+DnAAlVnzO1xJz2CA3l/N1kBOAFz8vBEhUSahxHGk+gEeO/Q2HW/YhKLdA1bPthplXNkU/uRTEFavQXsmGGreIz88ahpvHVaLWI/GpQkVnRGkmyMWV0vTboLCaN6YGhZsHTCE5XweMKwdFQThfB4WbB0whOV8HjCt5QXoYAUNYieHxE/dj05kn8GbkFGQt0cO5Fif5UhJXqMQCgCq3iKUjfPjk9KGYM9TPo1iKQ4WSTiWluBI8+DQef/F1nLksJxWuDFNuuBHzJ9bB9vo6PL71EM60mArosPm4ZeUMNNR4OoIhn8POZzfg1UPnELbV4MpFSzFv8nCUOZP2DJdPYvPDz+FC3VIsnNEASiJ4bDPWb96DkxfjEIfOxMqVszCuxgexmFCnsc12Yn3GspeZRmTDqP289Xj8WBnmz7rSxEfGuZ0bsWn7QZxtTQC+0Vhw7VJMG1UFN99KvYOH82pM5cC14MHOvmjPLqs/9bPYtm4jth9rRCQwFkuvWYwr6yuRTGWk4HKxKBvcl+Gey6HsHezoZKf7VOb73eJyT5avWDj1ZTp58dU0NCUnM/gzIw/aCp+5jpGbduP5p1/Ba2dbIZeP68Bl+dxOPLvhVRw6F4at5iosv3YOJtT6IfUAsJnux1Rcy2R3snmZMMr0bMk1/R6Aok+SzJ2v+T+zUvm257lVKnb2ibtLPtPc+VryReUF4AgUjEBUieDw5f1Ye/xvONi8BxEl1G+nAKUqZKmJK1YZ3KINlS4Rn5pei/dMrMJwvxO0EC4/BicCKcUVLR5EazgOWdUZKhe3rcWGiyOxbPl8TBrux+nn/oznWkdj+pUTUEc9L8mDMp8bDjFZHYjh2IaHsfXyMFwxbRyqwruxcZ+OqUvm48qRVXCwlGWcemkNHtu0D8Ls2/C2qyegTtmNx585BlfDFRhfZ8exzc/hdNXVWD53EoYHijWnLb1tk2odiGcou7WxQTaM7IKMpt0b8eQL2/G6NAe33TwfE+p8UE+9gNVbwxgxcQLGDJFwZtuzeCU8GiuXzca4oV6mgvLDQCD3xlQ2rqX2RTLOmf0p4eTG1XixqQ5Tpo2EfngzdsnjsWLhDDQMcZvJpOCyr3iePLkx3T2XyOE+S7ajq51Dpcz3u8H5ni1f8ZDqu5Ry56uBZ6r6AcjM5TfT8qC97s1cx8Sxc83D2K2Nx+zpI5A48Cx26dNwzYKr0OA7gw0PbcAb/isxd2odEgeex05lIlYsmIZR1a4iApvtfkzFtSbsSGd3tbODbWnvldDeDM+WlpzTLyIQfZpUrnzN75mVxrexYz3OrVKxs0+dXsKZ58rXEi4iN50jUDACFK0STgSx8fSj2HDmMZwJH4esJQ+QF5x0r15YquKKBRIJLDeOLsOnZgzDlGo3nHzb5l7lT3/JLPu0oKbdeOyxw/DOmodZE0cgIIawY/U/cKR6KRbNmog6Xxo5IPI6nlhzGGUzZuKqiXXwaFEEIxqcHjeckp2JCOq5rXjk5ddxZs9JeOe/HzeQuOKOIRiWITrdcDoEnN+6Cg+fGo5rFs/C+GFeEzcVJzevwXZtAuZdNRnDyyQ07X4MzzbWYu7M0cDhLXh+1zFciAkINMzHyiVTMbLKjbbuRw62sYy6lD1NWVOcd27bGjx3EAiIjXhNmYSbl89m4oouh9EaBZxuF5yiDfKRp/CX9UGMv3Yp5oyrQafYn/7Ckz6xI+fGVBZ/NqbxRdpCdfancBIb/roB4QlLMH/maJQ3bsK965sxfvkizBhTA+p2puRym7jSTb4imP6ey5XL1p2T6p5LFoHScD5z+fqEHv0u05z5CiBd/YCM/oxgZw51b8Y6pvYinrl3M9Qp12DJzNEQDjyIB3Z5MOeahbhS34n7nrqAkUuWYN7EWjjOb8GDj57HqOULMGNcLQwZsbtczlD2TBzVD+CRNHZPG1WRFFmT4V5RMzxbfCdzTL/f0a5gg3Llaz7PrHS8Vk9swF97mFu9Z2fBkPMLu4FArnztRhb8Uo5ASSJgLVr7j4N349Xzz6NVboamqyVZllIXVwh0WotlTJkT/zm3DjeMroDfWdR5FyXp18FmdBZxRcWpTfdjc2QC5s2ditFVTgjqcaz/yzq81pIAzeCzeUZgzrJlmDGmGt67nhwjAAAgAElEQVRk/px+DvdsbUWl0oRLTc1o1qoxbfm1mDOhFn4WY34B2x5+Hs0jK3Dp5T2Ij7sRK0lcSe7oxc7h5cfWYI9rHq5bOBWjKqzgdB3RA0/gHzudmLtkDq6ot+Hg2nuxx7cIi0Y0Y/POZtRfMRFjalQc2PgK5AmLMefKUaiyBjiz2mZ0IrqUPSU7Up8XDzUhqkiIHX0Sa47W4JpFs5i40vlo3rYa9+1yYu61CzG1QydhsFGxa3lzbkxl8WeuvjAsSOHP1r1Yc+8BlC9ZhNmThsPfvAsP3r8X/gXLMP/KepTZs3G5m3zNdM+dy3afJeOazc50nM92HecqIZAzXwGk5WQmLttyrHs7uaNDHVOfwMur1uCQbw6uXTQByvZVWHdhHK5ZNgdjgpvxl00RTFmxENPHDIGzeTdW37cTznkrsHDqSFSw+r2bXM5UdmZ3Gq55GrE5jd0ThnraI/5yfT51fraUNeWW/gCiej58TS52pmdWOl4rh5/GPb3Ard6xcwCRoISKUihfS6iI3FSOQN4IyEoCx4IH8cCR32P/pe39cnvlfAo1EMQVKi9tz1ztFvHpGbV4/ySaJuSCnU8TyocKJX1uZnEldhjrHtwH96y5mDmxDgEixqVtWLVqB+QJczB3cjVCO57F1sZaXH39Alw5oqx9BPHkevzx8X1QRl6NpdOGQn7tBWw+5cec6xdjan0lQrsfwzPnhmDmjACOP/YMztXf0FFcObsNa597FXtPqJhy3c1YMm0kKhztkSN66148smof/PMWY86IIDY9uBuehYswp+wYHtl4AfVT5mHm5FqIiQg0yQO3U4I1pQdZbGNTllKVPZWr05xHSrIgCGjesxr3vV6NFanEleBBPL1mC8JjFmDBzHGo8dj4tKAkjHNuTGXxp5SLL6x8U/mz6RU8cP9RDLlmKWZPqIOveQ9W3/cKHLNWYuFVDcBrWbhMXdLu8DXTPae+ir9muM+M6XfGQdFdGe+5NFzOel1JV4HFMz5nvhIf0nEyE5c9x/BwLnVvcpG61DE6Iqe24amnt+NkUwiyow6zVy7HHOJ1dA8eun8LomOX4Np5o6DvfxJrNr6BmuXvxPLpDag0ydQtLmcqe0aOqginsdsvJUUU5vJ8Svls0XJLv3h06fOU8uFrm7FZnlnpeK237u4VbvWWnX3uvEFoQEF8HYQ48SIPHgQicggvnV2Pp089hBPBwyWzaG0mDw0UccUqY4VLxPsmVOLjV9ViYpUHEhdYBsUNmlFcCb7+KB46EMC8+TMxoc5vTKtRY2gNxiE4PfC47NAat+DBNQfhv/paLJpSj3IreoU6CU9ewqglSzB/Yi2cF7Zj9UOvoWLRcswf0YIXnzkO/1WzMH1cAlvvWYuzncUVOYrWcBStR1/CM3t0TFmxgC362ja7Xm/FrodW4XDlIswqP46Nh124esEsTBqq443dW/DqzqM4EwKqr1iIpfNo6pCzfVpQJtuuqAct7ZKy7Ckoke28dOKK2rwPG9ZtxbnymVg070qMrHC2iz+DgnrZC5lzYyoHf1JuGYUu05yU/mQj+AdRvWIRZrWJKzvgmbcCVze0Yks2LlPa3eFrpnvOfxAPrU9zn5lcZkUL7sO6dZnvuZRlz+G67J4cHGfkzNckOLpwMhOXJw4BIjnUvWb6KeuY0EGsX/sqWoZPwbTxtRCOvoTNpwOYuXQuJte5cGHnM3j65cO4GHVj5PgALh6MY+wN12L+FSNQZs2r7A6XM5U9E9f0DHYPTxL1c3k+pXq2VF7EC+lwSU5/AFE5X77m88zqwms9jrO9xK1esXMA8aBUipIvX0ulXNxOjkAhCLTGm/HUydV47szjaIye6fdbLOdaxoEmrlC5/Q47ltf72ZbNs4f54bTz3Uty5UOpnpdBXInh8JN/x07X1VgwcxJGBNKQoXkbVt33OgKLl+HqyUkN8MYt+Mfasxi1fCFmjhsKd/N2PHDfHnjnX4Op9l148tl9aIzZ4ZR0RFtCUEQvxq14P26YaewYZB36pR144IE98MxfgYVTrNB01lvFxe0PYM2JIWiIH0DziOW4ejrZKUCNRxCJxBEJn8GOTdsgT1iOq6c2YIi1JmMG2xZMGYlyMceyI/t5qTr08rltePqZfQiOuIqtGVNf7kKHtYBLlU1FtjvnxlRWfxqGZRdX0vhTPoQn73kZmLUU82h6xKUX8fdHTqN+2RJMUF7Fo0/nwuVu8LUzrsn3XOUpPP5Y6vvM4LJxcfC1tbjvqUx2pi579uuK7PQSTi5nvmYSGHLkskHoNHUvLZebpo6JHHwc976QwKRlizBrbDWkizuw+qF98M1bgQVT6hHQwgiGY5BVAVLTq3hwYxATrlmM2W1rrnSz7s1Q9kxcW+zdjw3b09vdJupnuleSn0/0BEl6tsyQ9uLJLQWkP0j4mu8zK1VdqyV6nlu9Z2cJO75ETS+kfi3RonKzOQJpEaDowFCiBfcd+g22nNuAFrmppHYDyubagSiuUJlpN6FJlS58c2E9lo4IwCUVa4OWbIjy3/sCgQziypt44Z6NiE9diFlTR6FtuZNz27D25SAaZkzHpDo3GreswdrDASxYuRBTR5a3b5esnsPmB9bieOV8LJ0/BtjzKB7d78G86xZjyjAJsYi1G9FZbFn9LM4PW4zFC67CWHkPnth6EUOnzcbU0T6Edj6J1VujmHLDCswaWwt3UgS41rgZq57YjTdO2TDjvTdj3oQREA4/jaePBTB11lSM8V/ECw+ux+WJy7Fo2hjUWOJKBtumNVTCIaQpexcPZT+vSyOTdk14eCtCw6djxlXjUOd38IiVNMzPuTGV1Z+5iitp/Km3Yu8jq7DDdhWWLJoI+/7HsO5ULZYum4txVUCobXepTlyucnQQzQrma6Z7ri6GrQ+mvs8MLhtl77gbUio7U5c9+3V9UW31zzxz5msmcSUTl93H8GQudW+GOkY7/yJWPfQanLOuwdKr6mF77Umseq4FE99yDeYMacSmZ0+hfNpcTGtw4Pj61XihZQJWLp+FccnrmhCfCq17M5Q9E9dGq6/ioYfT2D1+KDzWcyHTveI4gideSv1smeE/gkfX5JB+/6ReQVblzNcCnlldnnvNu7FufQ9zq5ftLAh0flHBCOTM14Jz4BdyBPo3AtbCtX868GNsu/ACokoYOoxdXQfKMVDFFfIPbc08wivhB8tG4bqGci6wDBTSpihHenElsh+P/m0/AksWYubE4fBbjVelBSd2voQXdx1BY6sMwVeP6QsXYtaEoQg4zmHL6legjJ+DaZOHwtl0AC9uegWvnbmMCKoxbclyzLuyHuWu5LVFTmL9Hx9pnxbkasGJHZuxeddRnA/GoYo1mLpwCeZS1IrL2GWo7VDPYPN9D2Nz82jc/PZFmDwiAMTPYveGjdh2uBGtigD/mHlYsWA6Rg/xJIkYKmKNGWxLV3ZQp9Qq33CUyWkwytCBaNr1EB5cvxdvxp1J68AMw/xbVmJGA98tKNm9uTemsvjTTLTraGqu/tSROL8HG55+BQfPNSPuqsXsZSvYOhV+R3JEVycud16/uFC+Zrzn9AxcPoetyXy11oNGCjvTcj7ZI1nKN4ArylyKljtf21PryskMXBaDOJlD3Ts89jLWP5+mjqkPIHhgM557+TWcbYlDtXkxZu5KLJo+BkNcMt7csxEbtx1GY2sCYuUkzF82H1NHVsHdtmCVaXuhXM4kLHUAuRPX3DE0prPb29jO83E+XN6f5vlkC6Z/tkgyzqdNv9NzJxcylMA5ufI18zNLwe4UdUwXXqsxnO1hbvW6nSXg44FkYq58HUhl5mXhCFgIkLASlFvwu/3fx6uNm9jCtQPxGMjiCvmL+rC1Xgn/t2QkbhpbCa+DR7AMRB6nF1e0OEKtCdhp62SH2L5eCXQ27SYUiUFWdAiiEx6fhylwAmREWqLQnW64aAFZXUY0HEYkLkO3OeDx+dh5HdfzoWuMaUEeN430J6evAfZ015E7VMRag4hoEnw+Nxxsbo2GRDiIcEyGogsQXV74PU6mGHY4tAy2pS175/Klw6g9JzYam7DD43Yx+9RYK4KRBGQ1WW2W4Cnzwd0B54FIt/zKlFdjKpM/zWw7+wJd+JrBn1oCkVAY0YQC3eaE1+eFy9G509WZy53LWyhfM91zRPl0XO7E17ZbIIWdaTmfXIZs5cvPvwPt7Lz4mpaTmfyZW90r6VFEounrGMhRhMMRxGUNsIlwef3wOEVWL7dN3VB02BxueL1Gvdp1E/pCuZy+buzIh65c09LancxzEUikez5lfrakT3+gMdUoT658zfzM0nH+xRdwdthkjBk5rG0aYte6tue51ft2Dkxe9NdS5crX/mo/t4sjUCgCJKw0xy/hDwd+iG3nnx+wwgrhM9DFFYsDtR4J/7uoHu8YX4kA36q50Fuj316XZSvmfms3N2wQIMAbU4PAyQOoiJyvA8iZg6AoxeFrDIe37Id9dAPqaqvg6qrC9RMkS8XOfgJXPzSjOHzthwXjJnEEMiDA1liRg/jd/u/i5cbnkFDjAxqvwSKukBNrPBJ+tGwU3jqmHF6HtRvMgHbvoCkcF1cGjatLr6C8MVV6PhvMFnO+Dmbvl17Zi8NXHYloHIJDgmjvz9OnSsXO0uNRb1lcHL72lrU8H45A9xEgYSWqRPCbfXfh5caN+UWsuBfglvHXofzU/VinjMeycTdjdiCA8OX78eej63E03Iq6ujvx7pErMM7lQEvT/VgdHY1FVTMwFoex7rU/41LFCkzWXsTzjYfwRi9pOoNJXCGGUATLH28Yi+Ujy7rOsOg+hXgKfYQAF1f6CHiebXYEeGMqO0b8jP6DAOdr//EFtyQ7Apyv2THiZ/QfBDhf+48vuCW9g0Ao0Yo/7v8htjQ+i5gazT3TsnfhA2PfgkVVFTiz89s4UnkLpgRasPViBOOqRyN47E94vOkAmqRKlEleOALvwwdHeHBWHIP68Ea4/Ffg/LHL8FUp2HruIWxrOoZIL62bO9jEFXLq6IADv1g5BstGlkHqvIRF7l7nZ/YjBLi40o+cwU3piABvTHFGlBICnK+l5C1uK+cr50ApIcD5Wkre4rZ2F4FgvBn3Hvo1Xjj7FEJKa37JuSZgnGsWbpq0DNKRu3G59gMYJb2K+84qmN9wLcqP/RYPXNyFNyjVqtvx0fHvxgxsxLrIKMwrH41R9lPYG5Jga74Ha05vw+Go3Gt7Eg1GcYVm006pduNbC+uxYlQ5XGz9UH6UMgJcXCll7w1w23ljaoA7eIAVj/N1gDl0gBeH83WAO3iAFY/zdYA5lBcnLQIROYTHj92Hp08/hEux8/lvtyyIELEEt828BVUnf4cnHAtww+jlGCfpEEXg5K7v4O8Xd+EkWWCvQKVvKd47fjGkU49gU/AELnqvx9uGj0LAU4dq0YN48z/w56MbcDQc6nGvDUZxhUClTVeWj/Dhv+aPwJxhfjjsXGDpcbL1YAZcXOlBcHnS3UOAN6a6hx+/uncR4HztXbx5bt1DgPO1e/jxq3sXAc7X3sWb59Y3CMiKjBfffBprjt2D0+Hj0HStQEOW4UMz34Mhb/wOD14+jlaHH+6yd+G2MdMQPPQzrLm4B3Vjv4Cl7sN4tNGP5aOXoOLYL3H/xV0oG/dZLFarUT+0BmdCEka6TuKeI3/BvsvHC7Ql98sGq7hCCLnsAm4ZX4n/mDMMk6q8sPMpQrkTp5+dycWVfuYQbk47ArwxxdlQSghwvpaSt7itnK+cA6WEAOdrKXmL21oIAgkljiPN+/H3Q7/Cwea9UHWlkGTMa9rFlSfFGVgyagUmeyuhBx/Fn8NDMNf+Bl4ODsOSYTMxwV0GW2wzVh/4M7bIc/CesaNx4swhjBzxNsyrHgcx+Df87PU1ONDa1A17crt0MIsrhJBXsuGr80fgjilDUOWWcgONn9XvEEgrrmiajl1nL7FXWNFhs9lR7nZgmN/NXlUeByTaHcBmg91mg80GUBQTbSZFwUz5BDTRitjGoQNtnzNjJQgCQC+k3/tR0wFFB+KqjoSqI65quBBVcCoYx8mWBPtMOdsFGwvJsiclpUMHYUC/W581XYf1sgkCPJINZQ4b/A47Ag47+0zvAacdbtEGyQaQ8CgKhJGRfvK7YT8dyWUgDAwsNA1Qdd140WcACr1rxncaBEQUDcGEhqCsIZRQEZJp2za17f+EBhAOZC/5iXBre0Ew/CQY+BtvRokNPxjv9CeYMy7Zu+Uj6xx2mc6KIdAfnWKWra1kSR8IwwmVbiypD6DSlb7yyKcxRb7ae/pN7D5zHpogYojPjTq/C8MCbvgcDgg2O4ik9E5ctpn+SMXTnHYTZbjkwNk2Hxt+Nv7NnANxlvhKL1nTmY/fDMl4IxjHqWACwYTKfChSeRhdDFva+UmfNeZzj2hy0mGHn/jppHfiqp3xVzQ5KTJ+0L1g8lQwuEtpGOYm25zOfro/BGggfhJPib/tL8ZdZidM3uoIysTZJA7LGloTKhRVh12gl1Wf6LAxHgKCjVho/Ec8M741OGpxWKfRHt3krfXewV8Gv9n5BohGfcJobJTZKjbjawXxtQyVGR52+fBV1TQcPLgDp47uQVSzISEFkJD8iIt+SC4vqn0e1PicqPG5UeZ2wm4ToduovrVDEIz6ltW5VH9lZZRVvWbmrFGdpqqTOvvbwIvqIOKnrGrsnfh6Oa7ifCSBcyEZZ0MJtMQV0Lgb8Yu4ZHjKqu3N+tXisPkDcYaeCVRX0txjp90Gt50+J/1vfS/R7wLcdlvbuYwz9LIZ9Rt7ViQdxr1i2SCw+8bgkPE98ZcsTWg64grVs4bNUUVjv1NVl9A09lwhlsga/U/cN66PqRrjfdvBykd81Nj9RqNTxoCUDjt0OG30/KGUDE462bPDbp5jhAtTGVk5dOMZQrhYo1pkK6VnlZNSofN9kj3j7gP58VXFof1bcP7gS1AT4Q6YWs8Gdu8kOdh4OpvPkU6Pc+M5Qs+JpJol+T61HoNWGuazSbU5oNlElpFqc0ET7NAFG1S7E5pgg26ToNglVj9oNgmaIEEX7FBsErt/NNhhl1yQRAkOSYLocMIliqwt4xDtcNltcBC3RDtbWJAwJS4mFBWKRjxXIas6FEWGnIhBV1UkElGoigxFSUBVEtDoJccBTYZdk2HTFNi1BOy6ApuuQFTjEHT6ToGgq9CsikY36rNURxvGJp6CyVnBLsFul5itdtEBu+hk9ks2G6tHJCoHlcnphNPhhCTYINhFwO40KhDKT3QBhCkddofxYvW+DZDoN5tZP5rnG60Fo5VnVKAdWnyEfVs9wihrPmXbPic73SivzXw2Z3o25sPXlCDyLzkC/RgBqmda45dx977vYMeFFyFriW5a60HA5YcoNyMseOFzeOGkelNtxmXdCZ+gIKwKcIseuG026FoILfFWxOBFmWRHTI5BkgLwig5AbUZTIsSeez19DHZxhfCtcov41crReMtoWn+FWnj8KDUE0ooriqri2JZViO+4F9FoCK2aA2FIiAlOxOCAbPfA5vLD6QnA6ytDub8clWUVGFpZgcpAGeySmzWCqLHDXnYJ1BAQbBLAOrqi+W40uK3HdXsjwvjOenS3t1XbG+gyqFELxBVq0JqNfFVDKK6iMRzHmWCMNfDpc2MowRr9UVk10tQ1SDYd1S4JQ912DPWIGOaTmChCnYSwAoQUerdeQFjWEFY1RGTqHOpQWA+MGkTU+KBOpcAaStTBJCHDIYpwSXZ4RAEe6iBINnhEsDx8oiHK+Bw2+KiTaxOQUDUjPxJIEvRZQ0w1GutxRUFcVhGjd0Vln+k7TVONDqfOcjfemQikgpqSLkGD267DY9PhFQX4RN38H/DY6Tsba4AJzB/JL8NHOr0EKovEzmMNLkFsEysg0HdGi5oeDiQoOVjbyfifbGK9kTYhRoeuaajzSZgyxMMwSHfk05iSFQXHXvwHxN1/gx5rRUR3IgoHIoIDss0JXXRCcnrgIr76y1ERKEdloBIefxnjMZx+QPQAduIn4eBgvCUOUyPdwkawmyKN2aS0OhCd+lJt3V3re4vj9GhKMMEPkBWj0c44rKpojiTwZljGmWAc58JxnA/Tu4KmaAKKSl0+nXWiApLAtm8b5nXALdrZtSSoWdwh3pDIRtyhDjDdMeRD1nA3Oy3EGuIcVdwuSYSH8dTG+OqW7PCKdngcdngdEuuk+dhnEV7irGQIMAkViMoKIrKCaEJhn+k9nJARSSiMq1Hiq/lbJCEjKsuIxKk8CgRNZR1O6CqgqdA1hb1UVYVXkFEuqqi0JxCwqSizyfDbEvCKOmx2JxKiBwm7B7LogWx3QxQdkCQS0ajjYPhLF0RIkmR8L1CHjHxHnTG70ekQDR6zDpTZaxZt1Nm1OoUGd0moqfOKbMExEqiKwVdVVXB++0NQdt0HRGg0yLgvCIe4LiAMJ0I61blOxGxuaKILdocHkjsAt68CvkAFKssqMaS8Ct5AOQSqbwUJGnUsGXcdgCjBJjpYZ4qJi0n1bOcyED9J+GJ1KvGTBAPV4GlCMepZqvMux1Q0ReK4EJFxPirjYlQ2vospaI4prONJIooVzUrCSLlLRLVLRKVLZKIAiRmG4K2xdBPUQTXFGRLAKV/6jtIi1rd30U1BzXwytGm8prZrSUcO6ljaAckusE4n/W/1+ckuerbJGtWXhLkhuluiMdlE/DM0RcP3TKBJqsOMcy3xzhBN2I1FfDbFZ+o0WyI08U23Ex8lgDq2AtUpdiYMGPWn8VllOZHgZ9qma0zgp/QtkYLsIZ4YQqJhH5VbEgRWXuIyCTsrRpbhUzPr0FDmKgpfZVXBju2bcOm1jdDjYSZwGj4W4NAVSCQcmOMdllYg6ioceqJNwLTEH7uuQtLlJEHeSMeuy7DpsoG1WYNS7UWChE2ljob1TDEdbsnKphjX3mIwhZukgQBjAMdS1MwhE6obTZFcFmyQdeKXDTLIF+SX9ksk+lbQQLINldca2GF1BxMN2wd7CBtTMjAbNjSoYQmXrHIxGEyijyBBJd8LDoMDduOd1dkkyZGYpimwaXRnGlwQ9QRJRww/BxSIdJcwLtDLENnZn/m/9Zl+ZF0j61xTkLdwNfQrQ5C2NOe2wRYmVhlCFvtVMNpyxhiXAEGUWNuA7jSqg+k5yUQ/qnvoRbqN3cbEHxKHBYE4qzOxkcqUqJ2B8unvhLN8aFH4WmoNcW4vR4B2Bvrr67/A5jefQkTp+bVN+iviXFwxPDOxwoX/WzoSy0eVswEmfpQWAmnFFWrABd/YhdixLdAil6DJEWjxMPREBDY5AoEaOzp1kBRANUZtaK6gpshQNcVonOsidLuDjZj43G6Ue90IuD2wu7yAKwC4fIDDDzi8ECQv4PBBFz2sM0sRMYZoQI1Us9Gq0mgQDX+rUOUYmmMJNAYj7HU+lEBTJILmSBShuMwaY9R5s+kqfDYFAQkok8A6bH5RgF9U4RFUM9KGupo00m+2hUzBhI0rshEeoxysk213MKGIRIe4ICGmi4jqEht9jugiIqqAkCYhrNkRVG0Ianb2XVQVENEEROmlCFBZZ9cYaTOa8dQU0RieDFMa7YJiiCM2DWWCDL9dRYA6mDYFXiTgFhR4hTg8UOHWY3AKMlxaApKegAR6memZnVfCkqWf/L813MgEBONlCWFURlZe5h8PILmZr+h/WP9LXujkOzt14oxr20a/GF70nZN1KqjRZYhtRme+zEUjhqlH6sgT+YgrjK9nX0fs9G6okSbI8QgS0RDURARIhCFqUbjUGGxaAglZRlwmviagyDIUVWYjjkwcEh1wu1zwudzweVzwOt0QnS4IThfjJ5wmZyXCxAdV8kIT3UY0gdWpJJ4yzlLrVWb3B+uAqQqiMeqYxtEYTqApFMbFcAyXojKCsThUOWHMr1VVeEzOkghHnA1IOvwketg1OECNayOqhLVNqbFMrVwTb9bVE0SodgmyRqIdmNAU022sU2twlUQZMG6GNRFRJuIBrZqdjWYoms4a/jI1okkwhJ19pga2NepM4p1Tj0PSEnDqMdZhcmlx1qFyaHF4hAR8ggyfkGAcppfLpsNlU+GkToqgQmIdFroPjXuVXjSqazTA7axhzkY1TWGE6gVWB2gyE2LoPmGdBWrQU73B+Eajrwb3DC5KgOiFznznA1hd4zV96YUuuo3zROIpvZujt3YS5RwUdwGX04FynzESnO7Ii6+6jlAoiEjrJWixViARgkCveAhqvBWJaBDxaBBaPARbIgRRjcChRtioN9WxCZO/NEKuqTJimg1x6vqJDjgcLvjdHpR5Pajw+eDwlgHucoBERFeZUdeSSGp08YzwAeiIyhoTSS5EZRbVRwLKpaiKixEFl2IymuMqSBQi/xKfqQNG9y/xssxpR0ASUe6yo9xJLxEVLpEJczRyzmKN2qINzQ6eZUEnBZ3pGEwHJB5qTGSRdQEJiEhodibEkDhifK+zZw19plE1inhin3UjmoY+U6Sf1V2nOpbsl2z0TtEDMmyCDhd1Uol3TBCQWYeVuEgRB8RTu64Z5+rEVaqbNdbBJqFAFKhsOotQYJ1IKivdx2Z0Cj1HVLsITXCwe1KxexAXjbpDkfzQHD5E7b42EU0wuUiiMNXiut3VxmNZEFnn36qbidsyCQJGuI9xL2gqJpTbsWy4G1Wu4vG1NRpFOBaBysSk9nrbEn6Sa3LLpe1xSu1XJEdCdr2XzIgyU9kwpWGjXEwBpJApMy3FrFeprlWoziVlQTHbJkYdwQQvVqcmzM8qdIos0Sg6jtorCVAUGd1DOj0HWPuCPissEqYt+o18wkQDY3CIREsbPfNEo86x0YsiR+wSRMkJGxPhnSxahtUrTLA3rtVZuJlZd7dF33YcYrJwsaRFK7bKED3ahSISKYxIKiCR0JlgH1dIoFRZZA0JiQlFY20zesaxCCtqr8lxdm+RaA+qU5jgSM+rhIGfOWBD/LcwIIGHtR1MIYxEH8OB6IIAACAASURBVOMu1SCy30h00dvuExJdjKgdQxiiEoqUvhllyMQ01h7REBs6EzNW3I7qmhFFqV9LqxnOrR3sCESVCDa8sRaPnvgHzkfP5r+A7QACkIsrhjOpa3TTmHL859w6TKv1sWhEfpQOAunFFV1HOJ5AKB5nURAQ2JPXHKUz4/0VHYIcg56IIhIJIRINIRoNIxEPQ0uEATkKmxyFLoehxCNQ4mHW6Y3Ho4jGY5Ap7EyX4REUeKgTZlNQSZ1IBzVtjTBsmuoSk1UoFIIOCnOmKAoK4ZXaRt3dDgdE6vSRukejhGz0xBhlYZ0IM4yYmr1sBJfEExYSS60ciq0nMcdohLJRKGokqAnWSCWBhhoUuilIGKPshIMx8s6mH6jUwaPGnPVuNPqMzp/RCGcCimBGt5if26Jd2ECbjY2XsYYHa2cZkSjUSLdRm8WK9mG2GhElRgSQGQlEDT3zfxoRM0bvqVNpdRSNd+p4sgai+ZkwoM6srsQhsFcMUKKsAQolZvxPDSxVhmAJBSQW0P/UCFPjBgY0ZsVwNaOSqCnF5i7QiK2BO+skSB7oFJY9Yhb8U2+E5K8pSmOKBIZwXGHCWhtfWQeHRvUM7hKeKk2fiqhoCYURigYRDYcQi4WhJIizxNEI1Hj7/xqJNPEI5EQEEgkGNpWJW5WiimpJQ5VEYp0xhcyYlqWiRdGZmEbTYEiksNlEOCWJTcMhUcnFPhuj+CQcGBgZUSVGqLYZos2irY2IC6PpbeJLwgP7l64xR2PZZ5OLbSO0RkRI28EiQ6xJDjoT2gxszJFgsyPCxi6J8/S71QFm5xpRX20Hm54isqgQ6lww/pn8NHhp8JQJHhYX2bvL+M4SM5gA4jREEdYRoXOsd+pYGjxmvxO3qSEvR1n9Qlxln4mnMn2OmLylesf43vg9zu5pxlnG5zjAOG6MiBu4G1EtVGcY95JRh1A3yN6wAP7ZH4BUXlc0vhJfwnGqQ9qjMyye6sYEKiOexOSxISxrSERlhMIhhCOtTIBRYiGosRAEOQy7EmbiN9W/ejzE+Ez1cSIegyLHIKgxJh5YnR2K6qDpNjQyQlNJrHdaqd5hpwglY1oE1UwGk2g0WuoUbZg0pSqFVppWPrV+aCOV0YVk9S/VNW3cToI8iYBMMrHq3IzP3KSMzMg7YyaDcW+xZwGr/813kwNtzw0mKBrPEopkYxEYTISmz2aEn1nnGs8XeqY4jecPlYjqSzkCnQYlSOxVY0Znn9WvBi8Zf+k8azqGFWVlTgNjkXQkAjr90J0kbhtCr04DEiSWkdhNv0suJva6ympQVjMSkqM4kSvEgVCcotJUI/qh09FZWCm0CZReameVVKcJcCnObpvhZwlqSQEo5tQiKzKjPSrDjFJqm8LUoZYzi9JZ/DCe6R1f7VMK2+/oVCVqF0es6Wjdxav9FrJGiKyKuz3lZJvaS5gU0dO5/O3hK23PCEvkIeGSnm100BuJNoa2ZwiepNnQQefQuSwXc4q2NQ3cSMO4hqbwTqkJwO80n30pAMlHvC4UT34dR6C3ESD+v9a0C389+HMcbt4H1RqY621D+kl+XFxpdwRFk//XvGG4c0oNhnid/cRD3IxcEMgirhiNKTa1IGkytdUZaB/9NLt+bO0CUgJMIcYMq6Y1FWguflNMQ0tMQyiaQCRqiCzxWATRWBjRmNGJ1UiMUeIsioSmz3gcTvidDlS4JfhcLripUypRZ9UBD5umIMHrpHnG1tQWo5FMDV8j5NpcnMAKSzEjJXTWVm4LVUmxaoFZFmMSvtGCYI1++myIK0ZEggpBpU4rdWRJgDBGzJggY42ss3fjd9YZoM9MkFFZhI0ZhGuKE2ZH1IoCsRlh/WxE3YygsTqr9D11OKnjak1XIblTp7BkKieb0G42ADt/Tp4XzdqtJERQE8jqfJvvrMNuLJwhUIuJOqOsM5AwhBcSV6jTSp0E1lGIGx1YJtKYHQfWkTU6FAJdL0cg1l0F//S3QwoUJwyYNf5ZZ9UQBDo2Hq0vLB6zQP+kwVejrDRqSevXXI7TCL5qvEcVNMUVtERlhGNRxlN6UUfJRmVVYtDUOIskYR1VmoogSfA5HWw9GRq9J366rek1ThEep5OtA0PTwUhcMUQDUygx14axbl4a5WxbM4K5lITDpPa+VVAj+MDwlXVYi0BY/9Nv1pxZxmUjAoEddI+zaBBTDKQHPItOox8pdIW4nry4Gt3n1LG0okTo3eIpiXdULrKVFnUxeUhrChjB4obAyTrSFkeNqXWpOiwduwdGB6Zr58DkbgcR2KyLLA4rGgTFHOU2+SkQN1mdQ/wkIcbgrSUyMt4mIhCHTkbgiusg+YekrVfzafwbnVUVkbbOquVAi7vJHTyrx2iV3SCAIbBZ96xR51LkE4nSzXGjzg3GNISjccRJQCThMBGGmoix9WyY2Cfa2XolNGWR1ptws3VN7Ez4Iy7T1DErksTIlIQFk69J0QsdQTG8nP+RLK6QCGZFf3SYoWHylZHWiFToJPq1I5nEHBLJWB1nRAsy+5joZz0jjGkNbdNVGbeNOoLxmEUzmhEHBvBJU/+SeGveLx3LzyZ4GM9FmuJD9yGFCVDkRQcBMEkwTBjCIRMMlYhxHuNmhImFBk+pHqLfY8bzx7y76LljH7cCgYUfh1Q5smh8pbZAOGGsJ5NmaZD8XZ7rFebt0Fle6Vw3GP9nl3q6PB9MOqWjrcUpc3kygwtd8kr+JpmFHe8Fk+Xtphdyq5hiRedao2vdmM7ODovadPJCKnEps6OS8emwjk4O/qXcqK4JuCSIGcLf86lfc8iWn8IR6HMEqB0QV2P4+Z6v49XG54uwzkqfF6nbBnBxpSOEVS4Rf3rLWKwcVcaCC/hRGghkFlfMxhQboGgb/OvcNGgfIUrV0Eke7zH6s0ZD1GoERFVjAcvWuPHeQqP/CZUt1kfrcVB4OYWclzkp/NxYFNFqwrBRHzOkPWnw0/y9U+ckqSlsnJDcBU83umQ11Nob0m1AsM5hisG05Ina7eP+HfLTLRHKnBDEbLHKZS1q16GjadjR1mC3/GG+d1iItpO00JGGubbiOjeukjoPpp3GGWaTihlgvdojI9qFGvM3WiuAWuaKBqfDgYDXB1EszkgVi1yhdWqos9qpBW6JgW1zyc3OefsIpoWSNY5oLvrbxjRDW6O1TBhH4/RS0JLQ2DstJkwj/LSYMU2JKDM5W+4QEXAaayEQT63FEdvY1wHmrnxtbxZ3/i2Vf6zvkivfzv5O5nH7Ip6dqypLT8m5CuuwkKVlR/K7IeB07HBm4mLSb20t9UxlthBNWZJ2L7IoDLPu6ZC9JQh35rApOGoaXHYJAacHIoX7pznyafx34GvbvdTOww5ZtPWD2jHo2nXrhI+pHVr1LUOf1htha5xoLFDHWHDbEqoMQKw6rX1EvcOEhLaIly7rjidrlTkTp+uJHYWRVDJJUr3Toa7NN9NOaSc9QNqpkeqetOI20vE33ffJaZmLhSYtE95ef9J5phDDvJEUMWqtEq0ohnBtRhuyKCwzKom+I+HXUT4MgZFXsTV6istXLWXkSr7o94/zO9cphVqV63O10PR7/rp2JLpi0kGqKhZkSUWiupCi5wJuY2HeYvC15xHjOXAEuo9ARA5j3YlVeOLk/WiKX+h+ggMgBS6udHXiWxoC+OrVIzC91p9xkfoB4P4BU4Qs4gp1VvNtTBnhoR0P6wtrMdqO/7PmclLjvE3HSYpAaN9RqHPaRucgdYM4vWhiXNM23tJpsMv4tWP3s3NanRrLnXtDaSmSoXXSpS+Ryv4OTR0zl47fZSxbrtQ1pyqwxe46dIyT0U5VlmzlMyIWnKLA1lyhkfFiNKbaO6v58tUIS051JPPQ+sze2zquyTuRmGwxF0hk3XSrp5qkwbWP6afiT0cmt9vUsenbgbemgNe2NkGHgmRq9KcqcyqOJ6OQCSX6rf2+Tra9o2259sLz6bCkKIuJfZe8u9jY+dquaRE/aPeQMjay2vd87eqFznWuUYZ2Mau9PjPp25ZE57u5I+fz8UGuFUsxzyu0p5f+uWBYl+m5YQ0L5MrjdsUqNRfT3V9p7s+23bGSaqQ2cbtd2KYopIBTyjjSVZgYmH/9WkyP87QGHgJt4koR2wMDDyVeooGGAJsOdGkX7jn4Uxxp2W+st8cPcHGlKwkokvgLs4fiY9NqMdTHpweVwm3SA+JK9mKn7cyaMyNSyQddU7W2tc2eX/85o5DOQH/v4CSjm66Ta82WNzt51khVv+2sJkkDSSJTF93C2H2aHVYnNZuHO28L23+4yS1JnkzW5lQmkpkjqyXA11ReTBb5MnmZc7O/3ANJtYj5MZ3s2qYFJQnEdK4hXpO40h/FwP6CM7ejPyDAxZX+4AVuQ28jEEy04O4938G2C3w6UDL2XFxJzcQat4jf30DTg8p59Epv36wF5Ncn4koBdvJLBhACPdGY6k7kSnehTRWD0t00+fX9B4GBxtf+gyy3pCcQ4HztCVR5mj2FQE/wtads5elyBIqBgKLJ2HT6CTx49I84FzldjCQHTBpcXEntShomuXViFb40rw6TqjxJS2QMGNcPqIJwcWVAubM0CtMTjam+FFdKA3VuZaEIcL4Wihy/ri8Q4HztC9R5noUi0BN8LdQWfh1HoKcRIL5fjJ7D3fv+F3suvgq1w0YBPZ17/0+fiyvpfeSVbPjOonq8f1I1yt1S/3fmILaQiyuD2Pl9VfSeaExxcaWvvDnw8+V8Hfg+Hkgl5HwdSN4c+GXpCb4OfNR4CUsVgdZ4Mx45+lc8e2YtWhJNpVqMHrObiyuZoV1Q58Ndi0dizjC+uG2PkbAICXNxpQgg8iTyQ6AnGlNcXMnPB/zs3BHgfM0dK35m3yPA+dr3PuAW5I5AT/A199z5mRyB3kOAuH6keT/+cOCHONyyjy9imwJ6Lq5k5qPTLjBx5YNXDEGFK/1uq73Hap5TKgRy24o55e4JHFCOQGEI9ERjyhBXVHN3q1JaBLgwDPlVvYcA52vvYc1z6j4CnK/dx5Cn0HsI9ARfe896nhNHIHcEYkoU/zj4K2w88xhCcmvuFw6iM7m4kt3ZU6vd+O7ikVg6sgwOuy37BfyMXkeAR670OuQ8w55oTPHIFc6rnkKA87WnkOXp9gQCnK89gSpPs6cQ6Am+9pStPF2OQKEIEM8PXt6DPx74IY60HmC7EPKjKwJcXMnOCtoF8Iuzh+ET02sxjG/NnB2wPjgja+RKKKFB43VAH7hm4GZpNKZsKHOLRd4qVAXn68DlTV+VjPO1r5Dn+RaCAOdrIajxa/oKgZ7ga1+VhefLEUiHQCjRir+9/ktsfvNJhJUQByoNAlxcyY0aV1S58OPlDVg8ooxvzZwbZL16VkZxJSJriCkaDIGVT7XoVc8M4Mx06JBsAnxOe1HFFc7XAUyaPiwa52sfgs+zzhsBzte8IeMX9CECPcHXPiwOz5oj0AUBEhBPtB7Cb/bdhUPN+0Cc50dqBLi4khszKHrlv+bV4WPTalHrdeR2ET+r1xBIK66QBRSxwkPXes0XgyojQQAEQcgo2R0+fBg1NTUoKyvLCRvO15xg4icVgADnawGg8Uv6DAHO1z6DnmdcAAI9wdcCzOCXcAR6BIFIIoRVh3+HDWceRVBu6ZE8BkqiXFzJ3ZPTh7jx/SUjsXBEGSS+9kruwPXCmRnFlV7In2fBEUiLQL7iCoeSI9CXCHC+9iX6PO98EeB8zRcxfn5fIsD52pfo87wLRYAGqE+2HsFv9t+Fg817oetaoUkNiuu4uJK7m2kGwM9XNOC9k6rgc/Cdg3JHrufP5OJKz2PMcygQAd6YKhA4flmfIMD52iew80wLRIDztUDg+GV9ggDna5/AzjPtJgIJNYZHj9+LJ07ej6bYhW6mNvAv5+JKfj5eUe/HNxbWY9ZQP197JT/oevRsLq70KLw88e4gwBtT3UGPX9vbCHC+9jbiPL/uIMD52h30+LW9jQDna28jzvPrLgIUtRJMtOCnu7+KXRdfhqar3U1ywF/PxZX8XOyy2/Dr6xrwjnGV8Eg8eiU/9HrubC6u9By2POVuIsAbU90EkF/eqwhwvvYq3DyzbiLA+dpNAPnlvYoA52uvws0zKwICJK5sOv0E7j/yO5yLnCpCigM/CS6u5O/jj04dgi/OHY6GMlf+F/MregQBLq70CKw80WIgwBtTxUCRp9FbCHC+9hbSPJ9iIMD5WgwUeRq9hQDna28hzfMpFgJxJYa/vf4LPHfmcYSU1mIlO6DT4eJK/u4d6Zfwo2UNuG50BVyiLf8E+BVFR4CLK0WHlCdYLAR4Y6pYSPJ0egMBztfeQJnnUSwEOF+LhSRPpzcQ4HztDZR5HsVCgKJWzoZiCCYuIyhfxKHmrXjuzCO4GDtXrCwGZDpcXMnfrXYB+MnyBrx/cjUCTj41KH8Ei38FF1eKjylPsUgI8MZUkYDkyfQKApyvvQIzz6RICHC+FglInkyvIMD52isw80yKhEBcUXH3rnNYdagJtW47rh/txKyhQEI7i22NG7D9wia+LXMKrLm4UhgBbxpTjv9ZUI+pQzyw0d72/OhTBLi40qfw88wzIZBIJCCKImw2HubGmdL/EeB87f8+4ha2I8D5ytlQSghwvpaSt7itEVnFneuO4LFjzayzG3DaUem0Y+4wF946xoH6gIym2OvYdGYtjrQegKwlOGgAuLhSGA0qnHb88poG3DSuik8NKgzCol7FxZWiwskT4whwBDgCHAGOAEeAI8AR4AhwBAYjAjQlaFdjGJ969ji2NYbbIKB4Ao9kQ5nTjlF+B5bUu3DNKDu8UhBHWl7FxjNrcCE6uKcNcXGlsDuGuPXdJSPx4SlDUOGSCkuEX1U0BLi4UjQoeUIcAY4AR4AjwBHgCHAEOAIcAY7AYEUgoaj41a5z+OmORpwJpY5IEW0CfJKNRbRcWeXC9Q1OzBkGJNTz2HFhA7Zd2IjWxOVBByEXVwp3+fUNZfjmwnpMq/HCzqcGFQ5kEa7k4koRQORJcAQ4AhwBjgBHgCPAEeAIcAQ4AoMbgWBCxaeeOYZHjl5GVNGyguG02xBw2FDhEjFnqDFtaGRAQXPiIJ4/+ygON+9DQotnTWcgnMDFlcK9WOsR8fMVDXjLmEo4+a5BhQNZhCu5uFIEEHkSHAGOAEeAI8AR4AhwBDgCHAGOwOBFgKYEvXYpgn9+5jhefjMEPQ8okqcN1fsdWDzchWsa7Ag4Qjjeuh3Pnl6N89E380ix9E7l4krhPqNdg361cjTeM7EaPoe98IT4ld1GgIsr3YaQJ8AR4AhwBDgCHAGOAEeAI8AR4AgMZgRIXFl96BK+/tJpHLocKxgKmjbkpWlDDmPa0DWjnLi6DlD0C9h5YQNePb8BLQNw2hAXVwqmDLvwI1Oq8aW5w9FQ5oLApwZ1D8xuXM3FlW6Axy/lCHAEOAIcAY4AR4AjwBHgCHAEOAKhhIJvbTmFv+y/hEsxpSiAOO0C/A47yp12zBnqxk1jHWgoU9CSOIIXzjyGgy17EFejRcmrrxPh4kr3PDBnqJctbDu/LgDJxrdk7h6ahV/NxZXCseNXcgQ4AhwBjgBHgCPAEeAIcAQ4AhwBnA8n8OEnj2DjG61Q85kTlAN21FV2i8ZuQyN8EhaPcGFlg4hyZxgngjvwzKkHcT56NoeU+u8pXFzpnm+8ooDfXT8WN4+rBK3lw4++QYCLK32DO8+VI8AR4AhwBDgCHAGOAEeAI8ARGAAI0JSgE61x3LnuKF46G+zREiVPG5pU6cTKUS4sHC5AxQXsvrgJW889g5ZEU4/a0BOJc3Gle6iSAHfX4nq2JXOl29G9xPjVBSPAxZWCoeMXcgQ4AhwBjgBHgCPAEeAIcAQ4AoMdARJXHjl8CV996TQONhW+3kq+ODrsAlubhV6zh7px81gHxpYruBw/gRfffBQHm3ciViLThri4kq/3u57/6Rm1+PysYagPuLqfGE+hIAS4uFIQbPwijgBHgCPAEeAIcAQ4AhwBjgBHgCMAJFQNP3z1LO7e3YhzYblPIPGY04bqaNrQcDeubRBR5orgVHAnnjm9Co2RM31iV66ZcnElV6TSn7d4uB/fWzISM4f6YOOL2nYf0AJS4OJKAaDxSzgCHAGOAEeAI8AR4AhwBDgCHAGOACEQTKj4/IbjWH24CWFZ61NQ7IIAn8PYbej/2TvvsCiPrg/flG2w9CJVERVsIIoFAbHXqIkaTWKK0RQTTfKmfen1jYmpb3oxPaYZY+yx994V7A0VBEF6L9u+a1F0wd11gZXm7HXlj7jPM3POfX4zPM/ZmTmhbrKKakN9AmzRkklC5ia2p68ityyrQW001rlIrtQ9JK2cpHw1uDX9W7qi3z4mPvVPQCRX6p+56FEQEAQEAUFAEBAEBAFBQBAQBJoBAf2WoPMFZUxZkcimlHx0Vj7Mti6I9NuG9NWG9P91byHnlmAZIe4a8svPsj1tGUdy9lCiLq5LF1a7VyRX6o5Sn1D5bURbRrZxQyoOta070Fq0IJIrtYAmbhEEBAFBQBAQBAQBQUAQEAQEAUFAn1w5nVvKAytOs/1CYaMFUlltyNdRv21IXrFtyF1RwvnCeFYnzeVCSXKD2i6SK9bB/26fQCZ10h9qK8FGbA2yDtQatCKSKzWAJS4VBAQBQUAQEAQEAUFAEBAEBAFBoJKAPrmyOTmPpzcmkZDROFaBmIuOftuQo+RSWed2bjIGtZTTJ1C/hSSLg9lb2HZhBTllmfUeYJFcsQ7yF3r5Ma2LDz5KUTHIOkRr1opIrtSMl7haEBAEBAFBQBAQBAQBQUAQEAQEgQoC+uTK9wnpvL87lXP55U2KSsW2IYkdTjI7IlvIGdFaRnsPDQXl59iZtoJDObsoVhfVi08iuWIdzLe1deO/MQGEujuIlSvWQVqjVkRypUa4xMWCgCAgCAgCgoAgIAgIAoKAICAIXCKgT668tyuFLw+kk95AlYKsEYvKbUMtHOyJ9VcwtLU97vJSUosPsjZpLinF59Bx4w6UEckVa0QRYv2U/K9/EF28HUVyxTpIa9SKSK7UCJe4WBAQBAQBQUAQEAQEAUFAEBAEBIFLBLJLVLy6JYm5x7PJK9c0eSx2NuAoscNZZkdbVxkDW8qJC7TBziabw9nb2HJhGdllGVb3UyRXrIO0o4ecj/oGERfojEQcamsdqDVoRSRXagBLXCoICAKCgCAgCAgCgoAgIAgIAoJAJYH8MjXT1iSy+HQupeqGLcNs7ajotw0p9YkWqR1dveUMay2jk5eGYlUyO9JWcDB7J8Vq6xziK5Ir1omet8KeLwe2ZliwGzJ7W+s0KlqxmIBIrliMSlwoCAgCgoAgIAgIAoKAICAICAKCwFUCuaUq7v73JGuT8tHeuF0zDY5cv21In2TRbxvq5StneLAEb8cy0ooOsi75H5KLzqCl9it3RHLFOiFW2Nvw87C23NLGHX1yTHzql4BIrtQvb9GbICAICAKCgCAgCAgCgoAgIAg0AwL681ZSC8u4d9lptqQUNAOPru+CrQ04SOxwkV7aNjSgpYy+gbZI7HI5mr2NTRf+Jav04vUbqnaFSK7UGJnRG/TplO+HBjOunTsOUnvrNCpasZiASK5YjEpcKAgIAoKAICAICAKCgCAgCAgCgsAlAvrkSkaJiolLT7HpfP5Nh0Via4OT1K7ivwhvOUODZHTx1lKsPs+u9JXEZ22nSGVZ0kkkV6wnn28Ht+b2UI+Ks3NsbMTqFeuRvX5LIrlyfUbiigYicPbsWTw9PVEqlQ1kgehWELCcgNCr5azElQ1PQOi14WMgLBAEBIGmT0CfXDmRXcKDqxLZecE6Z480VSryy9uG9Gd+9PSVM7KNlBaOZaQXH2Ld+fkkFZ5Go1ObdE8kV6wX+S8GBnFXe0+cZGLlivWoWtaSSK5Yxklc1QAETp48ibe3Ny4uLg3Qu+hSEKgZAaHXmvESVzcsAaHXhuUvehcEBIHmQUCfXIm/WMS0NWfYk17UPJyqoxcV24bs7XCR2RHsImVgK3nFtiF723yO525jU+oSo9uGRHKljuANbn81yp+Hu3jj7SAVK1esh9WilkwkV5JY+uKHzNlzlPTLzcg9OzLgzvu5c0BnfJ0kFjV+/Yty2PvdfLK69qVbl7Z4WqvZ63ds/oqCvfz05kEC7xhAVI+WNLl1E0lLefHDJLrfO5Kh7TP4u4n6YvnD/7V6rQhwu9t56clxxIZ40likVVdpmr2/NnGvjdZrc4/e8Nred0OhWa9xy/WqJmnFl3z8+0ay/W7joUdG0aO1GzJ1EktnHcRrQDfCOvjiYD3Tmm5L1tCMNdpougRNWm65Xpuh88IlQUAQEASsRKAyufLomjPsFcmVa6gabhsK95IxrGLbkI5SbQp70tewP3Mrhaq8ivtEcsVKogRmxAQyJcwbT4eb4g3IeuCs0JKJ5Mpp/pj8HAmd7mD40O4EOoIm5zDzv12HZPC9TBgWQYDSGqWdzvD31F8pHT2WIYM700JqBY+s0YS2hJz0UiSuShwUEqzhqTXMsriN038w+bnTxP1nIuNi/dA0UV8sf/i/Vq8VrGQueHu64Ciz56bYbVibuNdG63lb+N+03QRPHc2AuDY4WyrM2t5nafsNfJ3Fei3Yy7efHcKtewiKE79ysf39DO7dE+WhL/ktJYx+MT3p5CNvevPOjeBfG31Wt8MabdwI3xq4TYv12sB2iu4FAUFAEGjMBPTJlU3JeTyzMYmEjOLGbGqD21a5bchTblexbWh4sBR/p3IyS46w/vxCevn0JSkvmq8PlHIuv6zB7W3KBrzSy5+p+pUrjmLlSn3H0Wxy5XTcf5g4Lo42zqBTl3Bh7Re8sjeQe4Z5kvjHeYIqV3bofzFfpGbI0Fhifc/x25ubSbXby8H0doyfdj8x7mdY/P2vrIxPokjelhEPPcYd/QI4/9erfPD9JhK1kUx6+zlG+F9g9U/Vr2tPCwfDx7qYogAAIABJREFU9EYBJ5b+xA9/ryMhR0HI4Mk8MiGW0BYO2OYcZuEv3zN3wwlK/Iby0GN30K99CxxsTd2j4ZSxthyO8ovhag9T7RbpV7jsRh2QSsKRw5zNbMHgB/W+XbbZpD0GYb78q6oiLJuju3dxsKAVt00ejfvBxcxffxyiJ/Pk3QPp7Ks04x+oM3by12c/sfiQih6d3VizRckdb97LuK65/GPgiy5xI39+ez3G9S1D4/1Z/vB/KbliqNcrLVbwrarHoW0KWPOrMZ2AOnUrv3z1C8sOa+h9S2/Kd9nQ86HBRFVfAWSoef3KmFpoxOHoL7w5aynxZ64egNbu9pd4clwsvvnbLIqTpXG/svqqOo97w0ldlkuHOwdc8fG6WnQ4wCfTduPUu4jDRw9yrrQt4x54mFsiW+EmgwJTGlNtu5KU6eG4iY9N+B5id8LEOG4cujRlhcV6Pfs3jyxVctfQ3nRM/pqfcvtwS5Qbx37ZhWJgP6Ijg3CtXjqvIm4m5hrN/qor7SzSpgfnF7/CMu1QRsTFEuIpIWPnZ3yV1IExsTGEy89YEIMmMhdX59O4ZVRv1lms13qzSHQkCAgCgkDTI6BPruxOK+TxtWfZf1FsC7IkgvptQ/qyzi4ye1q7SIkLkDGwlR2tnR1Zkqji4z0ZIrliCUgz1zzfw5dpET74KEVypY4oa3y7xckVfcvapJW88spRut3pyeHfM+hS+cu1/hfzX1WMHTeMoS1P8sW0T0ntOoHRw/rQxS+Nxf9dQl63GKJ6tUa75wc+P9KOe+8dQVSLRP6Y/hfFA0cxcoQr299dSkFk9etG0b+9+9VtHUnLeG5OJl17dCaytY74XxdC9AT6xnhw9PPP2O4cSUxUKKodv/Nbejj33z2CGMl2XjR2T2AyHy400lbnPH57uvKXeQX7P3ib5ba9GNQvHNs9f15t1/Mwn077jOMdR3PXyG5ot3zNtxcimTrpVuLalbDlAxP2tHHDrjJUFb/mf8LJ9mOZOCqMgnXvM3uTHZF3TmFw4AXmfp1AyH33Mrq/Mwc/MdVeCZvff4tlul4MGdQDpwM/8c4vcNuMRxnX5QLfV64y6FHKkhfnk3NNLKoxrrGMbswNlj/8m0muVPA10GNwGfu+/JqdxnTSqoBl735GvGc0fWM6It3/PR/9CLf891HGGHLUr9Yw1HyYhu2mYm1GIzEBkJWVT0m5BvRbQr5cjDbuTm7vq2DjjIUWxCmVDZbE3XB1SXUeHkf57tkDtNWP5QofLdBit0x+/s8n7HLvx10T++GfuoSvdrVg/KRRDGh9kXmmNOZ7hM8va7FfD3dKjPk+1I/TX880Pt4Mx82NkVydWrVYr9kbmPlFBt1v7Y1n/DvscJ9IV8l+4ksi6dO7O+1bSK9dtVIRNxNzjbd+HjJYSXSNNo3PX12y5/DMahfuHDuU/u2l7P3yKdb73MOYge248N3nxudSwxg0lbm4Op86Rbn53GyxXpuPy8ITQUAQEASsTkCfXNlyPp+nNpwTK1dqQVe/bUgpscNJZkeEl4Lj2aUk5pWh0upq0Zq4pZLAG9EBPBTujZdDY9kWcvPEpkbJFXK28MFju2l7pzvxc7KJMJlcmYdi3P2MGRGBj7SU3PRCUDqhlGvJ2fUVTyxWMvGe2xgaVsi8yb+iGjuOYUPaIcs2dV0Lrkjj3FKe/iWVnv2HcEtPP2wL89DInXDI3cJ/3zlM6J0juSW6NQ7nVzHzlUOEPDiW4S2P8N9fjdyTsYbnZhv59/I9fPbY5ZeVDml8+fQGvO8dw60DQnFOWc3MV/YQfP8ERna9yE+Pz0M65j7G3RKBx+mfeWiuLeMnDGeI+0FmvG3Cnj7BuFYuxql4aZqH9Lb7GDeyC2x/mye3+jJl3BgGtsvk94f+QDduPMPD0vnyAxPttb/A188a2HhuOa89d5iI/9zOCMOkQKw/WpOxMGDcSPRv+cP/peTKr4fTKHZyQFrBNppH3nmAoSFJfDvNQI/Za3jNVFxaHeb1VxIImzKecf3a4njm38scx1flWD254mEm1uGp/PiYCY10vsxcn1j55DsOeffllqExdPC0ofCiBWMhYyszDbVpKu7XJFcMeJQZbPGp0IoFWozK4/cn/0Q77D7uGNMDX+0uvv3Pchwn3MGIAcFITI3jisRrte1E1X1nLx88u9H4eOsXgtuVrGQjEamBGRbrVVtA/IIv+XbedrKcY5j8YFfObsygVVdnTq9ewoZjOmIeeoK7+ne8umqvcp4wNtcEVuNqmFzxOcVHJuavWyKy+OW5jfjeNZah3fP48/m1eE0cw6A2yXw804K5q6nMxdX5ND7pNIhFFuu1QawTnQoCgoAg0DQI6JMrW1PyeWr9OeLFtqA6BU1uZ1uRVNHoRGKlTiCB53r4Mb1rC3zEtqC6oqzx/TVLrpxfwQtPJxBxbwuOmU2ubKfVQ7cxqG87XGzUpG79gx9/X8LOc+W4u2o5Jh3EK0/fWTW5MrQDmt2mrjN48VflcnjzYlYsXcO2czLaD7+Hybf1Ijh/IQ+/+BuHUgpx1J+ToikhKz2Au957hUkDAsjYYeQel1KOGmtLsqdi20PFmRIBe3n2uRNEP3EXY/UvqZrjzH7gT3S3386wXrn8/qSBr4kGK3gc1zPNlD1DO+Ndeb5QxUvT1TZ0Wz9i+u5gpo4eSFybDP6oTD61O8zLr5vwr90RXnnZwMbKJNjU0QyssuKiFYUmY9H0kyuGZwSBIx6+7jiV7+QTA74uZ+bwoKm4tDnIC7+WMPqO4Qzv4ovMJMdqK1fMxToql9/+Y0IjYXrmOez98X3+LevC0OHD6dbSBYmtuTFjEKfEuTxsqE1z9lZODdX05pJfPbligRYrkivbaPngGAb3a4cLJ/l9ym+ox97OMHPj+JrkihHfz1bzyXC8DWlE5zIZmWotf1nVoSrKJjO7ELW9M2UJs1hZFkvbiws4Lo8lwqeMNXsdGXJrDL0qV+1Vj5vhXFOdq2FyxXEjj5mavwYHcPyzZ9jX6j4G+57k8x3u3DW6P30kK03PpYZzV1OZi40l9Wr8p7L53WC5Xpuf78IjQUAQEASsRUCfXNFvB5ouDrS1FlLRjhUIzIgNZEpncaCtFVDWuIkaJVcKdn7BYwsVTBjpxsGvThP0wG0M7dcOecIspv5tx/g7R13eFmTw63TqBt7+7zaU/WOJi2yF67lFvLjKkbvvGVk1uRKWxffvmrrO8MVfh7q0gPzcfAryEln/2wK0MZMY7n+C12ZfpMeAXsSFelxe6SLDxdsTF0cplBm5J64LXrZG/r1LIX8+e9mHNom8+/QBOk4fy6i4Nrjk7OCj6Stwv3cCo3pmM/sJE8vxHTYy/RtT9siwrzxhtdohn7ot/2NaRXJlQNXkStujvPKjifZyN/HaMwY2Zm3hvcd30+6R0QwyTK60TeZzk7Fo+skVo2euVD9E9fRcHjIVl8xVPPd6Ij2n3sot0UE4XcNxO37GNG8u1urdfDbd1JYNB84u/Jp/strQt19/IoPckOnP2jA7ZgzilLKalwy1aSru16xcMbDHkE+1rU8mtViRXFmG08S7uXVIJ7zVB5g19W9k4+9kRFgW35kax1Vecr1JM+Z7dZ8Mx9vgjnja13iOq7cbavWyWpLAT7OOENSvC9r188jsNoq4SBkrn96K330D6R3bGie9B9fouPpWTBPadE/gDVPz1+D26Da+y8tH2tC78F+yOz3AyD59CM2eZ3qMOBrMXTSRuVgkV4yOgVrptd5Gk+hIEBAEBIGmQUCfXNmeUsCT689yQKxcaRpBuwmsnNknkPs7e+Eul4hSzPUcb4uTKyWpO5k940fOdp3I/cNkrHnpJ7IHTOaece3I+v1F3tzXjoefuO/a5EriPzwy8xiR993J+G4KDv38Mu/s6cCDT01iRHgh8yd/RcnwuxnR8QxvfmrquhbIL4Mp2PsTnx30ZdCAGLp7pjP/7a/J73M3w6Md2TzjB1IjxzB2RE+cT8xm5l9q+twzkp6qFXxv5J5Yp3jmnTTSVkQxc565/AIaDatfmMHuNuO5f3wM0q2f8vp6D+6ccjuD9Q/tpl6c2+ey4GXj9gwMNyizamlyZYCUDW+aaK+jlvVvvsH2lmO4Z8wlG1/5tJChb0ytelZIwAGeMxmLq4zrWYMmu7P84f96Z64YJBNUx/nLVFw6FPLvSzPZ12Y8k26PrsoxMoffHvmOLGOaNxfrVqf5xuh5GAPpkPIHP8W3oN+I4fTp4IW8MuNmdswYxEmdwr+WxP2GJFc+4mT4FJ6YPASfxB959i81o+4dyzCXHTz5rolx3OokX1WwGEHb4kX8acx39Wn+MTXe9Ct9GnHZJ8v1Wil5NUmLP2UZvekf2w3d0udZ73Y7Q9qrmPNbFr3HxhHTpQWy6yVXgpP53pQ2OxSyxAxP+wsreOPDJRzda8ttMx5jREwobhozY8Rg7moyc7FIrojkSmP5oybsEAQEgWZHQJ9cOZZdwkOrEtl1obDZ+SccapoE3ugdwIMVZ66I5Ep9R9BscuXqGRZ2OPgE0z1uNGOHRxPiI+X82q/5cPY6TtuGMKa7jKVJbXj4/pHXJldUSayb9TU/rT5AjlsYw4e25Oz8MqL+M5ZBsR6c/H4mny8upNe0W/E8upYlG4xd1xqXy2S0JYls/PN35izfzdliF0IH3c6DE/rT0U9B2ckNzPnzb1bsPUeRYzC9b5vM3UMiaCk/z2Yj97R3y2TrHCNtOSYYrDZoid2Jjfz++xxW7kuh1LU7oybdw9jotniptvOxyYMk3VGdMG5PkJvBgZWWJleGtkd51lR7dpSe2sBvv/7JyvgsfPv3wmGlLf1eGEes4WqE3hL2mIzFVcb1LUJT/Vn+slqD5AoqikzGxYaSExv5+ZffWHNITauuPuRsVjLq9XsZEutP1moTmg8zE2vbXVe3mFU5qyUal/Vv89GCo2RplciltpfKRUc/wjv3daBg+a8mxoxhnDQUWxL3G5JcWYOmYwknTp8mrdiPAfc+yIS+HfGTpbLelMbCUvihYrz0w+HAp3xpzPcHBtKxdI/x8eZg16hLaluu1yuZYr79MZH2/WLoEeaHffJqvvvsD1YfU9P5julMGRVJkJvkks/mVq50ciHFrDZNzF96nppzLHv9Bb7K7ssz/7mDvqFu2JodI1fnriYzF4vkikiuNJY/asIOQUAQaHYE9MmVpPxS7l+eyNbUgmbnn3CoaRKYNSSYCSEeOEob8WGFTRPtda02kVxRkZ+WQW5xKeqKJmywk8pROrviopRjb2uDpjSXTH21D60EF6WEYrUUF2cHHCUqctNLkbgqcdCffYKG0rxssvKKUNnKcXFRoCnQInNT4qiwQ5WfTVauCrm7CzJ1Ebn5xq7Tt1P50VCan0N2biFlWnsULu64OyuQ6rdTaErJz8kmt7AMrb0CZzd3nBVS7G1N3aM13pZNKTmGPlxptxydRImbhytKmT22upKq16nyScvTn93rgKPMHhuT9hjERVu1DUpySC+V4Kp0QCHRkH+pQRz0y/G1pvzjqu9FKiROTkhKbFC4K1HI1ORd8cWWcpOxMGR8Xd3UywWWv6xe0qtK4YazkwKJYeXuanwrvjIXF00pedlZ5BVrkWgP8/OLh+kw7TYGxLXB0ZTmzcUaUxqRY1ucRXZ+CfpiQVc+jh74ujtgU5xrYsxUi1OlL2bjbnBPdR6G/19FKxJMalGhpeBiCUjVFJeUoEKOq7s7TgoJdjZmxvuV9hXYlOaQY9R3JxS25ZfHcbXx1ohXrejjZ7ler2SKycnVoHBUIJPpEx2l5GZmkV8KDm4euFbMtQbXGs5J1eYarUXaNMZTTXHmRXJ0jri7OqGoHDyWzF36ub0pzMXX/E2ql+mr0XdSY702eo+EgYKAICAI1D8BfXLlfEEZ9y0/zdYUkVyp/wiIHo0RmDW4NeNDPXCU2IltQfUsERPJlXq2QnQnCBgh0OAP/9VXC4goCQJmCDS4XkV0BIEaEBB6rQEscakgIAgIAmYI5JWqmfjvSdYm5SEqCAupNDQB/SKIH4YEMybEHbm9WLlS3/EQyZX6Ji76s5hAgz/8G1v1YrH14sKbjUCD6/VmAy78rRMBodc64RM3CwKCgCBwhUBmcTnTViey/GweZRpRRlhIo2EJeMrt0W8LGtraFamd4XL+hrXrZuldJFdulkg3QT/Fw38TDNpNbLLQ600c/CboutBrEwyaMFkQEAQaJYHsEhUvbjrHvJM5FFTZ690ozRVGNXMCwc5SPujbisGt3ZBf2V/ezJ1uRO6J5EojCoYwpSoB8fAvFNGUCAi9NqVoCVuFXoUGBAFBQBCwDoHCcg0f7Erh+0MXySi+dFql+AgCDUUgylfJe31b0tPHCTvbRn5gYUNBuoH9iuTKDYQrmq4bAfHwXzd+4u76JSD0Wr+8RW91IyD0Wjd+4m5BQBAQBCoJaLRaPtt7gU/3p5FaqBJgBIEGJTCitQszYlvSydNBHGbbAJEQyZUGgC66tIyAePi3jJO4qnEQEHptHHEQVlhGQOjVMk7iKkFAEBAErkdAXzFo9dlcnt+UxOGskutdLr4XBG4ogekRLXgq0pdAZ5lIrtxQ0sYbF8mVBoAuurSMgHj4t4yTuKpxEBB6bRxxEFZYRkDo1TJO4ipBQBAQBK5HQJ9c2Z9eyPS1Z9mbXnS9y8X3gsANJfBhv5bc19ELV7nkhvYjGhfJFaGBJkZAPPw3sYDd5OYKvd7kAmhi7gu9NrGACXMFAUGg0RLQJ1eSC8qYtPw0W1MKGq2dwrCbg8DXg1ozIdQDpdROrFxpgJCLlSsNAF10aRkB8fBvGSdxVeMgIPTaOOIgrLCMgNCrZZzEVYKAICAIWEIgt1TNY2sTWXI6lxK11pJbxDWCgNUJeCvs+WpQa4a2dkMmKgVZna8lDYrkiiWUxDUNQkA8/DcIdtFpLQkIvdYSnLitQQgIvTYIdtGpICAINFMCBWVqZuxIZvbhLLJKRcWgZhrmRu9WTx9HZsa1pLefM/aiUlCDxOu6yZW81G3MObyYpblnOauzJUDRjbHBI7ktuA1eCsv3ctWlHVXqKmYkxOPXZixjg9rgVb3b/OPMOfAncy4eI0PnTc+Ae3i8cwTBTtKqUNXn+GfL12yyGcRDEbF0dpE3CHTRqWUErPvwX0pm8j4WHl/N8tzjnNKWIbPxp6fXcO7pGEOEpzNyW0vsymTbtk94N+UoJ3RGrpeN4qPo0Qz2cueK+soz2X94Gb+d3cAmVR42Ff2OYnJ4b8LclEirVEnL5dD+OXx9dhvbVDYEO43gicgh9PJyQ17lOjXH97/PKyk+3N1zNMO8PRFqtiR+N+4aa+u15MQBCtatpfzoCXSlZSDzw67LUBwGR+Pk74SdXS18KUsi+4dZlHqNwH1gT+TuxubwQgq2raBw/RY0qRnodHJs/HojGz0a1w7eSKrckkf+8r8p3LQNTYENNsHDUE4YjFOAK1XNU1Ow/CMKDvigGD8Sp7Ye2NfCfHGL9QhYV6/Ws0u0JAgIAoJAUySgrxj02+EMZu5KJTGvrCm6IGxuBgTGtHXl9ehAOniISkENFU4zyRU1ifGzeP7EajbkZ1CgKacckNgqcJG6M7DVk7weEU17l2oJjGs8qWM7+fHM2vYFH6aomRD1HI+164CvYZfqFJZv/YiPU1twW7ch9NDE8+OxTUi8H+aJLj1o63T1ET/z2Cym7E+ke5f7mdquPS0kovZ3QwnPkn6t9/Cfy/7dn/P66Z3sKMqlQFNGGTpskaCwd8LNsT//jb6Pcf7+OF0vwVJ6hFlrZjIz9SjnjDmhuJs/Bt3NWF9vZPrvy1NYvuMT3j27lwNlRRTqNNhU9OtMkOsdzIy9jUHe7pcTI2qSD37FE4eOExw8nnG+9iQc/I0lqj48EzOSOC+Xqy+kuXt5b/OnHFbey1Pd+hHhIkGo2RJV3bhrrKfXPPLmf0XB2l2oLuZdSqzodGAjAYUSW+++OD50N66d/ZHUKMGSR95fH5P37ya0MS/SYmw/FNUz1WUp5Pz8FQU79qHJLUKn1oBeWfYO2Li1Q3bnNDxiOiBz1A8UNYXrZ5G78AT0GYdLJzuK5/9JGbG43DMcp1YuVA4nbfY+Mj75gtJWd+N1axwKT6HXG6dEy1q2nl4t609cJQgIAoJAcyagP3flcGYxU1efYXdaYXN2VfjWiAnM7BPI5M7euNdgAUQjdqdJmmYyuaJKW8lrO77n+xwXxoZO4N42bfGS6ci/sIFv4uezotiHqb2eY2q7UFqYya/UpR1V9l5m7/qWj1MSOK5py7MxL/FEteRKceLv3LdnDnKfZ3gpog+himQWr3uTd9I7Mm3QfUzwa4GjPjTFx/l54/ss0Y7kqV5D6e3pUO2X1SYZv2ZttLUe/lUpS3h85w8szfVnfMfRFauuvKUSNPnnWHXgWz7PSMbe6zG+jx5OH0/llRdCo3DTlzNl67fstxvJSxGxhFdf/WTrjK+DM072dtigJvHAJzx2+F8OaPvwWNdbGebribToUr9fZVwgOOg5PurelzB9O8WHmLXhQ74qjOXt2HEMa+FIcvy7TDp6gh6dnufp9mH4VyxPKeXQjreYftaZ+3rfzR2BASivlxRq1kppHM5ZS6/q0/+SMesXSlJ8kd06CqdurZEpJGjzz5G34EdKDpzHJvxRPCYNQRmotCypVpZF7uJvyF+xAXVGETYj3sRnXPXkSin5Cz4gb/F6VEQgHzcW504B2NsWULRxLoVrdqOVjcT56Ttw6eCFffFhMj76mMKyGDzuvw1layXFaz8gZ8EJbEc/i2ffzsgcLuk1f/5Mcnc44TDxLlzD/RHbgBtes9bSa8N7IiwQBAQBQaBxEEgpKOO+ZSfZklKIscXNjcNKYUVzJaDfBvTj0Dbc1s4duXjQarAwm0iuqDm2+0UePppAQOsXeD4smk4uUuxtQKMq4kT8h0w5ugmfgNeZGRlLe2dTP5/Wsh11LscP/8P/Tq1kWW4xDrocLuiCmR59bXLl1O5nmXQ0lZiuL/FkaGf8pGoObn+SB0+UcEvv53g0OBQve0g++AkPH0ojrtsUHmzTDi+9M+LTqAlY5+FfzbFdL/LgsRN0CH2Wpzr2JESp17INOk05hfm7+WLjZ3ydGcQzg6YxqWUrXM0kKjKPfs2dBxbRouWrvNElmnZKMzoqPcYP697j7QsO3NP7ER5u0wE/qT022qv9fp8dwnNDH2aifyBOqYsZt/0HUhRT+SJqIN3dZajPzOGW3X+gc3+Cj3rokzASyNzCa1tnc9FtIk90jaGDk1gF0BiEbC295i96ldwFJ7EZ8RQeg7sjd5ViW6FXFdqMPWR++iXFJ1uheGEq7pEtq20rq05CTem5XeT9OYfS+GNodRJ0pUXYDHv5muSKNm0bGZ9/RfFpD+RTpuAa3RG5o15bGrRF6eT88l8KNhchefBFPPt0RHZxKWmf/ExJ8IP4jB+AwluK5thc0r/+C1XYdLzH9EHhIeFSu79R1vFOvEb0Ru4m9Np89NoYPBE2CAKCgCDQOAjklal5eXMSfx3LIq9cv/JTfASB+iPQzlXGh/1aMaCVKzI78atr/ZGv2pOJ5IqOspKLpJWrkMs8cZfKkRjE6PyB95h4aCWtg9/mtfAo2ph8waxdO4kH3uTpoxvYr+7Fg+FD8E2ZzccXNIyOuja5cmzn40w+lku/7le/q/y3/vp/C+mAT1k8n2z8lN1243iy50Ai3eXmVyc0VDREv1UIWOdltVKDahzknrhJZRVJwisfXRar17/IM2fKGd37BR5r1x4fM0cJndj1DPcfy2Zwj+eZ3rY93uaOHUpZwu3bv2efzTi+63Mb/b2dr+pOV86+bU8x9WQSvSPe4v/aRxCY+Q/Dd/xMnuN0vogaQDc3KZy/9G/5yul80WsAXd3K2bXtDV5LDmRy9B2M9vdBIebPRjFyrKVXbUEGmkI1Ns4e2DnIsKmi12yyvn6Vgg1lSB79PzxjQpGZ25mZspqLP/xJ0cFy7IbegYPbEUpWrkfd7ZlrkivFaz8ke84K1GFP4jV+EA4+coO+dWjyMtAWG9h1bgFpn/1KScijV9s6s4ALn/9KWcijtKhYGVNG7h9vk3/IH8eJ43Hp2EKsWmkUagXr6LWROCPMEAQEAUGgERDQn7vy86GLvLfrAmfzxbkrjSAkN5UJE0LdeSUqgFB3hSjB3ICRv+6BtlVsUxeSfHolnx/8gwUlXXmh72QmBFhwTkV1B6/Tzun4b1hVGkhYq0g6u0vYt/Ulnk4sZngNkyuDe77E9LbtyE14k0dPypnQ614mtgrEWZye3ICSs7zr+nn4T2Xxqld54ZwTDwx5giktg3EzuRglk/VrX+LJZH8mdgxDXrCHtTmJnNE608lpAA+HDyHKxx2Hywu58o58y9gDf2Pr+X/8r2d/wlyrZmIyEj5hwsGlSFq8cGlVSsHia5MrSf8wfOfPFDtP59NeA+hUtJLHdizHIfB+HuscSbCDfvuR+DQGAvWj1wtkvf8mBduUyF6ejkf31uZXriRv4uLmfGzbh+LULhDNkZ/J/mURqvCnqyVXCsn96RXyVmVh98DzePXphEx2HWWdvTa5oj21gPQvf6Us9FJyRZK/moxvVqKOvhfPwV1RKGt0SExjCGuztaF+9Nps8QnHBAFBQBC4hoD+3JXtKfk8uf4cBzKKBSFBoF4JvBntz4NhLfB0kIjkSr2Sr9qZhcmVFJZv+oJPLxzjZHkBztLh/CdyHKNaBeIuqcnLnWXtqMryKEWGQiKr2O+/cf1z/CexyGhyJffIN4w7sJw2bV7mpbCeBDlUvgC35PGBU7hLeYEvtoiDPxtQY7Xuuj4e/lUpi3h0+48sV4/km/63M7yFm+kqJpWH2V5IplgqQaspplCtP+jZFrmtEndFBE92n8YkfSUtCZzc9SyTjm2iXduPeS08+poVXpqzc7ll12wKnB+7tCpFksDMdR8sUXKhAAAgAElEQVTxl/o2Pu1zC329lGQe+h/jE3bRMfT/eL5jK5J3v8WrF0N4PHoCt/h6XWdLSK3RixtrQaBe9Hp6KRlf/kwpI3CfNgbntm7mV+GpS9CUAnIZtva2lO6eRdZPC40kV5LJfOctCnc6I391Oo6emZQuX0LZ0UR0ahk2gX2Qj7wFl/ZeV6sFFe7j4jufUOQwCu9JI3AIdKR0+2dk/bIb3cin8RoQSOmfM8k7G4LzPeNwDvHETmQCa6GsG3NLfej1xlguWhUEBAFBoPESyCxRMXXVaVacyUOlFSevNN5INS/LXKW2fNw/iNtCPHCsWbWD5gWiEXhjWXKl+ABfbZzNwrQkktTppNk4EOl1Dy/3Hkn0NSVizXhVq3byzSZXtMVH+H7Du/xWGM3TsRPoq9vBezt+5JTjA7zYKxrp8fd5rPLgT5ciliZYULK5EQRGmFAPy9b1lai2fs77KcUM7fp/PNexC0Hm9thcPsz2r1w37mg7hrvbtMfPUYptWRq7E37n7fOHuCgbxccDJjLOpwXJFVvWttMh5HNeCe9NcMXJygafy1t+rmwDclWRsGMmU08Vcku36UwNlLJj5wzeyejIU3F3M6hsI8/t24J720lM6xBE4dG5FpRsFkqqLwI3+mVVm59A9jdfU7inGLv7nsKrfzjyiqo9ln9KTCZXzpL5+tsUnvTGvpcEXdJR1EkX0ZXqa8TZgMQRW9e2SA2rBemKyJv3AXlrC5Hc+Qhu3aQU/fguBUntcXrwThR2m8n9dhva/vfg2b8V5ZvmW1Cy2XJfxJV1I3Cj9Vo368TdgoAgIAg0TQIlKg3v7Uzh+4MXuViibppOCKubHIE+/k683SeQ7j5O6A+2FZ+GI2BZckVbSk5JAUVqNWpNDvvjf+DtpKNIPKfycdQgeno4WnaGSa3aMZ9cQaeiIHMfc/f8xfy8JLJ0XnRtMZzJnePowiHe3n754M+wIM4mfMYnFpRsbrhwiJ4NCdzQh//ceH7a+Q0fnT+Gh8+jvNNzBL08lVXPY6keDnUhF0ryKNDa4yZzwVUqQ6KfwHRqikvO8u+WGbx2Ppn+4e/zfKdIShJqmFxxk6AqTWLr3r/49vwBDmp1tJH1ZULECIYG2rFny0w+z+7GtOhRhGb8ybOHLSjZLCRVbwRupF612Qlk//gdhTtOQO+H8LhjGI7+Smr69/O6yZX9Z9DJJNiEjUM5LAalryNo865WC6I3js88gFt4ABIbHdrCZPKW/U3BjgQo0YF3HxRjhuHS0Y7C796nILMrLnePwCZpLgWLrl+yud6CJToSZ64IDQgCgoAgcAMIaLVaVp/L5YVNyRzOKrkBPYgmBYFrCTzb3ZfpXVvgp9Sf1SeSKw2pEcuSK1Us1FJacoTf173HB2kePNz3Ce5vHYx7jbfSW9rOdZIretv01VdKcslWl6JCglLiirtczf4db145+HNQ2Vqm7rOgZHNDRkP0XYWAxS+raat4KH4+m/MyqhJ0mcx3PfrTx73qkpHii9v4as+PfHchjUC/e3m56xCivV2R1fRNtUpvGrIOf8vt8fPReT7Hpz37ITv+tPmVK5fPU8nTH1ZbeYAtWspL88gsL6RIC3I7F9wVSlRnfuOBffF0aD+JR1vC0u3/s6BksxBUfRKwWK8pa8j4dRGlZ6rpNew+vMb2Q+5XUb/4ykeVsp2c2bMp3puOTb+JuI0aiDLAFdta7LG5bnJl72F00VPxuP0WHFu7YyuxxUanrxaURe7fb1Gw5ig2I9/AW1/1x0U/6WvRFuWjKSgEfWEEmTO2LkpUx/4k66cEGHovHt11FHz1qQUlm+szWqIvi/UqUAkCgoAgIAjUiEBmsYr7l59ibVIeGrEzqEbsxMU1J6Cws+HzgUGMC/UUW4Jqjs/qd9QiuaK3QU3Ctid56EQ+g3q+yOPtOpitsGLaakvasSC5YqQDVdoKXt4+jxKfB3g8vCc2R57nfgtKNludsGiw1gQsfvi/vL1mRfaFqn25P83yuFEM83a6/O9q0o7PY8aRhczPLiU2+CGeDoujq7uyjomVS81rk/5mxM5fyFc+VpEsCUz+igkHF+Ps+yrvRsbRoeJl9Oqn8sBbidcLfNijL51d7Y2zUqewdP0MZhVG81T0aPpqNjLBkpLNtSYvbqwNAYv1evkg2OITaVW76f4ffKbcgkNL5RW9lhxYQO7fiyk9UYrd0Cm4DY/F0UdZq8SKvlHTyZXzZL79FoW7LmL3wKt4DeyK3LFKmSLUh/7k4qy/KO/82KVKQJ4mSmWpU8j+/F0KCqNwu3skSvvNXPz0+iWba8Nc3FN7AhbrtfZdiDsFAUFAELgpCeSXqXh/Zwo/Hc4kQ2wNuik1UJ9OR/speSs2kChfJySiBHN9ojfaVy2TK6Xs2/w0U08VMKjnteWRLffKknZqk1zJZOvmt3gjvR3Tet/BCD8vzuyyoGSzubK6ljslrrQSAYsf/tUFnC/Jp0hTbW+rnRsBDkocKyYaNYkHv+etI0tZXOzLxE5TeCQ0ghAnfZlx6yyfyzv6LWP3/43a45mKyj5huQsrDqw9J5/MTzHDifIwXJGg5sjO55hy7BCdOrzNK52709rBuB2Zx77lwf2n6dplElP1paLTF1hQstlcfV4rBUg0U4WAxXpVFaLOyUenqqZXuRv2zo7YVNS9V1O4/ifyFi2n/KIPkrH34d4vArm7DNs66NV0cqWU3N+fI2/ZGWzveAuvgRHIq50RpD42j4tf/05Zh2nXlHE2BFGy5weyZ5/B5ta78YgNRXZhkQUlm8XkW9/DyWK91rdhoj9BQBAQBJo4AX1J5i3n83lmYxIJompQE49m4zf//3r48miXFvg7iS1BjSFaJpIraazZ8hn/S9UxrPtD3N0yGA/DH9XzD/DRxvf5OM2bp8yWr7VGOzVPrhQn/s0Te9fgFPQgj3fSl6u15VjF4aK59Ot+NRlU+W+XSjZ3oIV4vm8MmrxigzUf/jNP/sGLB+awurgDD3e/m7uDOxAgl9Soekny4c957tQ2FF5P8EJYT0KcDFeipLFy/X95NvECcRGv8XzHCFoSz4drPuDLzNY8328qd7cKxKny/NHyU/yy9i3eOu/Mw4Of5MFWbXA3llspPs7PG99nvnoYz0aNIMbLEbvqB+G6SaFayeYIV5FcqW8xW1OvpQfnkD37b8qyOyC/605ce4UiV+pL69XNK9PJFR0lu74h66elqPzvx2PScJSBSoOztNTkL3qD3AXbYcTbeA/rhdzZiDHFJ8j87H8UyYbgMX4ojv6O2Jy7fslmhb68lvjUKwFr6rVeDRedCQKCgCDQBAhkFJczfc0Zlp/JpUzsDWoCEWuaJrrLbPl0QBCj23qgEFWCGkUQTSRX1Jzd9wH3HF5HqnQAz4ffwYTgVrjJdBRnHmTu/m/56PwB5J5P8Un0LfQ2eaCtNdqpaXIljVXrZ/BZdlce7T2Gwb7uFeVqr1uyOcCPKqvgG0V4bm4jrPbwn7mNt3Z8ze85oUzrNYE7goLxktpbdgizQQhUKYt5fPsPLCrwYmLYQzzWviutHKVoCs6x6sBXzDyzleOyCcyKu4uR+jLJFLFv+1tMPbGHXOXtzOh5OyP9PZEWnWPV/i9468x2ytym81nMSGI8nYzak3zwEx4+lEafbpN5qE0IXvY2ULjnOiWbu9FSUce38JtberXy3lp61aZtJ3PWdxRdaIfjpNtx6doaqcy+zokVvVOmkyugKzpC5scfUHQwC9uo+3EaNRinIL0u8yhc9wf5C/9Fld0Fx2en4tatJRULbKp9ijd8TvY/adjdMQmPXu2QSvR6vV7J5gjkJlZt1SoQ4iaLCFhLrxZ1Ji4SBAQBQeAmI6DWavlqXxqf7EvjfKG+8p74CALWJzCmrRuvRwfQwcNBHGRrfby1atHktiB12RkWbXqb15JPkWHvhItUip2tDq26lLzSHFwdbufN6ImM8vfBseJgxRSWb/qCT9M0DOk6lXuD2qD/MbLm7VT3o2bJlbyTs5lSefBn+874yy69AVQp2dx3An01O3hve2XJ5gF0c5PpC46KTyMiYJ2H/1IObX+NaSc2s6NcgaeDM0p7O6NVVsaGvMKjoV0JVEBi/AxeTNyPjeeTvBYeRUcXvZiLOJrwNU8eWcU+jR1OUgVSWxt02nIKSrJREcnjUY/ycNtQfKR63ekoz0vgpy3v80FaKkUyF5wkdthUXm8/lDf7TGJiy5a4GjuctDCeTzZ+ym67cTzZcyCR7vJLCRhd0dWSzZGXSzbvuFqyebS/N3Ih5npXsrX0mj/vv+Qu3oI6X4GtmzN2UuOnhduPexH3mC7IHKFw/UwKVsWj6fI4nkN6Inc3vhLEXHJFX3mt9MQasr/9mbKkAmyUSuwqdKxBW5iLtsQH+3ufwHNQV+RO9tfOl/kJZHzyJSXet+Expj8OLeSXrjEs2XzPI7h1kVL0w9WSzS4dvM1X6ar3SN4cHVpHrzcHK+GlICAICAI1JaDT6TiYUcwjaxLZk1ZU09vF9YKARQTei2vJpE5euMn1P8KJh3+LoN3gi8ycuaKhuPg8CceX88eJtazIP89ZnQ4PSXtGBY/n/va9iPB0R2Fne/kh+yxzl7/Jq8lqxsYYnsNS03bqkFypfvCnt8vVbR+GJZvzk8jSGpRs9nSxyoGmNzhWN13z1nn4T2bBitd5KTmBY9c5sX1y2Oe8Et6bYEcubyPbjo33DINKPvpkYS5nUnew+PAS5l1MIF5dgoNtKyI9RzClywD6+wfgKZVcXYWi113ucVYfWMCP5zawqTwPG1t/enqO4sEuQxkU4Ie7PuFyTXTVJO7/iIePlTEi6l7ubxWE+5WzNnRmSjb7m2jvppNPvTtsHb2eJ3OG/mDZg2i15l2wn/w/vIdEIXeC/CVPkzt/B5peb5o/D2X3LLJ+Wogq/Gmj1+nUJajSjpO/8l+Ktm1Hk5kDuGEbOgiHUUNxjmiDTCk1sopGTeGaT8hZXI70nom4R7ZCciVhaFCyeWcCFBuWbPZDaiJ5VO8BvMk6tI5ebzJowl1BQBAQBGpAIL9MzYzt55l9JJPs0mrnrNWgHXGpIGCMQLingnfjWhIX6IJUHGTbaERynQNtdajLC8krK6RAq6JcB3Y2MpylLrjJZNhXOVhRRUHRPmat3YBH6BhGVmxhqPSzJu1UZ6OluDiDiyotjnIP3KRS079y6l9ki7PI1znirnCsSPxU+Rgt2Wy9A00bTVSbiSHWefjX6zKLTFUZ11uU6SLzxkOmqNjuUF56kW27X2aF9k7u6VK1ko9+9VZhWQF56lJKdVpsbaQo7JxwUzggv5JsNAiCTk1JaQG5qiKKtBqwkaCwc8bd1PUVt+ooL80irdwWZwdnnO2rb2MyXrLZwb4y2dlMRNCE3LCWXjWZWWjLrqdWwNkbe0c5NragLbxI3oLXKVKOx6NvHAp345WndKW5aPIK0cncsHdywMbYiimdGk1hAdriYlDr6yvbgUyJrbMSW30i0OgPI/oESjaaIhtsXZ2x1W9jqjr5Gi3ZXFHquQnFuDmZah29NiciwhdBQBAQBKxLQH+w7dbzBTy98Zw42Na6aEVrwIzYQCZ39sJTYexHL4GooQjUslqQcXOLE/9iWnwhQ3sMZ7S/OMOkoYLaXPpt0If/4sP8sGE2eb53Mb59FwLFGSbNRVY3zI+G1Kt+22PWx79T3n0Cnn3CkYkzTG5YnJtLww2p1+bCUPghCAgCgsD1CKQVlvHCxnMsSsylSHWdJanXa0x8LwhcJtDSScIHfVsxLNgdhb2RQ/AEqQYjYMXkSi5bNv/OCacY+od2JkhhZE9+g7kpOm6KBBry4T/z6Hd8mxHAwA6xRHo6iTMhmqKA6tnmhtRryb4fyUn0xykqGkd/J6NnCtUzDtFdIyfQkHpt5GiEeYKAICAIWI2AWqtjzblcXtyUxOGsEqu1Kxq6uQk8FuHN4918aeUix1actdKoxGDF5IqGouJ8tPaOOEikNSpx26iICGMaDYGGfPhXl+WQp5WjlMnFeTyNRhGN25CG1Ku2JBetVoatXI6tsa0+jRudsK4BCDSkXhvAXdGlICAICAINRiC9qJwn151h2ZlcStTXOQCwwawUHTcVAn5KCZ/0D2JYazfkYtVKowubFZMrjc43YVATJyAe/pt4AG8y84Veb7KAN3F3hV6beACF+YKAINBkCKg1Whafyub1bec5nlPaZOwWhjZOAlPDvXm6uy9BLnJRIagRhkgkVxphUIRJlwiIh3+hhKZEQOi1KUVL2Cr0KjQgCAgCgkD9EbhYXM7/bTjHotM5FIuzV+oPfDPryc/RnvfjWjGyrTsOErtm5l3zcEckV5pHHJulF+Lhv1mGtdk6JfTabEPbLB0Tem2WYRVOCQKCQCMloK8ctDE5j//bmMTBTHH2SiMNU6M36/96+PFoRAv8lfoKQaLeYmMMmEiuNMaoCJvEyhWhgSZHQLysNrmQ3dQGC73e1OEXzgsCgkADEEgpKOWNredZcCqH/HJNA1ggumzKBEJcZbzdpyVDglxRiFUrjTaUppMrqlT2LF/P3sR0ip3b0HdgHzoFuiPTV3sy952hq9Zoo7I91Tm2LNxAhl9fYroG4e0Aqux4Nq3axdHUfFSubavaaC3k1vDBGm2Y4KBIXsW/W4+RkqMy8NiFzsNGEBXqh4u9tUDUfzs1evhXpbF/7Tp2n0ijyNabTrF96dXBH5cKwV7+GNGQwZek7V/Pxr3HSc0vB2Vrogf3JbyVBwqDJgqOr+HfRBeiIjsRpBchKlJ3Lmft/kTyFGH0H9qTEB8nJJpUtq88hWN4R9oFeKKwJj4zvhYcWs6/O06Qkqe+1KNvFOMGdb1sq4G35saOyfY19e+rNbnd4LZqolezc5fF86sZzTeiGJr2VWXRmKsSNnNj+JrvGmBs3mCNWbP5mujVmv2KtgQBQUAQuFkJqDRaDlws4vF1Z9mXXnSzYhB+15LAS738eCjcG1+lTFQIqiXD+rjNRHKllMR1/7A124/O4S3RndzCAVU7BsR0JcjLxsx3hq+Q1mjjylsxydsWsHTjIWy638Po3iH4KbPZt2Ah8dp2dI8IoPzIWg7owhkY3YUgT5mV2FnDB2u0YZqDj6SA/KIyVJpLp49n7lnMusyW9OsfRXt/pyZdtcnyh38944XsyPGlY3hbPIriWX9IR1hcFJ1aeiCtIKMyoqGrMtEkb+afHUUEhIYQ7CUhZc9adhW1ZlC/7rT1ccQGFdnx61mxeS/HJD24Z1QUIX5KKDjGv/+ewqlDEPZnd5PjH0ePTm2QnljCuqyWRES0J8hdhvUq0Jv39cL6n9mQ35qITiH46TNrEgdclAqkVU4TNzd2dKZZumWwul59tdIwrqdmLNfr9fibmnurz6+mNO/IeVPjod5jaNrXwJJd1xlz1QNnbgwb+U5X32OznoRmpW4s16uVOhTNCAKCgCAgCFBUruGzfRf4Jj6dC0WGP4wKOIKAaQJ9/ZW8ERNIT18nJHbWe6sQzK1PwHhyRXOWdb+uoygkjqhurXFN38ifa3Jp1z+Wrq2K2Wbqu2A1+//ZhbpdD8JDVOydU8c29CsPJKBJ28GincdISTiHY9RdDNMnV3RHWPTnFjSdBxLXrTU2R+bx9wEHegyMIbyVG5IKVhrObVnAXm0Ivbp0wN9FQnb8Utamt6Bnt9ZwcjubDiSSUWqDc1AUg+LCaOmhuPoi3BQ4KA1EkR3P0qUncYzsRWRoAM72TXsvnsUP/8XHWLbgJC5du9El1A8HbQkFxVpkDgpkEjv0FIxqyICdTlVEfgnIFHJk9raoTq1k9poC2g3uS4+23uTvWcCG4+Bsn85RdXtG9e9+KbmSvIFfdtvTs2cYXhdXsbYghKgOjpzdcBRpl250bueHk61hHOqoSbO+FrP/nz845dmX2MhQ/JQm4l9gZux4pbPaFMu0zcyuka/Wn7Aac4sW69Uc/4A8NpucX72RVwIwpwPVSZZbLYZ11KsZX8P8pJSYGXP6dWGGH3Nj2Oh3OTUdm41ZXda3zWK9Wr9r0aIgIAgIAjctAZ0OTuUWM3XVabalFKG9aUkIxy0lILO14ctBQYwN8UQpFYfYWsqtoa4znlzJP8iCP4/gGhdL9/b+OOUeYN5fB3GK7kdUYC7r5pr4rpMPksISdDIF8rJjLJ5TxzZkEuxsMtizcBO5Ld3I2plAWdsRDNInVxzS2TJ3ASeUPRgcG4J671yWZ7RlYL8ehPg4VLxQg46SI8v4Y7+MnnE96Bhoy/HFf5KgjCU2IJct+3MJ7BhKsLeGI+t3oQrpQ49OrfCoXPjSFDhcSRBoSN74F1uKQ+jVM4zWHrLLDBpKWnXv1+KH//Mb+GVHPu7qbLKyc8nVehLefzA9QlrgVJFlM6Ehw8RUNXNz9/zDnAMyeg6OIayVG9rCbErUEkpPr2DBaW8GxkZeSq5k7+fvFRdpHR2G48kVHHOMpq32OGc0wXQJD6Wlm7RaHOqoSXO+2p5hzezlHM0rpxywdQigR79+dA32xNFwe5jWzNhR72K2KZYFNfW17hpoSi1YrFdz/B1Os9DU3NspEJfKv6nmdJBuZjzUOIZ11Ks5X6/M05eiXH3MXUqQV37MjWET35ULvZobPxbrtSkNQmGrICAICAJNgIB+e9C845m8tSOFU7llTcBiYWJDEpjU0ZPne/rRxk0hDrFtyEBY2Lfx5Er2Lv7+6zReA/vSPcQPZW4C/8zZhTRyEDGBF1m7wMR3XYJwv7QHA6zRhr6Z+KWsTvOiW1dnzixdTVrgsEvJFaWGouQ9rFy1l3PZhaikfnQf1J8eIX44Sa7+Yq/LP8iiuYdw6tWHHgEFbJwXj0NMLD1cElm0PoPAzr3o1qEF9uXFaCUOKCoSOlb04YZzuGxr6UmWzzuEIrIn3UL9cK6yWsJCNTSyyyx++D+3hh//PYS6ZW/6hvugOrqZLclO9Bjah7BAdwpNasiEwwXHWbVgO0XB0UR3a4u3gy3odBUTWm7CP8w55smAyuSKtpDjG5aw5ch58mzbENM/kPSDmXi3diD91CmS0jX49x5M3/BWeFw+vKVOmjTnq0MiC+fuQxXSg54dPCnct5Yd6S3oPTSaTgEul1dz6X02M3ZS15pm6S/lTA19bWSSuqHmWKxXc/wLdpueew3nV3M60O7jN1PjoRYxrJNezflqME9jZMwZrrsy/XfAzN8Ih5qPzRsqkEbWuOV6bWSGC3MEAUFAEGgGBNKLynl7RwpzjmWRW3b5nLxm4JdwwboEOrrLeSM6gMGt3XAUh9haF+4Nas14ciU3nn/mHMdzQCyRV5Ir+3DoNYDegTmsnWfiu7CWuFb+Qm6NNgoOsXz5GZy6RBLRtpwdvywmtTK5ojvOmsW7yfPvTHi7Ftic3saW885069uTDv4GL5K6fA7Mn8tJ91giXc+w/qSc3tGRtPfRkRS/nd37T5NSCJ4dY+jbS791yOB8DGv4YI02zHG4vPqi4NgS5h9xpldUN0L8nKx4xscNUp4FzVr88K9/0VyRRau4OKJCWyDL2Ms/84/iFtufqIA8tq42oSEjK1c0uYdYt3wHaa7diO3ViZZusirn1lyTXEGHqqSAouJyNLZySo6uYI86hBb58aTKQmjvnkd8opQuvSMIDXClYnjURZPmfA31guIybGQOOMjt0KZvZ96C4zj1Hkxs58CrY7PAzNhR7+ZXUyw7BqAor6GvFsS5uVxisV7N8Xc8y2JTc6/h/GpOB47HmbfaxHioTQzroldzvl6ep6835jD7d8DM3whlLcZmcxGjBX5YrFcL2hKXCAKCgCAgCNSMgEarIym/lMkrEtmWWlCzm8XVNwcBnY6vBwczPtQDJ6k9ovJy0wi78eSK6gQrftkJkX3pFdYSt6yt/L7oPIH94ogMKmDzbBPftfPFsfLnRiu0UXB0MXNWHiK91A6ZREdJXiFqe0faDriLPo6HWbe3nPb9Yols44kkcx//zD+EstcAog1fJNGRufdvFpz1IqjsCLkB/ekd0Z4AZxs0ZcUUF5dRXJTCvo17UIX0p3dYEF6VBxtYwQes0IY5DsO66SsnlXJyxe/sl/cmupvet+Zx0JHFD//p2/ljcSqt+sfQra0Pity9/D0nAceogYTZHWDFWuMausTu6kBVpe1h1epDFAR0qTijJ9BVTpVzYPVbF6qvXDEc56UnWbksCY/wIHQJO8kPiiIiVMeevw/jEtODMP34qLi+Dpo042t0Z4Pkpr6b3D3MnXMM5z796N0hAJfLsig+/i9/bjYxdrzOs2yZcZZV2rfY16YxEVrDSkv1apZ/SAk7/rBgfjWnA68UK8ew9no162vnQBwzrz/mzM1/0fIE1m+xYHwLvV4jcUv1ao2xIdoQBAQBQUAQuJaARqvlr6NZzNip3x5UKhAJAlUIPBzuzTPdfQlykYvtQE1IG8aTK7p8Di6ayz7bLsTFhmJ3eCnLk1vQt19PQn11HDL1nZ/T1fMlrNCGtsywEk4q2/9Zy0XfPvSJ7kJrzW7mLzyKLHIgfbsEYnt0BXM35BE6fCA92vngYLCmXJu+hbnL4klKtqXrhFH0CgnA5uQqViU6ExYZRrBTJpvnrSEntD+x4cF4VyZXrOCDfpVCXVma49DGQ4q97QU2/7KesrAYIsNa4Vb1sIImJMeqplr88K9JY8vfiznjHkXfqGBIWMKSww70GtKHzr4SSosrqylV1dAldpf7LE1k3cIdFPpH0LVLW/ycpEYrLZlOrmhI3bqEXZpQunVpg3rnHBIU3enZMp8tW/NpFx1Jp6DKykVQa02a8TVckciKnQUEdY2gvZ+C9O0LWHzSmehBMYS1vLxqBtBe3Mrc+SbGTjDsm2ecZXiQO9KKcVUzX5usAGtouKV6Ncu/nQOnLZlfzekgsJxdVo5hbfVq1tfAYnYsuv6YM/t3QFlGccn1xrfQqzEpW6rXGg4DcbkgIAgIAoJADQicLyjj8/ZL+zEAAB2cSURBVL2p/HY0i4wSsT2oBuia9aW9fBx5rXcAfQKdkduLQ2ybUrBNlGLWUX4xgXWrdnE8LZcyeQu69xtw6TwTqY2Z79LYXlktqIMfipy6tnGpWtClzznW/Ljo6rYgRSnpR7awYedRUvPK0Ng6EtxzELERwXg5XqoQc+WjSWHLnIVsyW3NqFtj6RDgDGWpxK9bz56T6eSrbXAK7sWA6AhaezkYvFQ3AQ76rS3Fh1ny22Gc42LoFuqPU9MuEnQlbJY//GsoTT/C1o27OJqSQzGehMf1p1enQFzltgZaqKYhpT7Zcqm6lX/pTtZsOsiFMpnBuTu+RI0bRNcgbyoXuJhMruhLMq+6QEBEGO1be2J7cTfLV+7h9MUyPCOHMrBHO3yd7K/aUmtNmvHVvoBz+7ex9cAp0vNV2CgDiYiJITLEB2epwdgM8aD0pKmxA2XXY1lTX5vSjFgHWy3Wq8bc3GWLyuTcazi/+iDLNqV5nfVjWFu9mvHV9uQi5q8xNebUxF/5W2Lm70CVrX3Vx/flYAq9GlW1xXqtw5gQtwoCgoAgIAiYJ6DR6UjOL+Pp9WdZfS6PMo1OILvJCbjJbHkntiXjQj1xkRu8O9zkXJqK+yaSK/qft8spLiyipFyNzlaGo/L/2zvzGEmu+o5/666enmNnZmd29vCud71mjb0GGxYWc1laJzLwBwQpQYIcBIgSkyAFEoUgQgJKyAkKJMrxR4iiHCACikBWEkXBSTCOL2yzDnt4WXsve2ePmdm5p4+6XvR7r6q7Z3Z6Znq6q6ePX2l7u7rq1Ts+71c19fvW773KwrVj0aLqPh+5ufhtQTQxrGhAHiWhgPJWw4J6MiriIPLzWFrKoehHgG7CzfahxzFx81yuIQrzC8hFFnp7M7BluEIEb2kBSwUfgdBguln09TgwVx7cBhwQFbE478GgVw/bZkfMt0InUE03/5GP/NISckUfQrfR09sL1zJW2MJKG/Jx7fHHcGXnq7FvNAvD8+Av+6NmoWegF5kKpvIpumegJ+PGdhSf6lERC0sRHNeGRa9/pj5ZWELRB6xsH7JuxUTJ8pB6bLJaW4Uc6raYK8APBDTTQU9vj+SgodzWA3t3ol+sce6sx7LmtrbL5bC+etZir2teu9a4vib2Sn24TV/D5hveh5u312ptFcV5LOSqnXMCE/G5KdtaetvVzX8Hyr1WZR/bK4sr9Z3afDQTYAJMIFUCNP/KyaklfPSRC3j22lKqZXHmFQR2jeL3Xz+CB4dNFGdu4POnQ7zhwCDeOWZi6eo1fPKZafxgJsAH33wAHzzQh1H5wN/Hc5dC7Bq2MaTl8NePjmN81xDeHMzi6+dyOJWrn/AfvvUW/NxdIxjusaDzRCv1A21yDtXFlSZXhItjAisJ1OKsbo5eAS8+eQrG/luxa8cw3A6J+FmdRTe1dXPWUO9RbK/1Eqw8nu21kTRXyyt9e027BZw/E2ACTKBzCNDrmb95Ziqef4Vfz9yMnr3nyAF8do+Pb1wy8a79NorCxkExj29eNfHAXhMXnryMP7+8hPmsjUHbgLlrDJ87pCNnZLBrZhra9iwuPRtgcG+Eb784gX8fz2Muqq/mNM/KJ47sxP4Bl4WV+lBu2dEsrmwZei54PQLp3/wLePkiNNuCaawYSrZe5dpufze1dWs6h+21kdzZXhtJk8WVtGly/kyACTCB+glM5zz85fFr+JsTk7iW8+vPkHNYk0BmZAf++K2jePuwDWf2Bk5bvchcG8fv/XAR9x/Zi4MnJ/Cl8QWckrlk8ND9e3B0cRLfdofwS7f1416rgO/e0GBcu4ovnp7DM/MC9Qzqun9Pn5xn5eiuPthGZ7ycpBtNkMWVbuz1Nmlz+s5qm4DgarYFAbbXtugmrmRMgO2VTYEJMAEm0FoERDz/yhefGcc3zk5juhC2VgU7rDYP3ncbfnkoj6++ouGB27J47bYs8ufO45PPz+EtRw/g8OlJfHl8ASep3bfuwVfuNvHw8Wt4ZCrEkGMgM7gdH7/TxfZ+B3tsA/lrV+OhRLX32+FhF58+uhsP7h9En1MaC91hxLujOSyudEc/t2Ur+ea/LbutayvN9tq1Xd+WDWd7bctu40ozASbQ4QQiIXBhtoBPfe9l/OelOeSDOseZdDivepr34WOH8PO98/it0xHe85ohHHFdDMxfx+deAt59Vz/E9y/jT15ZxFkAx958Gx7K3sCfPjeHp6ZVfMqxo3vxvsDGnQct/GhKx+H+Aj719BU8eiVfU7VGMyZ++77d+MlD2zHkWuBpVmrC13KJWVxpuS7hCiUE+OafbaGdCLC9tlNvcV3ZXtkGmAATYAKtSYDeIHRuJo+PfucCHr+ygKiesSat2cSWqNXA3t340n3DeGO/BSc3gy+c0fC223rxukETmLqO35i28S6zgH86PoXX33ML3nRlEl98aR7/5wEYHMUfvSGDE6dzuPOuEbx7bw/s6av4yPcm8L+TGx/S5RoavnD/PvzUHcPY5tAEti2BhitRBwEWV+qAx4emS4Bv/tPly7k3lgDba2N5cm7pEmB7TZcv584EmAATqIdAEEU4MbmEX3nkIp69zm8Qqodl1WNNEzsyJvpMDSIMMFEEsraBXhOIggBXIx2DmsBsIYDjmHD9ENN+hCKJXYaJUVdDrhjBdkxsszWAjsmFyNfwOu0/O3Yr3n/HMAYcjlhJpY+3IFMWV7YAOhe5MQJ8878xTpyqNQiwvbZGP3AtNkaA7XVjnDgVE2ACTGCrCNAbhJ4Yn8evP/oyfjjZgHf8blVDuNxVCfzOfbvxC3ePYkfWhsZjgTrGSqqKKzTmLz95Hpi5AAgNsDPwdBceLBR0R37nIx0011IhAooRUAhQ+i23xfsi6FADyDSIeF0g/h1vl/s0lY72CKEhknMuC/ohQ+IEbYmEDJnKmBqyli4/ffE3rfeaOnrj31ZcrAHIY0o10AAdVINSLcrrgsY2xrM9x2F4cS1UbYSsSLwOLAUhFr0QC/ITYcFX68k2enc9NVG2SjYstp2KdcoSug6hEQNDMoo0ar+GUHLQYOgG+kkZdS0M0McxMeQayFqApQGGpr5NPf7E26jtqy9JRWqINVyWtPxDrlXs21iOGnR97Zmwa7n5j6IIuYvfR3TpCWj+kuItq5X0clJJKleDTrZGS6lblHXEh8U2oI5N8qJ+VLZA20uHx9t0aRvJdhKtgzAi00UQb6cwzyCkNBr8SFqztGtKR990DNkLWWBA30KAjpH2EYcJJtGC6hqs6lfJW6aN7ZRsXqfzSdNg6pq0Edpmym3qm34bug4jXjcNOjdouzqGKBnxsZQvbVeYVMlUXhKuSnWn+pbaQvWX7aC2qXWqXhgRF5VWtbPcdspP5hGfm0nDE/ZxL8l8YgRqXf6nqe9kZ0VoZbIqz/hVQi7VphU7RHzZEhEyOw/hjnuOoX9ge9UzqhZ7DaMQZ049jetnn0RYzCUFNe0PC13/1luUZYmYbQXXm0nJa/RGI1krzFle5xLyZVtOSlbnWrKovlMnIf1JkulL1+jkPEjOe0qz0RotJ5HY2Np8VrejlcfQ+XPzWbo8Vdlc1+8T1R9xumrti0Jkxw7hrnuPYWBbY+x1PVvh/UyACTABJpAOgWIQ4dnri/jE/1zE8xMssKRDufm5fuZNu/GRu0exs9fmVy43H3+qJVYVV7wgwKlHvwbn5NfheHPSCSsLEmpypYIwUYSJojBQFCYKwkBebjPkPg86irARaiYC3ZGfyHAQmC6E6SCib91FZGWgWQ5gZKBbtM2SDlY+EPC9AvzAQ94PEHoFeIEPqpseUikRbC2EKwIYWgQbAZUGExEyCODqIVw9QtYI0aMLuJRWC+DoApYm4GiRFCQsLZT5kBChhT6CKJTOL33KTi4Q0W9yJiscxpLwIjUg5TySU6zuf5XzSoIHOa/kpEqnVTq08brUVTQIg7jZyAkTi3AwjwzmIhuzwsaN0MVU5GJRuCgaGRT0jGQpDAsZ20Kf46DftdGbcdHnOvHHRp9D+2z127HgWCYMw5TlGYaql2MoYYYW+k4cC3oDGK2XRSlIPokcQt/JJy0LrcVZ9fwAP3z8XxCe/BZMb146VpqI4MOEp9nKTYyASANCTZfiYMlxE4BHNistp+zsRTDg63SsEvqkkAAdnmYhSsQZCJDlUH50rEpTwS0WC0ngUOMoSTpT4gb9V+KZsC+lL/cFiRyUnGyIjpNCCNkMNAQaWbyOUAo1sVARKX2BRIxE+JCSodIpY5dZtUdykd/KYUvSSzuOf6hjYyFS1lnIc81AEIsrpEIoAVG1UdU38f0SG5J7NA2O8OX5Rm2ncqQAFDvslWNNyzao8qUakChmaGXJq/JNdeqcUnVVYlEiBClmkWYg1O2SkJSUneRBtZCMY29fiVGUYYTMjtux9663Ids3VNXca7HXIAzx1PGncOGFpxB6ueY8saDrEl2HRAhb+NCkErWK1rQinS4tOlkUI3VcOT+TrsEikqJHIkauBqokSpK4RuehZseimICvm/DpXI0FtiL93YCp7FPT4WsmQk29Mp2sh845L1LnXKCZKGp0Tqv20D5KX5Yr1hNalE3Ja3VZd11Nb5NiEwmTRnzhvFmYU6XS/y7U3xwl/q1CRLZNgxn5IIZSIqqSjo6mNBZ8xb4KabL/bWP7cd/r34btg8MNsde0rvGcLxNgAkyACaxPwAsjPHd9ER//70s4PsFDhNYn1topfvONu/CLr9mB3X0srLR2T22udlXFFXLMzr58CZdeOQ94OTjw4QgPlvBhCQ9m/K1HAYyoCCPyoYcetMiDJr99ICgCYQAEBRq8prxbEQJRGHu68bbkN+0ToXwyV3lTTDfWpRgTPY7FkI6TUXLq1HrsoulG7Nhp0HTpygIyKkaPH3xqKGo2AqHBi4BcROKQLiMHSCyivCxdg2Vo8ls6h3QzHTuC8mlk/DRfOs2xQCKjAMgB1JXwQPsq75OrPWiU7Q09xckvQBC3yIeIAogwREQsw0D9ltt8Fd0AEz459rGwtSQMLIQ6FkMdeWEjp2eQ15UYU9AyCKwMTKcXdqYPTiaLrJtBj5uBZVnSelxDl04DNcC2TBXxQM6wSZE0OkzdhGUoho6uQ6e+0A1Ypi7bS6wMkwQKokDs6X9ywAzp2NJCvUH/XIdeXdYPJy57NfOtxVklIeDMxDzOTC6gGCYSiXJAEkeHtpNop5bydvpFESVkCze/oV49Eac/bBSBclN0i4id+NiZsokB2Y5OLEnA0pBssw2V1jGSSBJlY5KxQccRw3L0kU12FEfLrHTgErtST+elolByLJMWUnVpN2kkFEUmo2QiyHbSOrWJXhZHkTMykkYIFIM4mkYIeKHa5lFEihQaAV8KNolbp6LIqA3ULnnOyGiXcrvoXJDtl0KFDttU6/SRPKTdUB6qR5L2yx6qCPaifdX805LtVJxgpfNuWXdXxCQkGVbxecsmQs67gGvZGOhxYZEqWWWpxV4pz/l8AQuFgrTJ9Vz/zV3eqx21Mt6peu7lGJLyOZOcT7LSUgsoWVyN1VT9kfTrSqknueaXM11+ziYxISv3q/pV9HUttdpgR2ww2YqrzHqcS2SrJ5SwSuE6VdO5lonBbKZh9loLQk7LBJgAE2ACjSfgBREuzhfwsf+6iMcuz0ufhZf2IuDoGj77lt34wB0jcigQ+Qu8dB6BquIK3fwvFgMsFsP4uWVyQ57EahCM5ImmGkqTDOEpxeaTmEI3gsnYATnugR47BtBIbCExgUSFkMQD+i5KYQYRHRfDpmEyukmSBYRhQBi2EkukgmHFHhiFX9ilYUW0rsSUOByDslKhN+VwAKHLKBQaypSXH006j5EgR5eGHQE9lgbXVIfJe9oKh2zZe7KW++vLrKTykLXMRw2xoHYrz1fzBUQQQgsKEH4Bmp8HAvoUSh8t+U37pTCTh4j3a1LYIqZK7BIk1oQ+aHsifpFTnY80eEnXxVEMxMWPhQYankV9GEQa/DjSQboA8VAO+ay14l5fdbGKsEgiEqgvyEJkZAA53yJCtO8tOPKOhzAydmtVLLU6q2SrNByrIbOqr+g4wiAdyVjsSCqd+Dnyt9I44paWxQ6VtuICKs+JeFtJNajmYK/317PGC3OFQrGsRKnEUBvj/OR60oZyGWXxqSz3JNvK50flELiKJ/EqrKHk+qq11R7Ur9fmei7EN/Oq3LJqyQJwLE0OxyOxrNpSq70uSXsNlL3W2I31EEjr2FqbUHsvr19CI1BupF6V1n9z51X+QdhIbg3uEbJXM7bXJCxxlSJqsdcG15CzYwJMgAkwgU0QoIdbL03n8anHXsYjl+ZQYIVlExS35pCxHgufuW8X3ntwCMM9HLGyNb3QnFLXEVdCLJGzelNdlFu2IgiglGrZLBDJkAN5N5qoG8nt6PL5IlQGiZMXOxyJE1qVR+XtdMUz0NLm8vNQKV4sy7Z8i7zyBrl0S1xyOmtzgNZ24ZLGrHbjnWwrR+ssbzq5spRGDkJRApf08KltcvCK2ifDFOJQhYAEliIQxNExJGJJEYbEl4ISuuL5P6RDHYUyQkb2RuJg02+Kmil1OhVDUUYUfaTqLJGLEDqFtyfbSGQRESjCqTSDgoiQGzyEkcM/jp6BkYY5qySuSHstKWHNOYlWlrKG1lZzharpecszWt3pXNZXNZRcrf7V3MT1Xd4aCl+RdJPTZqxTYG01lpErpoZ+12ysuOJF0l7p3iiddm6ee+seWb3vmi1j1GZFzSOahr02r/ZcEhNgAkyACaxFgAQWeovQX/zgKh4+N4sZCk3mpaUJ3LM9g189shPvPDCIQUeNDOClcwmsKa4seVEpEqBsCDXcwsbDKMqDMwjkyliOjcZ2xJ0QR1Ks3SWrP4tOZBY1Xn215ebj4oEtpXkkUn3CLIUMVaJaSmENsXRRWefVhZnlW8tiVlliUpEo5XD/iighmX2Sw8r8Y0GtItZAcSynU/RoGFA5cj3eUtpAaUj8yJgW+u0MzGSY1yrdUcuTVXIoyvYaz2lSw3lbg1XXkGtHBCSU2rsWo07+M5GGs5rYK9nszeJ1TSbGiZnAMgJp2CsjZgJMgAkwgdYhQPNBXpwt4KsvTOLvTk7iypLfOpXjmiwjcP+ePnzs3jHcv3cAAzYJKwyo0wmsK67wzX8rmkAVNzcebbJcnKkUTKoJWcvzS0toKMlFQsCx9HiYRfU3Bm1GXGF7bUV7be86peGssrjS3jbRyrVPw15bub1cNybABJhANxKg+dquLBTx+PgC/uDpKzgzne9GDC3d5p999bB81fLdo73I2mpCfl46nwCLK53fx+u0ME0pZfWiKaApvWEWHAnQ9SbdYABpOKssrjS4kzi7EoE07JXxMgEmwASYQOsRoCFCs4UAp6Zy+PxTl/H4lUX5MgJetpbAsGvg00d34z0HhzDWa6uXgWxtlbj0JhJgcaWJsLkoRSCNm392Vtm60iLA9poWWc43DQJp2Gsa9eQ8mQATYAJMoH4C9MDSC0P8aDqPvz85iX8+O42JHA8Tqp/s5nJ401gWH3vdGB7Ytw2Drilf7sFLdxFgcaW7+rslWpvGzT+LKy3RtR1ZCbbXjuzWjm1UGvbasbC4YUyACTCBDiFA87BM5jw8eWUBv/vkOE7f4GFCTe1aIfChwyP46TtHcM9oFn08v0pT8bdSYSyutFJvdEld0rj5Z3GlS4xnC5rJ9roF0LnITRNIw143XRk+kAkwASbABJpGgKJYCkGIF27k8FfHr+Hh87OY5bcJpc7/3pEMfu3ILrx9Tz+GeizYPAwodeatXACLK63cOx1atzRu/llc6VBjaYFmsb22QCdwFTZMIA173XDhnJAJMAEmwAS2nIAfRrgwV8DzEzl84ZkrODGVk2/q5KWxBDKmhg+8ejvef8d23LujF72WwW8DaizitsxtHXEllK+3jXganrbs3FatdBo3/0pcYXtt1T5v53qxvbZz73Vf3dOw1+6jyC1mAkyACbQ3gTASKJLIMlvAP5yaxNfO3MB1noulYZ167JY+PHTPGI7u7MVwxuJJaxtGtv0z4siV9u/DtmtBGjf/HLnSdmbQNhVme22bruKKpjRhOINlAkyACTCB9iRAbxS6vuTh3GwBXzkxgX87P4s5Hiq06c581TYHP3PnCN65fxtuH8ogY3K0yqZhduiB60auLFLkCoeSdWj3b02zlLOqYyBjwtSrz6L94osvYnR0FAMDA+tWNIlcYXtdFxUnqJEA22uNwDj5lhJIw163tEFcOBNgAkyACdRFgOZi8aMIlxeKeGJ8Af94ehJPX11CLojqyrebDt7ZY+JDd+/AO/YP4PZtLgZc8mH0bkLAbd0ggTXFlZwfoRBEoJMSPDRog0g52XoEBAQsXUOvYzRUXGF7XY88798MAbbXzVDjY7aKQBr2ulVt4XKZABNgAkygcQQoiiXvh7g0X8SJyRz+9sQEnr62iHzAT9GrUd6VtfC+Q8P4sX0DeO1oFkMZC6am8dwqjTPLjsupqrhCLaWIFXoKxgsTaDQBeu27RhenNTKuJXKF7bXRPcT5VRJge2V7aCcCadhrO7Wf68oEmAATYALVCYRCoBio+Vievb6Ib56dxhPji1j0Q8YWE9jXZ+E9B4fwrgODuHM4g0E3fgvQWo4L02MCFI4iWD1hQ2hRArWKKy3aDK5WlxBge+2Sju6QZrK9dkhHcjOYABNgApskQJPe5oMQ44s+jl9fxL+em8Z3Xp7HTKF7RZbDwxl8+O5R3Dvag/0DDrb32LB0nSNVNmlj3XgYiyvd2Ott0ma++W+TjuJqSgJsr2wI7USA7bWdeovrygSYABNIj0AyXIjeJjSVD/Cdi7P41tkb+NFsEcWw80cwbHN0PLB3AO+9fUjOp7JvwEWfraYuoCh7XphALQRYXKmFFqdtKgG++W8qbi6sTgJsr3UC5MObSoDttam4uTAmwASYQMsTIJGFpoRYKAZ4ZaGIS/MeHn5pWoot1/MBOklnsXXgyFgvfuLgEO4YcnFoqAc7ekzYpg5D40iVljfWFq4giyst3DndXjW++e92C2iv9rO9tld/dXtt2V673QK4/UyACTCB6gRoyJAfCUzlPFBEy8V5D/9xfgaPjc/j8oIPrw1fJdtnaXjNSBbvPjgk51HZ2+dgLGuhxzJgGRp0jlLhU6IBBFhcaQBEziIdAnzznw5XzjUdAmyv6XDlXNMhwPaaDlfOlQkwASbQSQTovSYU0eJFEW7kfMwUQ1xb9PDdV+bw7PUlPD+Rw2wxRCsOHqJhPQf6bbxhLItj+7Zhd9bC9h4Le/oc9FYM++GBP51ksVvfFhZXtr4PuAZVCPDNP5tGOxFge22n3uK6sr2yDTABJsAEmEAtBEhoERDwwwiLXogbhQDThQAvzxdxYa6I564t4cxMTg4n2orXO49kDLxqMIPXjvTg9kEXh0ey6LcNjGRM+bYfik4xNA06zaVSS8M5LROogQCLKzXA4qTNJcA3/83lzaXVR4DttT5+fHRzCbC9Npc3l8YEmAAT6DQCyRwtXhiBPnPFAHPFEIEAzs0UMF0M8MJUDudnC5gqhJjI+VKMyQWRnNul1oXmSdnmmBjOmBhyTdzS72Bfn439Ay5uH8rA0YEB18SgY8A1dGQsQw71oQ+P+KmVNqffLAEWVzZLjo9LnYDneTBNE7qup14WF8AE6iXA9lovQT6+mQTYXptJm8tiAkyACXQ+AUET4lIzBVAMQzkBbjGIUAwjOXQo50VyHhfT0DBTCCSQG3kf814ko0pyfgjH0OWH1mnojmNoyFqGjDzJ+2HpLT4DjiH3W7oGW9fgmDQJLQkpkN8cmdL59taqLWRxpVV7huvFBJgAE2ACTIAJMAEmwASYABNocwJJlEvSjDCSMgyCSCAUQkaXUBoSRdQ6faP029A1Oa+LjEKR30pE4YUJtBoBFldarUe4PkyACTABJsAEmAATYAJMgAkwASbABJhAWxFgcaWtuosrywSYABNgAkyACTABJsAEmAATYAJMgAm0GgEWV1qtR7g+TIAJMAEmwASYABNgAkyACTABJsAEmEBbEWBxpa26iyvLBJgAE2ACTIAJMAEmwASYABNgAkyACbQaARZXWq1HuD5MgAkwASbABJgAE2ACTIAJMAEmwASYQFsR+H/CwX1aGCxaLQAAAABJRU5ErkJggg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5" descr="data:image/png;base64,iVBORw0KGgoAAAANSUhEUgAABFcAAAGxCAYAAACne1nFAAAgAElEQVR4XuydCZgUxfn/v3PPzt4H933fNxIOQRDkCIIoiHiARoNBQdSYwyvGfySJR8R44hEDBH8IYhQ1akRAiYqKohAhHHLJyn3svbM7V/+f6tmB2d2Z2Zmd3tnunm/n8YnOVle99Xm7urq//dZbBkmSJPAgARIgARIgARIgARIgARIgARIgARIgARKoFwEDxZV6ceNJJEACJEACJEACJEACJEACJEACJEACJCAToLjCC4EESIAESIAESIAESIAESIAESIAESIAE4iBAcSUOeDyVBEiABEiABEiABEiABEiABEiABEiABCiu8BogARIgARIgARIgARIgARIgARIgARIggTgIUFyJAx5PJQESIAESIAESIAESIAESIAESIAESIAGKK7wGSIAESIAESIAESIAESIAESIAESIAESCAOAnWIK0XYseJPWLKvJ2bNnophnbNhjqOxeE49veN9rFnzDj76bz6MLYdg1g03YGy/Nki3Aji+Bav+/ire/uoIsgdOxbU3TMbANtmwn2swdD/K96zCQ8+8jW37Cvwlu83CvQti66ds18rV+GhnCaxdJ+KGW6ZheMcmcIj66rQrCiLlO7DioSXY130WZk8dhs7Z0XtArcyi6LVyRdz52Lx2Dd54azO+d9rRuucoXHH1ZRjatRlSo0dZtz2yn75H6+lDMWRwC6TWfUbtEkrUUZ92eQ4JkAAJkAAJkAAJkAAJkAAJkEBcBMKLK+X52PR/z+KlNevx39xr8ej9szG2Vx4scTVXz5PLd2DZfY/i87xLMGPiQFi2PIHlhwbhmhtn4qJu5fj8r4vwrnsoxo/uhJPvLMPXzS/DTdMvQa9mDiBCP3549zbc/UFTjJsyGRd2zobVloWmuRlw2EwwRGNq+R68+fxz2GgYiqmjcrD3uVewufN0/OqG8RjQ4gw2RbIrmvpFGV8FCk6egcuWhawMB2ymqCwD1Mos2n5Xldt2sgxr9pzBl8dKcdrpRsdMO67tmYdx7bKQaTPVUdtpbHnhcXxkHowLB/dFqyw7nPvewctrJYy8aRrG9W9VPxEkVKuyn1ywZDrgSDHDGGM/5eJK1FGfdnkOCZAACZAACZAACZAACZAACZBAXATCiCv52HTfI1h+4BiKDubjcNur8dDvw4srRQfex6plq7HhYBbGjGiLbd9sQ9dJC3HN+MHIK9mCNX9/Ff/66iTSelyMa26eiiHtm8ARiMhoMQQdXXvw2df5sAyfhduvGo2uzWp8968SGCqtmcjOdKD400fwyydPYOStt2Jm9x/w2P0vAGPvwNxpQ+Bcdwv+sKEDZsy7CZP6evBV2H4U4dslC/HQqYtw++zpGNUhMzpBJRi3rxLFBQVwmtKRZT+MNfMfwPp2M3H73EsxwPAp7rs7nF0t/JEtQUdYhhfasX5xVeTKuHR8/sxL56NYSj/D/YtXIHvUPJl1i2BsCWdWjh0rHsKSfd0Vi3ISwsr9n+bji6MlKPf44PVJsJqMyLKZ8MDwNpjZLTeywFL+Pyy941VIk2Zg8sS+aJZigLdiN95e9DCOD56HSy8ZijaeA3h/1TKs3rAXnnZjgyKP3Mjf9A8sf/0DbD2bhR4XX4Obpw5B+yaW0L+nHqgeuVIUpl75ut8KX9sT2L13G34oaIUx192CacM7ogkUiH6J63bAk0mABEiABEiABEiABEiABEiABOpDIIy4chgfLf0Wvp5WHH72JaysGIm7wokr7j1Yc8+fsd44EFfMGIecvS/ikWUfo/PspzF/YjY+fmwxvm52MS4b1xPl65fgHe/FuOnqSzE4dw+eXbAIbziH4BcLp6DDsTfw5KqTGHHzbZg1ujtyxXKfkEc+Nj55Px5flYsZD9+GSRkf4L6HtqLnTQsx+5I+MG75M+5cXITRC+dixigLvlkerh+H8OaCu7FsTxF8FjMyOgzBlcFLjWKhKV6Y//AkPjzSBpMXzsHEAe1g2fECbvtDOLs6ITM4tCESw/EpWHvPIuzsNw+3XZ6FjQ8+7P/32WPRq2gd5t77FHJ/ej/mXz4SbTIak1kpvn56ARbt7Id5tykT5bToix/x/LYTOFnurtWx4S3T8deL26N/0wgLcHyl+OZvv8PLe63oM2oyRg8fhPY5NngLTsFtzUJqahG+euFlbE27AIMHdIBvxxqsPtUb100dg8G2rXho7Vn069MZfdpI2LlmHYzDp2BYq+N45r0Qv3cvxco7d6L9TRfjopEW7FiyGBtNgzFySB+Yd795vl75un8eh/pOxBUT+gNbluHF0wMx98pLMDxP/C1QRxuEdWcs1ybLkgAJkAAJkAAJkAAJkAAJkAAJNDiBMOKKB+UlLpjsP+LDW3+Hp4uG4s4w4op7/xrcee9byJi4APOmX4DmP76CeQ8sRdMpD+G6znvw1OIv0On6Bbh+Qm8YtjyBXz1TgUl3zMHUPqewdMEivJVzOR5ceAV+Urke8373NzSfch9uuXw4WqeF6nsRdqx6FH9Z9m/s6vALPHbXTPQvXIGFi3ai37zbMHtsL9i3PYUFf9yNAbcswLVju8LhDNOP01vw0uJVyO94CSYNa4HCf7+IlT90w5W3zMK4Hs1qRZZE9IQcJXIQm19ejHcMF+PGay9Fj1PLcFtYu3oiLyjfRySG8+MWVxLFrAmMBSdxxmVDVlYMS6sigJ3+1h68d6AQXkmqVUpEr7w2tRtGh1eUAEhwFR/FwZ3bsfmrz/DF5l0oNHfCRdf+HNNHdUGzkk/w6JN70HHaBFxyQVs4jv8Hf31gF3reNAkXtd6Dx1aeQL9RYzF+UFMYS4vgTUmD49Qm/OHVEL97vsNzt1UJI32P4x93bUaTqyfhktGdkX7iE/z1ge/QZc5kXDzgDJbf9jZSr5iBKRP6IGv/G5j3pgEzLx+FsW0PYQnFlQa/6bEBEiABEiABEiABEiABEiABElCaQB0Jbffj3bn34qkI4krZN89iwUPb0fvnCzHnkt5okv8O5t77jBxNMdmxGs/+fTMOlWUhw2EDKgtw8kxn3PjYfbh2aBlW3r4I23rPxR1zLkGfkg/rjMLI37QEf3p6JT4r7Y8b712A64Z1gX37s1gQJGKYv16MhQ8fw4iFN+Oq0V2QJaflCNEPjxOFhaXw2dOR7rCgZPMTuOOJQ7jglgW4RkTOxJzs1IsTGx/Br54rx7iFN2G8/V+450/nRZ/QdvndGYlhvOKKuplFvpwvfWM31h0qDFnIYTbijWndcHHbzDrGhASvqwJlZSUoLXXCeWwb3vrbdrSYOQvj2+zD/Q8txY4jhXDYzTB6hUjWDrMf+S1mXdQWp7/dgI/XrcemH0zoMe5K3DBpINqke7HnqxC/W3bg6YAw0mYn7rn7EIbO/ykuG9kWGd7vsfYXr0O68jKM/Ek5Xr1jO9r+bBzGjGqHjAPvYu4qF6ZPG4mx7Q7heYorSt/jWB8JkAAJkAAJkAAJkAAJkAAJNDiB2MWV/E1yno+tu4/Iu+vcdXEB/vGPb9Hpyjsxd0p/tDy2BnPvfQG5P/09rmr5JRY/8wN6z5qBSUPaIl1eCmNDVtNcZEjf4bkFVctdai5xGezDC38734bYwadXxQd4/C/L8O9dGZhy+124YcogtE03A4fW4o67VyLn8l/h51OGwPOf+bh7dQ6mzP8FLhvcGv4AmLpFotKvn64m0uQFMvfW6G+k3YSObHgIv368DOPvvhnT2vwXD9wTxq6m+/HwE9ExjCyurD3Her6amCl02d750SG88r9TKKr01qqxW04K/jahE37SImSIk798/vu4/4tMTBvaD4Pb+JcPSZ7j+HTxPdjfYy7GdSrAo6+dxKAR/TBUJDSWS1Rdnw4bJFcZSouLUVJ6GF//8z24Bs7E6KG9kGsK8XsfJ177dVXkSo8f8OydO9Ht5okYN7IdMoq+xfMLP0KTOVMw9oIirFgYtPRnP8UVhS4XVkMCJEACJEACJEACJEACJEACjUYgdnHFXYbjpwrgrHQDtiw0se/Bsl/+Bdvbz8Dtc0cBGx/Hgy9vQOefPY15IzxY+eAynBkxG/Ou6o/Kdx/Dkl1dMP2Gy3Fhy4N4IZy4culAWCrPt9E08zTW/XkRnn/vBLrO+S1uuXoEujW1Qt44x7MLK+98EFvaX425112AwtfuxvKysbjxmiswpG1G1a4tIcSV/E346+LX4R42B7MmdUbB6t/i/33RCdffdj0m9G0OW2BTnhr9rbabUP5mvPj8apQNug4zLmmP/OW/xVNHh+HWG2fgwvbHsSqcXS1MOBklw2riyrVtsf3eB/F6xlTcvXAyWuxagt88uRbtrn4c8xudWQa+f0XZhLYf/lCI32w6jJ2ny2sNkHt+0gq39m+OZqkR9q9y78XqJ15HUbfxmHxxf7RKN6P8wAd4/tHNaDHrakwYasZ/Hl2Fgv6XYsLYvkg9+BqeWOvG0CvG4wLfOryyqzVGDx+CPk2OY8OTy1FwwQxckL4dbx+o/ftFfVx47a4q0WS4B/9ZtBjbO07DVZcOhe3bl/DnT5rgypkTMbLNwepLfyiuNNrNjw2TAAmQAAmQAAmQAAmQAAmQgFIEYhdXarYsVeLw5yuw9O/vYndFOwzvm4J1Gz9Dr6v/iPmXDYZt77tYufrf+HRvAQzNemLC7GswZUhXNPV+i2fCiSs1krO697+OO+9/Hh9vOwF7dhNkpdtgMXbDrHsXYOqwdrB8/yFWLF2LjbtOI63LMEy9YSYu7tkGmeZA1tgQ4oq7DN99uAL/fGc9tud7YG4+EJfOmYWfDumEPHuUWzG7y7Bz/Qq8/vZ6bMsHsroOw6VzpmNsr7bIsnhRuqsuu6pgRmIYnHNl9ihk7nwZjy1dh3x3F4wd6MAH6z9Bz1mLaiW0TTwzJ7YqnNDW6fHJy4JW/O80vjxagtNODzpm2XFtjzxc3SMPbTOEwBZpa2oPyk58h4/ffQ/r1n+LQwUS0lp3x/BJMzFlTE+0zjbAeeBLvP3Gm/jXF3vhyuyK4VOux/QxPdDKdgRb176ONe98jj2eHPSacAXmTB6Bzhln8e1btX/v6thzPufKyBYwHdyCN9a8jve//BHepgMxZfZMTBrUHrnub84vHxrZBhkUV5S6l7EeEiABEiABEiABEiABEiABEmg0AnWIK26UHT+FAl8KsnPDJCkt2oHlDz6KzzNG4crLxqJb5Trc8+j3GDbv55g1tjuypTIUFRShuNwDgy0VWTmZSLWZYazaKthly0JWhgM2X7kcEWNKzUV2egrO6SJiKYerGCdOF8FZ6QkCdX75hsnrRNHZQhSXu2F0ZCA7Ox0plmCBJHQ/PM5iFBUVobTCB6MtHdk5oo/mqmiX6Hxyvg4J5ppte+qyq6qNSAzHtIfh7BkEOJk9xTh7thhOjxlpqRY4y52wpuepgJkPFQontBV0hMAilgWVu73wSoDVZECWzYw0q7EOYSUgXLlRVlyE4uIyiMvHZE1BenY20lMs/sgnbyVKCgtQWFoByexAxrm/eeEqKURBYSmckhmOrBxkp9lhMfpC/45KFJx0wZLpgCNF5G9xVdVbCVjTzl9b8nUfVE5ERhVLSE9LgcPiRmHw36K7BFmKBEiABEiABEiABEiABEiABEigkQnUIa5EYZ23ArvefRHL39qAnccrYXbkoe3YazH38lHo2Sw1JqEiitb0WYQM9elX9ooESIAESIAESIAESIAESIAESCApCMQvroi0J+VFKCwqRpk/NAApmYGv/JGWbCQF36g7SYZRo2JBEiABEiABEiABEiABEiABEiABElAVAUXEFVX1iMaQAAmQAAmQAAmQAAmQAAmQAAmQAAmQQAIJUFxJIGw2RQIkQAIkQAIkQAIkQAIkQAIkQAIkoD8CFFf051P2iARIgARIgARIgARIgARIgARIgARIIIEEKK4kEDabIgESIAESIAESIAESIAESIAESIAES0B8Biiv68yl7RAIkQAIkQAIkQAIkQAIkQAIkQAIkkEACFFcSCJtNkQAJkAAJkAAJkAAJkAAJkAAJkAAJ6I8AxRX9+ZQ9IgESIAESIAESIAESIAESIAESIAESSCABiisJhM2mSIAESIAESIAESIAESIAESIAESIAE9EegDnGlCDtW/AlL9vXErNlTMaxzNsyNxOD0jvexZs07+Oi/+TC2HIJZN9yAsf3aIN0K4PgWrPr7q3j7qyPIHjgV194wGQPbZMN+ztbI/XAfeBuPPPk60kcvxMzxg9EiNfpOynatXI2PdpbA2nUibrhlGoZ3bAKHqKJOu6Jop3wHVjy0BPu6z8LsqcPQOTt6D6iVWRS9Vq6IOx+b167BG29txvdOO1r3HIUrrr4MQ7s2Q2r0KOu2R/bT92g9fSiGDG6BGC6h83UrUUfdlrIECZAACZAACZAACZAACZAACZCAwgTCiyvl+dj0f8/ipTXr8d/ca/Ho/bMxtlceLAobEFV15Tuw7L5H8XneJZgxcSAsW57A8kODcM2NM3FRt3J8/tdFeNc9FONHd8LJd5bh6+aX4abpl6BXMwdQZz/y8d6DD+KZd75Ev4VLcOvlI9EmIyqrgPI9ePP557DRMBRTR+Vg73OvYHPn6fjVDeMxoMUZbIpkV5RNwFeBgpNn4LJlISvDAZvJEN2ZamUWnfXnSnmO7YBrx1vw/LgVUvkZGLPbw9ZvBiydLoLBXpejTmPLC4/jI/NgXDi4L1pl2eHc9w5eXith5E3TMK5/q/qJIKH6IPvJBUumA44UM4wx9lMurkQd9WmX55AACZAACZAACZAACZAACZAACcRFIIy4ko9N9z2C5QeOoehgPg63vRoP/T68uFJ04H2sWrYaGw5mYcyIttj2zTZ0nbQQ14wfjLySLVjz91fxr69OIq3Hxbjm5qkY0r4JHIGIjBZD0NG1B599nQ/L8Fm4/arR6Nqsxnf/KoGh0pqJ7EwHij99BL988gRG3norZnb/AY/d/wIw9g7MnTYEznW34A8bOmDGvJswqa8HX9XRj+ObnsGfn1uLTTuPY+Kvl2B+LOKKrxLFBQVwmtKRZT+MNfMfwPp2M3H73EsxwPAp7rs7nF0t/JEtQUdYhhfasX5xVeTKuHR8/sxL56NYSj/D/YtXIHvUPJl1tYibhDMrx44VD2HJvu6KRTkJYcW5/o/w5H8Nye0EfF7AZIExJRMpY34Na+9pkQWW8v9h6R2vQpo0A5Mn9kWzFAO8Fbvx9qKHcXzwPFx6yVC08RzA+6uWYfWGvfC0GxsUeeRG/qZ/YPnrH2Dr2Sz0uPga3Dx1CNo3sYT+PfVA9ciVojD1ytf9VvjansDuvdvwQ0ErjLnuFkwb3hFNoED0S1y3A55MAiRAAiRAAiRAAiRAAiRAAiRQHwJhxJXD+Gjpt/D1tOLwsy9hZcVI3BVOXHHvwZp7/oz1xoG4YsY45Ox9EY8s+xidZz+N+ROz8fFji/F1s4tx2bieKF+/BO94L8ZNV1+Kwbl78OyCRXjDOQS/WDgFHY69gSdXncSIm2/DrNHdkSuW+4Q88rHxyfvx+KpczHj4NkzK+AD3PbQVPW9aiNmX9IFxy59x5+IijF44FzNGWfDN8gj9OL4Zz/7+TbhbmvHBF1+g36w/xCauBOwTL8x/eBIfHmmDyQvnYOKAdrDseAG3/SGcXZ2QGRzaEInh+BSsvWcRdvabh9suz8LGBx/2//vssehVtA5z730KuT+9vw67E8GsFF8/vQCLdvbDvNuUiXJyfvw4KrYshVR2utaVYG4zBI7Jf4K5Re/w172vFN/87Xd4ea8VfUZNxujhg9A+xwZvwSm4rVlITS3CVy+8jK1pF2DwgA7w7ViD1ad647qpYzDYthUPrT2Lfn06o08bCTvXrINx+BQMa3Ucz7wX4vfupVh55060v+liXDTSgh1LFmOjaTBGDukD8+43z9crX/fP41DfibhiQn9gyzK8eHog5l55CYbnib8F6miDuuJy6jPgeQ4JkAAJkAAJkAAJkAAJkAAJkIDyBMKIKx6Ul7hgsv+ID2/9HZ4uGoo7w4gr7v1rcOe9byFj4gLMm34Bmv/4CuY9sBRNpzyE6zrvwVOLv0Cn6xfg+gm9YdjyBH71TAUm3TEHU/ucwtIFi/BWzuV4cOEV+Enlesz73d/QfMp9uOXy4WidFqqzRdix6lH8Zdm/savDL/DYXTPRv3AFFi7aiX7zbsPssb1g3/YUFvxxNwbcsgDXju0KhzNcP4qwY+l9+MeJgbhioBUv/G0Fmk2uS6QI4wA5SuQgNr+8GO8YLsaN116KHqeW4bawdvVEXlC+j0gM58ctriSKmQ8VBSdxxmVDVlYGHDYTolzAFPaqLnn1erj3fAhIvlplDPZMpM36OywdRkQYFRJcxUdxcOd2bP7qM3yxeRcKzZ1w0bU/x/RRXdCs5BM8+uQedJw2AZdc0BaO4//BXx/YhZ43TcJFrffgsZUn0G/UWIwf1BTG0iJ4U9LgOLUJf3g1xO+e7/DcbVXCSN/j+Mddm9Hk6km4ZHRnpJ/4BH994Dt0mTMZFw84g+W3vY3UK2ZgyoQ+yNr/Bua9acDMy0dhbNtDWEJxRfm7HGskARIgARIgARIgARIgARIggQYmUEdC2/14d+69eCqCuFL2zbNY8NB29P75Qsy5pDea5L+Dufc+I0dTTHasxrN/34xDZVnIcNiAygKcPNMZNz52H64dWoaVty/Ctt5zccecS9Cn5MM6ozDyNy3Bn55eic9K++PGexfgumFdYN/+LBYEiRjmrxdj4cPHMGLhzbhqdBdkmQTB2v3AgTfx/174HzpOnY7L8vbh7geejiICJJI3vDix8RH86rlyjFt4E8bb/4V7/nRe9Altl7++SAzjFVfUzSzy1V2y4mq4930UspDBkoK0a5bD0nFUHUNEgtdVgbKyEpSWOuE8tg1v/W07WsychfFt9uH+h5Zix5FCOOxmGL1CJGuH2Y/8FrMuaovT327Ax+vWY9MPJvQYdyVumDQQbdK92PNViN8tO/B0QBhpsxP33H0IQ+f/FJeNbIsM7/dY+4vXIV15GUb+pByv3rEdbX82DmNGtUPGgXcxd5UL06eNxNh2h/A8xZUGvuWxehIgARIgARIgARIgARIgARJQnkDs4kr+JjnPx9bdR4Bus3DXxQX4xz++Racr78TcKf3R8tgazL33BeT+9Pe4quWXWPzMD+g9awYmDWmLdHkpjA1ZTXORIX2H5xZULXepucRlsE+OJAm0ce+CqehV8QEe/8sy/HtXBqbcfhdumDIIbdPNwKG1uOPulci5/Ff4+ZQh8PxnPu5enYMp83+Bywa3hj8Apqa44sDul3+NP/zf1zgqpSPN5MLJUwUwpebiyrv+gjkTg/KX1OivsCXcrklHNjyEXz9ehvF334xpbf6LB+4JY1fT/Xj4iegYRhZX1p5jPV9NzBS6Tsveux+uba9BqiyuVaMprzNSpz0Jc5tB4VvLfx/3f5GJaUP7YXAbfx4fyXMcny6+B/t7zMW4TgV49LWTGDSiH4Z2zoZ/JVrV9emwQXKVobS4GCWlh/H1P9+Da+BMjB7aC7mmEL/3ceK1X1dFrvT4Ac/euRPdbp6IcSPbIaPoWzy/8CM0mTMFYy8owoqFQUt/9lNcUehyYTUkQAIkQAIkQAIkQAIkQAIk0GgEYhdX3GU4fqoAzko3YMtCE/seLPvlX7C9/QzcPncUsPFxPPjyBnT+2dOYN8KDlQ8uw5kRszHvqv6ofPcxLNnVBdNvuBwXtjyIF8KJK5cOhKXyfBtNM09j3Z8X4fn3TqDrnN/ilqtHoFtTK+SNczy7sPLOB7Gl/dWYe90FKHztbiwvG4sbr7kCQ9pmVO3aUlNcyYFXLGEpccLlBVAloGSPugW/mDUZPZqnwBzIiVKjv01zg5a85G/Gi8+vRtmg6zDjkvbIX/5bPHV0GG69cQYubH8cq8LZ1cIkiznRMKwmrlzbFtvvfRCvZ0zF3Qsno8WuJfjNk2vR7urHMb/RmUnY/X/KJrR17/sY5R88CO/J3bUGSMqoO2D7yY0wpjUNP3jce7H6iddR1G08Jl/cH63SzSg/8AGef3QzWsy6GhOGmvGfR1ehoP+lmDC2L1IPvoYn1rox9IrxuMC3Dq/sao3Rw4egT5Pj2PDkchRcMAMXpG/H2wdq/35RHxdeu6tKNBnuwX8WLcb2jtNw1aVDYfv2Jfz5kya4cuZEjGxzsPrSH4orjXbzY8MkQAIkQAIkQAIkQAIkQAIkoBSB2MWVmi1LlTj8+Qos/fu72F3RDsP7pmDdxs/Q6+o/Yv5lg2Hb+y5Wrv43Pt1bAEOznpgw+xpMGdIVTb3f4plw4kqNHXvc+1/Hnfc/j4+3nYA9uwmy0m2wGLth1r0LMHVYO1i+/xArlq7Fxl2nkdZlGKbeMBMX92yDzHMKSR3Lm8QLblSJYWt03l2GnetX4PW312NbPpDVdRgunTMdY3u1RZbFi9JdddlVVV8khsE5V2aPQubOl/HY0nXId3fB2IEOfLD+E/SctahWQtvEM1M+oa3kqYD7+49Que01eH/cCl/QVsy2vtNhzGoFGOR1X2EOD8pOfIeP330P69Z/i0MFEtJad8fwSTMxZUxPtM42wHngS7z9xpv41xd74crsiuFTrsf0MT3QynYEW9e+jjXvfI49nhz0mnAF5kwegc4ZZ/HtW7V/7+rYcz7nysgWMB3cgjfWvI73v/wR3qYDMWX2TEwa1B657m/OLx8a2QYZFFeUupexHhIgARIgARIgARIgARIgARJoNAJ1iCtulB0/hQJfCrKDIzaCzS3ageUPPorPM0bhysvGolvlOtzz6PcYNu/nmDW2O7KlMhQVFKG43AODLRVZOZlItZlhrNoq2GXLQlaGAzZfuRwRI5bmZKcHRY6IpRyuYpw4XQRnpSeo5fPLN0xeJ4rOFqK43A2jIwPZ2elIsQQnVK2jH1XRKaHarsszHmcxioqKUFohwVyzbU9ddlXVHonhmPYwnD2DAL04HX8AACAASURBVCezpxhnzxbD6TEjLdUCZ7kT1vQ8FTBTPqGtoCMEFqmiGHA5IUkeGExWiGS24lqKLKwEhCs3yoqLUFxcBnH5mKwpSM/ORnqKxR/55K1ESWEBCksrIJkdyDj3Ny9cJYUoKCyFUzLDkZWD7DQ7LEZf6N9RiYKTLlgyHXCkiPwtrqp6KwFrGrJzRMRT4LoPKieuvWIJ6WkpcFjcKAyuo66Lj38nARIgARIgARIgARIgARIgARJQBYE6xJUobPRWYNe7L2L5Wxuw83glzI48tB17LeZePgo9m6VWLcuJop5kLkKGyex99p0ESIAESIAESIAESIAESIAESEDjBOIXV0Tak/IiFBYVo8wfGoCUzMBX/ng349U43RjMJ8MYYLEoCZAACZAACZAACZAACZAACZAACaiIgCLiior6Q1NIgARIgARIgARIgARIgARIgARIgARIIKEEKK4kFDcbIwESIAESIAESIAESIAESIAESIAES0BsBiit68yj7QwIkQAIkQAIkQAIkQAIkQAIkQAIkkFACFFcSipuNkQAJkAAJkAAJkAAJkAAJkAAJkAAJ6I0AxRW9eZT9IQESIAESIAESIAESIAESIAESIAESSCgBiisJxc3GSIAESIAESIAESIAESIAESIAESIAEtEhAkiQYDKF3Raa4okWP0mYSIAESIAESIAESIAESIAESIAESIIGEEqC4klDcbIwESIAESIAESIAESIAESIAESIAESEBvBBQTV3w+H7xeL0SFPEiABBqWQGCchQs7a9jWWTsJqJsAx4e6/UPr9Ecg0sOk/nrLHpFAwxPgPNbwjNkCCQQIBOYws9kMo9EYFxjFxBWXywW3201xJS538GQSIAESIAESIAESIAESIAESIAESIIFEERAfrO12O0wmU1xNKiauiIoYtRKXL3gyCURNgF80okbFgklIgOMjCZ3OLjcqAUauNCp+Nq5DApzHdOhUdkm1BALjTUStxLsqQDFxRbW0aBgJ6JAAJ10dOpVdUowAx4diKFkRCURFgOJKVJhYiASiJsB5LGpULEgCcRNQcrxRXInbHayABBJPQMmbQOKtZ4sk0LAEOD4ali9rJ4GaBCiu8JogAWUJcB5TlidrI4FIBJQcbw0krhRh97ur8dr6b/BDaSp6XHodZo3pg9YZXhz7ZBWWvfMlDhY3w+jrr8fEQe2RYw3ubmWYMrH+zouIBPRLQMmbgH4psWfJSoDjI1k9z343FgGKK41Fnu3qlQDnMb16lv1SIwElx1uDiCuVu9dgxZ4s9OzYCW2tR/DxPw+j7WWjMShnD5a+fRqd+vZEj9R8vPeJARdMGIJ+nXNwTl85thHPhCqTug0vxvJ7cJ1q9CJtIoE4CCh5E4jDDJ5KAqokwPGhSrfQKB0ToLiiY+eya41CgPNYo2Bno0lKQMnx1iDiilRZhEK3Fal2O6zGI3jv2U+ROXY4Ojg/wLrCIRgxoDc6Z57CJ8+vhzRqBPr37oBMg9+bRVtfwpshynSoXI+NRbXPDfd7cJ1Jep2w2zomoORNQMeY2LUkJcDxkaSOZ7cbjQDFlUZDz4Z1SoDzmE4dy26pkoCS461BxJXz1M7iv6+9iq32ARh14SBkff8yPpTGYGivHmifXoAvn1uBMwPG44JB3dGkKnSl4Mvn8EGIMp09G/GNpfa54X4PrlOVXqRRJBAHASVvAnGYwVNJQJUEOD5U6RYapWMCFFd07Fx2rVEIcB5rFOxsNEkJKDneGk5cKduHD1Z+jKKWPTHoJ/3QNseB0q+W4H3PGAzr3QMdMoW48ibKho/CgL6dkW30e1OIK6HKtHOuw5e+2ueG+z24ziS9TthtHRNQ8iagY0zsWpIS4PhIUsez241GgOJKo6FnwzolwHlMp45lt1RJQMnx1jDiStluvLVqO2xdeqNf/85okmaF2WiA9+CbWLzeimFjh2NI1j68svwIuk0YhkE9m8FehTpcmf72zXhuQ+1zw/0eXKcqvUijSCAOAkreBOIwg6eSgCoJcHyo0i00SscEKK7o2LnsWqMQ4DzWKNjZaJISUHK8NYi4cmzDYjyx8gv84LTBbjPDiL6Y+cuZGNXDjoPvv4rVG77D8bJsDLj8Olw2qgdaenfi1bVn0f3CvujdTsLeUGXshdgZy+9pJlSlcUnSy4Td1jMBJW8CeubEviUnAY6P5PQ7e914BCiuNB57tqxPApzH9OlX9kqdBJQcbw0irnhKz+BsiRMubwCgHZl5mUi1m+ErK8TZ4nK4fGakZWcjPcUKk68ChcUe2FJTYLca4Q1VxiDBE9Pv6nQerSIBJQgoeRNQwh7WQQJqIsDxoSZv0JZkIEBxJRm8zD4mkgDnsUTSZlvJTkDJ8dYg4kqyO4j9J4GGJqDkTaChbWX9JJBoAhwfiSbO9pKdAMWVZL8C2H+lCXAeU5oo6yOB8ASUHG8UV3ilkYAGCSh5E9Bg92kyCUQkwPHBC4QEEkuA4kpiebM1/RPgPKZ/H7OH6iGg5HijuKIev9ISEoiagJI3gagbZUES0AgBjg+NOIpm6oYAxRXduJIdUQkBzmMqcQTNSAoCSo43iitJccmwk3ojoORNQG9s2B8S4PjgNUACiSVAcSWxvNma/glwHtO/j9lD9RBQcrxRXFGPX2kJCURNQMmbQNSNsiAJaIQAx4dGHEUzdUOA4opuXMmOqIQA5zGVOIJmJAUBJccbxZWkuGTYSb0RUPImoDc27A8JcHzwGiCBxBKguJJY3mxN/wQ4j+nfx+yheggoOd4orqjHr7SEBKImoORNIOpGWZAENEKA40MjjqKZuiFAcUU3rmRHVEKA85hKHEEzkoKAkuON4kpSXDLspN4IKHkT0Bsb9ocEOD54DZBAYglQXEksb7amfwKcx/TvY/ZQPQSUHG8UV9TjV1pCAlETUPImEHWjLEgCGiHA8aERR9FM3RCguKIbV7IjKiHAeUwljqAZSUFAyfFGcSUpLhl2Um8ElLwJ6I0N+0MCHB+8BkggsQQoriSWN1vTPwHOY/r3MXuoHgJKjjeKK+rxKy0hgagJKHkTiLpRFiQBjRDg+NCIo2imbghQXNGNK9kRlRDgPKYSR9CMpCCg5HijuJIUlww7qTcCSt4E9MaG/SEBjg9eAySQWAIUVxLLm63pnwDnMf37mD1UDwElxxvFFfX4lZaQQNQElLwJRN0oC5KARghwfGjEUTRTNwQorujGleyISghwHlOJI2hGUhBQcrxRXEmKS4ad1BsBJW8CemPD/pAAxwevARJILAGKK4nlzdb0T4DzmP59zB6qh4CS443iinr8SktIIGoCSt4Eom6UBUlAIwQ4PjTiKJqpGwIUV3TjSnZEJQQ4j6nEETQjKQgoOd4oriTFJcNO6o2AkjcBvbFhf0iA44PXAAkklgDFlcTyZmv6J8B5TP8+Zg/VQ0DJ8UZxRT1+pSUkEDUBJW8CUTfKgiSgEQIcHxpxFM3UDQGKK7pxJTuiEgKcx1TiCJqRFASUHG8UV5LikmEn9UZAyZuA3tiwPyTA8cFrgAQSS4DiSmJ5szX9E+A8pn8fs4fqIaDkeKO4oh6/0hISiJqAkjeBqBtlQRLQCAGOD404imbqhgDFFd24kh1RCQHOYypxBM1ICgJKjjeKK0lxybCTeiOg5E1Ab2zYHxLg+OA1QAKJJUBxJbG82Zr+CXAe07+P2UP1EFByvFFcUY9faQkJRE1AyZtA1I2yIAlohADHh0YcRTN1Q4Diim5cyY6ohADnMZU4gmYkBQElxxvFlaS4ZNhJvRFQ8iagNzbsDwlwfPAaIIHEEqC4kljebE3/BDiP6d/H7KF6CCg53iiuqMevtIQEoiag5E0g6kZZkAQ0QoDjQyOOopm6IUBxRTeuZEdUQoDzmEocQTOSgoCS443iSlJcMuyk3ggoeRPQGxv2J3kJ7D3rxKYfi7H9ZDl8koReeQ5M6JCF9hk2mI2G5AXDnpNAAxOguNLAgFl90hHgc17SuZwdbgQC5R4fXt11Gl8dL8XREhdSrSYMbZGGK7vlomWatV4WKSKuiAfaA0WVSLMaZUPEP3aTsV4G8SQSIIG6CXDSrZsRSyQXgc1HS7Do8x+x7WQZnB4JgAS72YgeOSl46MK2+EmLNAosyXVJsLcJJEBxJYGw2ZSuCWw4XIT3DhTIHwmy7Wa0y7BherccDGiayncrXXuenUs0ASGs/P6zfPxz7xkUVHjg9kkwGgxwmI2Y2CEL9w1tjS7Z9pjNiktcyS9x4S9fHcXGw0UorvRCfBi0mAyY0D4Ldw5ugY6ZsRsUcw94AgkkIQGKK0nodHY5IoGff7Afa/acgdPjq1bOYjTgqu65mNE1F01SzOf+lpNiQSvxIcDMDwG8tEggXgIUV+IlyPNJAFi24xSe23Yc+wsr5LnMZDDAajKgeaoFT43tgItaZ/AjQSNcKKedbhwtdaGyxvNFI5jSYE3uKahAUaWnwepv7IrPOD04IvtQfHzzH2crPPjmZBlOOd2Qzv8s/81hMeKvYzrIESypltieE+MSVx74LB9LvzuJkzWMSrOYcP+wVri+V1PkBj3MNjZYtk8CeiFAcUUvnmQ/oiFwuLgS4uHmRJn/AedspQeHCitR5vbh+8IKFFZ6cazUhVK3N2R1qRYTMqxGmIKWBpkNBvljgPhf8NEl24ZM63kRxj/JGtA+015rgm2TbkMThwXmoCrsZhM6ZNkg5kEeJJAsBCiuJIun2c/6EAjMYV5f9Tc48ZH6VLkbHklCUaUXr+89i91nnfDUKCemrj55DnTOssOmwpUBYh4W9uv1EP4RPhHLjfV6uLwSvDrun/Cf34fnPSjGo4hWCefVh0e1w896N5EjyGI56i2uiBvCTf/eh//8WFzN0EDj7TNt8o2gmcN87qE0+EG0a04KMm2xGRtLx1iWBPRMgOKKnr2bXH2rSzgRD2xun0+eFMU/YiL0SoDL65PnHvFAIH43REipIibOaDOu2EwGOSw0+BAPtlaTUY7ODD5EVEzNXC7iXKuxdh05dlPIJbNdc+zItFUXYnLtFrRKF8trqzfYOiDmMH9Mcg0SDfSW4ooGnEQTwxIod/twqKgCZTUE+tNOjyzoV3irR0SG+gouKj9TIT4AuFEpJqmgIzCH1XyJk+ezqpc70YT4QFBTWAlUI6JYxJwTaa5rLBfr/cW8sbiy3YYlUNez4e+GtcYv+jVDU4clJkPqLa7sOF2OX6w7ICeACXWIB0z/g+f5h9LgB1GhvIobRYrZICcbFF8WW2dY5bBt8bDaLVuILyYwdDsmf7JwkhCguJIkjtZ4N5UQTqL5klLXBCk+xjT2A6n8YCxHylQ/5LmwRsRpuIdoIdqI6JvgWoLn0OCag+fT4N8Dc2vwb5xnNT7QVGA+xRUVOEHnJoj8jqGWLYRbzrD3bO1oCqfHi0PFLjnqMfgQEQmuEJEJ4b5sh/oKLuoT85X8JbweAQ51zVN1zXM6dz+7RwKKE6hrTP3xwra4qW9T5CQqcmVfQQVu/GA/th85jX7efejkOworXNhp7IAdpo4oM9ij+lIo52kx+r8IigdPEaotHoLFA6f4LTh0u3W6BXkpFjm8OxCiHfyFj1/1FL/uWKFKCVBcUaljksisRAkn4ZCKCBMRDSkSj3XMsmFvQQX2FVbIkSw1j8kds+Ts7w6LCQcKK1Dsqh6+XOHxQURjiq+XwcfRMpec5CxElarxdPAcGmxU8Hwa/Htgbg3+jUukVONOzRpCcUWzrlPM8HB5KcJFf/xY7JJzHdRMY5FfUonT4r5b/XaMSq8v5LKFcFETIrdCTXFeCBgunz/qUW1HfcSVLJsJzRwWVS4VUoKv3WxAmwz/PK/HI8VsRJt0q/xsotcj22ZCizSrKq9RscT80S1HsfV4Wa17RZfsFDw3rgMubJ0uB4PEctQ7ckUos//vzffRafdSDPTsgUOqgAESKgxWWWB5PusG7LO0R0GlN+TDbixGBsoGIl+CQ7SDv/AFvuqJQRiIhhE5X0TSQpv5fDQM18TXhz7PURMBiitq8ob+bFGbcJJu9S+pEV8PRHSjmKjFfVzMCYH54GBRJV787wl8dqT4nEgiktWKBIC39m+Gztl2ebmPeBCvuW5aPGiLOa3m7/4lSJLYeKjaIZIN1hRohAhzvEyEg1d/IxA76ZXUWIsuQsx/FGKOypPjNdQSqcCHEiHqBB+xLJHi0mJ13XcorqjLH+GsCRX9Ie5D4v5Zc0mM+D2Q2yq4vnBLX8LlpQgX/eGuWtIZaamMFqh2yLQhvcbLcThRINzLtNhhtW2GDa/sOi3vFFRS4wOAmMt+ObgFRrbKgLgvBw4RySii/WN79dMCVb+N4T4eaKcHkS0VU6D/OUavHoQsTKh1OZt4vvviaCme+fY4tp4oPadX9GviwO2DWuDSTjkQAmasR73FFdHQgdd/A+v/3kSKt6TawHbBgpM9roVzwI3wpLWAaCTwMCqyXwtVWnwhLKjwyg+jYu38weLKWjeTWDsTKB88GMVNJ+DUwBe74DXxwevgAw92DrMJImdMmsUIRsPU1ws8ryEJUFxpSLr6rluLwol4lhT3cvFPuIlaCCFC4Pi+oAKny92yKNIqzYa2mTbkpZjleUCpQ8xZNaNZxAuEeLmoGQ4u1t7XFG1EmVBijshkf8YpbD9vafCcGWx/8PwZ/LuSc6lSvGrWEypXjSgTyxKpwNLi4LpjWSIVPM8H18ElUvXzOsWV+nGreVY0iU+Dzwm19EX8PVyC0VDRH3I0h7hP1VCR/Tmtakd5xLP0RRlKsdXSItUiC/M1vz63SLPIm27U/D0g5NfMp9Upy44Ma+0XrVD5uMKJAuFepgPlDxRVyBuFvHugEIVVO7dk2cyY0ysPs7rnoUWqtdGXuMZGn6VJQN0ExL1P7BpU7vbKz5Bi/IuNCnJTLHLEVH10r3qLK76iIyh94zZ4Dn2OWp/1xC+2dMCeDZj8SWsDD5jetBZw2XLgM5jkJE5y5l6zHZXpreE1O+T/LnJ5IBTtY8YmOG3IgAdGOUGU6HiJZMHXlbk467Up4q3gdfCBBzsj/Gvj5S+iQWvcA7tIBO8cwSS9iriBlcRIgOJKjMCSpLhehZNY3CdECzGPiDEiHnr9OUq0cQQnNwxYHAhjrynahHvBCRWZIx4cjpW5akWRyjsvVXiqJVBMliVSwfN88NURyxKp4MjY4DqScRepZBFXlEp8Gm7pSzSJT4OvtVBLX8TftZRgNHiJZ3DfwkV/iJ07moulMDWWioRbfhAQ5kOJvKHmh3DlQ0XyKT2ziPu6SOIuIlfELkJiO1iRk1IILOlWkS5BK7OZ0mRYHwk0LAExhwkxJd3mz/0az1FvccV7YhfK3volPEe+Dd1+uMWDRjMg/gl63JXEzcJkAQxG+auf+MonPty5YYYXRkgwVCWIkuCFAU7JDK9UveNFtqYos2TBJZnk9ZSiniKvBQcMTVEKezUbjxrycMYoRJvzCrRYznTY2Bzlhuplg08M3FiDlyWFStIbHA3DJL3xXJ48NxwBiivJd21QOIne5xwf1VnVlZQxuDSXSIW+zkK9WAVHxgafFcsuUkoskWqsCFuRS+OV/52C2OBAvAyKj1HTuuRgXLusWjtgRT964y8ZS+LTcEtfGjrxaSghNf6eN1wNoZa+iNZEviuxbLPm0TFElEdg6UuqpXr+DEPVsoGa7zPhoj/ER1F5KUyN9x81Lz+oj2fERwJByhjni1592uY5JJBsBMRzY6bVBIfVFLeIWW9xxXf2oD9yJf/rMPzrysGrrNu8BrMcDSNaDXzhE0KMC2b4any3PCfaBN2ZZQFHLlv9pv+jIRdnjJmyyBM4nLDhsLGZnLQ3+AiINjD4VS9xP/SabDhqaSGLNkzSq6zPk7k2vjzqy/sUTpT1J8eHsjwj1cYlUvGxVmKJVGPsIiUSQP9m0w/46HCRvE2tz+ffkUssm5g/oDl+1qepnGgz1BEu8amoU3ytF8vrgo9wiU9jWfoi6gsVzRFu6YuaE5+GYhousakc5ZFqgbXGtu7hlr6IZSd5DrO8mUTwEWrpi/i7HB0Y4iOvaC/UlvaBDSziGzX6PttwYidM+z8EivIBnxfI7QRvl0mQsttXfZzWd//ZOxJoDAKqEFfgdcviimv3+4CnshYHX5Me8DXtBVgcgKcChsJ8wF1erZyx5AgMzgJAqr5zQ2NADddmcPRMoIzPEBBiqs8o9RFtjEaTHLYuFHePyY4jpmaoNNqrtuz054s5aWqCUksm8lJTIJJaiS2qs1JTUZHWBh2b5Mj/zSS9arpqGt4Wvjw2PGOlWqBwohTJGOopPwvJ4oDBEj4SMYbaWLQRCHCJVHzQG3oXKZHz57uqiJWalorlUhc0S4OIQRZLusWy8OAjXOLTcNEc4RKf6nnpS7jEp+GWvoRLbBr4veZeK7EulYnvauTZ0RIw7X4bpq1/h+HMPhh8bjnrgmS2QsrrBvfI30BqOZACS7QwWY4EYiCgDnFFLNv5fgOcGx+F5/gOv7padUjZHeEecz+kFgMglvwYxCcAr7hJ1NhXTdw4gs4LnC9uKqgsrobE4DwLQ+mJWkKO4ewBoLKkRtkCGMuOA15XDFgTWzRW0UZE5QTCIIUQYzIa4TNaYDWbZGEmsFTpqDEPRaZMmE0W+SuSvH2Z2Q5nWmukpabLoo34siTCMs1ZrWF05ALGoJBOSwpM2W1hsKYmFghbi4kAxZWYcDVYYQonDYY29ordTph2rYVp5xswlB73LzN15MLbawa8XScBKdmx18kzdEeAS6Tid6lYIiX0EsEy3I62gUgJIZjUzBcUvwUNU0OsiU9DLX0RloVKfBrr0pdwiU/1tvSlYTypklrLz/jnokjvIsXHYHCegcHnATxOmHb/C8ZTuwHx38GH0QJv2+HwtR4iCy2SI6f6s3vg/SunE2DLUAkAmkEC2iGgGnFF8lTAV/gjPD98Ac+pfaiodMLTtBd8QlTJag+Y65l0VtyIaoouIrrFK2421QUag1y2hmgjyoobU40ZPWlEG4NI1WeQ09rIXysMfiHGaPRnPQ6IMQajxa+AVwvAMcJg9ue/CT4MGS1hkIUYf4JiuVqLPaQQY8xsRdGmge8nFFcaGDAACicNz1jJFkzfLIX523/AUPjD+QdTowmSLROeMb/zCywikpIHCTQQgWRaIlVXAtuGWBge69KXcIlPwy19iTWaI9TSF3FpJSLxaQNdwpqvVnKXw1CUD0ONSPlqHSsvkEUPg7d21P25csVHYSg/Gz6y3u2EsbiOdsR7TIh3kWq2nPvILBJO+mBwl9UWVgInmKyQLCmAyVYlrIRYj2W21np+F6dLZjukzLZyRGetI72F/CGi2ofWqkK+nI4hxRrJngWkt6z/e57mrzR2QG8EVCOuyGAlHyR3BTzuChRVeOAyWuVIiZov56pwAkWb+rtBTjhs8i+qrjrElxiYat/IDYGkxfUUbUT1prxOMNqrq+8GRzaM6S1gqCHamfI6w1CjbP07qo0zKa7E5ycKJ7HzMxQfAcrPxLyMU0QXGmpEItbZutsJQ9GPtZaShj3P64bp+DYYSo6GjIaUcjrBl9sl9INljUol+WEyvU4TAwWklGxIac2jf8gUD7lZ7Sj0RE2YBdW4ROpomVvetlLsbhLqCE6AGm7Xl3BLX8IlPo116Uu4xKdiubWWdhFT+whImKAhkruK+cRVPbK9Gh85Ut5V6+Nq9TLiY6075E6n58rJ0fZeGMKFZolIfHnZTo2Pu/E4K9xGIOcmG6naM3hMTYnndfF+VuPDqfwaJ3Z1rfF8f65u+Rm/dsJiWYiRP87WFnh8QqxJqf4x9lwXwsyvkeZRKa0FkJrH5VAxOZyFYyWgLnGlynqR1VrsyS7WwCbd0UiijdhCs9Lrg9g601Z0EGZ3qfzfHq8kh+ymeorQ1HcWNohJRKVHCNFGWGoQN/Tg5Ur+H2GQJ4HqN3ODrOLXWFGc4hdiakZP6UG0kcrPwp2/Fb7iIzDYM2Fu3hMmkeisvpFiKr006mtWYwonrXyn0NxQjOYpJthNBoikgWIrxVy7GRk2k5wfKccutpAU+ZTEtooiIaAB5oKDsLhL5Ad+kUgwkBA7IoNYBYiqykSeqzq/2oVqWEQOSuKfGD0jvg7G+gAqynvd/iWl0Rx1PeiKB0oRqRfiwbJm9WJ9ezTlzp0nHjzFfalGMvSwZp8TpaPf6i/Sw2rIduSvlG0Aa/SROuG+UIbrB79cRnNhqrtMPEuktp0qwxNfH8P3BRW1OjmiVTrm92+O9pn+6OVw+V/CLX0JV17dNBNrXVIKGgJxfeaTxLqm/q3VJa7Ik2/080b9DYnzzBC7wgZqDDu/RppH5ef+mlH2/hp92Z0ghfoYcu6jh7VWZ6T0VlxWFaeL9Xg6xRU9ejXky0zk5VFen3jPkSCy3Rtlpd5XtVuS/4XECB/MkgcFFW4cL3XJSeWOlrmAM/vhcxbJWfkrvJK8haJ44crznoZNqi7EdPIdQYZUPRFxtlSCFpLKRZtzqnqN5U0aF23cuz9AxRcvwnt6HyTx8in6abbBNngObAOuhjGtiepHh6/8DHzFx0Mmwo5kvPfMfhQWFaDc40Wpy4sSlw9Oj08WdUXCwzNVYqOc5NAnwS1JsHgq0Mp7AmavU97iXYwB8f91HeIabymu8Rrjoa7zzPDAAq9fHAGqRBLxldS/HM+fL0k8HtV4QKrPA2OsAsS5pxtP3aHKdXVUbX+v66G0rr+rrT817YnwsBrKdJHrDLJwXTONZYSOhvtCGe6UCF8uQ9oUKSw9XBsRHpBDt5ESs6jEr6L1u/jFR51/7TmKnds+RtbZncjxFeKEMQdlrUZg3KAhGNgqByIyRU8HBQ09eTP6vkhmG6SMNpAsEXIROkQEYzP/kp0wh5TRElKKyJVyfnl99aKSnHPF9OOXIaM2Pb2ugK/lYP/qgKDDUJW3pVaeljCbiYhTxTO/2nNTRuWhMPOW15WrmQAAIABJREFUFGl+klMiiGicGJZV2bPhCxehymVVUblK7YUorqjdQyqzL/jrlIgwErs7SZIP4t/FO4f8sil5YZK8OFBYjuJKr7y1otgW0eOuxImSCogoGY8POFhcAafLn47XUOMTdmfvj8jwlVXrvV+IOVPrJbWldBq5viJ58+vAYZcq0U46CQcirINtbLaNKNr4RMTK7n/De2pvVUjreRjGtKawDZ8HY0ZzSBXFIZdGRELnEWJNRfXE0HWidjvhKzwc/dKNqgolsQ45RP6kutqTPC74fF5ZTBTXrIjOEjfD4P+vKZwYIcECD4xRCCrB7ZvglUWSmtd4XTby7w1LQERLiCU4Us0HWMkLY+EhGFylIQ2Qz0ttDvGQHHwYC0SIeYzXfcN2Ub+1RwhLD/syEqOAI4tJUUYonWszwlfRUHZJkR6yw71U6XCpmdhkwLXxT3Dv2wSTuwzinumBCT6LA7aRd8DUa6oiiTUpaOj3lhCpZ4kTNAApt3Pka1W+d9UhVov8XmGWyZzrZ6SX+qpCxtO7Ydq6FKYDG85v1mG2w9P3Gnj7Xwspo1VtUUDkdZET4Fb/cBR2MxHRVpjclOJP/iXAp2s/RwqxpugwDK7qH1xl0ysKYCgRH81qbySihZ1h6xxlgbkoRIQql1XVSU8TBSiuaMJN2jQykJBPvIu6fD5ZfAle7y2iAsQLbLnHh/ziSvn/j5a6ZPHF5HPhUKFTjoQRa7FPlLvh9XohvuaLl9zgwyyJ38XL6/nDAJ/8QisiboIPsdRCFmKCtuy2w4W2vhNIlaqHJAvRprWxFHajT44aEInlrL5KZFQcg8XrVK9TohFtfB5ILpHsLMTW5WJXLnum/4tIrEswBJUqwS0mQFWRE/VqL6aGWDgWAmEFiLoqyahKahdqfXWEc0WOEinW3QksKZCy2gKRvgSGavPcA07tL06mna/DtG2Ff1e5ajcbO9xjfg9f+wv9D8jBR1XEX11ozv1d7P5Qciz6negiPYyGa7SkKpFiqHEe4hyDpxxG8TAcKYFj1B1kwToJRHjIDneuLpaa1YgiMh7/L4wHN8Eg8jDVmN/FC6C3+xQ5iaah5IR/KUeYQ+RJMsqJQ2vsjhIon6gcGqK9+kQQ1nnBaKdAsgoakJeChsgr0hiu87lhcBYBZadgKDgkb+Ih5+jKaOWfZ2sul28IG6vyzdTe5iuQz6Z2nhlDpOS9YXaGFXOWIcwHunA7xMrdDTNH6mYu5LKqhriqI9Yp5iHDj1uQ4i6CPT0v7nQLkRK+G6RA1swoupnUOVei4KO3IiJ6wO3zyVEEwvdyRAxwbtmFSHInIl3EJXSk1IUzTrccYXCgsALFsvjixfEyN4SYI5Yq+RPjhaYkIg9EVE11IUaCVRZtqt/khQBjNfjLio8NYvmFEG2MPo/8/8FHT/NZdLWVwW6Q0NRhlvNhZBg9aOM7gRRUyNtYp1tNcg4Mb/ERSGVnqiIu/LVIHhG5EUPSzbgvgrrW29b197gN0E0FySpARHSgyQI5lDbWQ0SRxLL8RNQvyse6bKUOu0TSXOPud2D6/gMYT+6Uo1uknA7w9pgGX6exEAnz4l6vLj9AiiSGdS8tq7pLVCVXjD7poSHm3Db+/DTR2xThy2S4F2DnWb9o5Yk+qlAkMkZl9FFBuvi6GevYaczysS41qxFFZHBXhBcjxDboVrGEwiB/UY+YOyl4t5TG5NFIbVPQaCTwam9W/njlkm/rhljzgKm9bwH7In2gC7NDrPz4EHaOjDAXRvgwwmVVtZ/71LCsSjKHX+arZM43047VMG1/VRb6DOJd02SGMSULtgGzYO03s17pFiiuaOUmpGE7Q0W+CPFF/H4uMkZEw7jPR8MIsUWILyJB7zEhzlR4Ueb24scSlxwto8RhM3hhM/iqcmOIpHsiJ4YEi+QXbcRuSKYqgaaVA8izGZBuMaFDlg2pFhNybUa0dBhgNwFds1OQafOvo/UV/QhfWfWQSsnthLfgMFAjnDI20SayeFLX1pixMjOkZMHlaAaPwSonqpaTJfskecmY0NKEv0LtFHHUmIfThkw5BimWY5+pFUpQPQGn2NWhqUMkgDWiRapFTg6bZ7cgXSSHtZqQm5EOc257RSMg9CxAxOIPTZZ1lfmXBnkqIAlh1WyVt2L272CngUSAiYIe9stkGAMiPOiGM9kgJ3qP4V4d7utmuAYifPUMa1O43AThTogQ6h7ulKRZalZnHiN1i/2+LBFxF2FXMEtVUugI27dHs1OYJLarjbTTSQKXnKgqQiNR9zoNt8NdIRV0XqQPI0ovqzqzDwi1Q2J9l1XpYflyfZZVRVrmW5/dqkIl+i89CdO+dTAWHKy+BbrBCGN6M6RethiWjiNj3qmK4oqCY5dVxUcgOBpG5InxSEHii8+fuFcIMmJZkliGdKzMJb/0B6JhRII9kSdGvPTLy5KcIjIm2i/MkW0XL/mBHVysJv8uLyI5qfhdPBvZTEb5v1PMBrRLMyLVKCEvxSzvFiN2humWZUOG2YcUkwFii8pUa5VSLF5y5PD/IDtFv0NsJej54XNUfPosvGcP1jJW7K5kHXAVTC37+XdaCjoMlhQYs9vBIH9JPH+c21Wn3C0v7RLMDhZVyiKW2AGiSHwMlxOv+TOPVAUnnUsIG/jvmsa4YYInihBbwax11W46nbLssFltaJZmR47djCYOM1qkWmE3G2Xu4n9mU3CS2KoEsSajv7+xRk7Ed6nybJUT4EOpyh2khHn1WZYY5iE6rBgTKdQ93EkxLjULm98gXP2JWGoWTbLLOsWV2h1QjaAhTKtr3jAYIMllIoiyYgcTeaewCGVEhF645JlKjAPWoVsCnMc06tpQO8jKXannsqpwc0o9l1WFiyrV+7KqkIn+RWSlWFIdMt2CEY4JD8I24Cp/2oUYDoorMcBiUfUQCE7SG8gDEyy+BC9L2l+1FEnsLJNfUimLL4FoGFHPweJKOU+MEkfwFpJCFAgWX8TfRHSMVewkYzCgdboFeSkWedlR1xy7vCzJYTbJ21emWYxonW5DE4dFFhfk27KrHFv+/RKa7Pg7siqr55XY3/YydBi/ELnNOsgPg9W2Iy7zoMBtwKFiN8rcPnxfWIGiSq+8rCuwpEuOLhJ5dqqiUuQdd6Je+lCbnMh10ybdJi+t6phlk5dXCaFJFk5SzGiRJoQTk8zHvx2xEKf8u+uIf4KFKyX8wjqSiwAfSpPL35rubaxRRBEe0MOKRLEuNYuQ7DLQhvHQJzB//ZKc4LLm4WvaE57hd0DK7Vr9TxQ0NH2p0vjEEuA8lljemmut3suqwkWV1nNZ1dn9MIRaAqyF3arq+EhgHzEf9mFzYUxvHtPlQXElJlwsrEUC8STpFeLDgaJKlFRWJeltgGgYwVSOfBEbXcAAi4jQEIKDEBmqoja6ZNtgMRqx69hJ5BXvwXD3fyF2YnIarNhm6oJd9h5o17INClxAqctH4USLFyptVowAH0oVQ8mKSCA0AVcZzFuWwLR9JQxiZ5GqQ8ruCM/QW+HtMlGR3YKInwSSlQDnsWT1vAr7HWlZlRxZU/sDtTZ2q4q8fNUx9h7YBs+GwZETk1MUE1dcbg/OlLvkvAw8SECLBMIl6Q1EcYjIDnn7akg4WuLG2UqxPbWEQ8UulASWIpV75DFwXESLVIZP0hsrHxEJIkKPRbSJSfLAIVXKW1+KjDEVsKLSICJcjHK0SbjlOtG0aTOKiBqrvLypY6Y/4qS5wyxHnOSliH/3L9VhxEk0NFmmsQjwobSxyLPdZCJgqCiC8dQuGMpO+terW+zwZXeGL7MVYHYwz1EyXQzsq+IEOI8pjpQVaoFAIP9areh5/7KqkAnSA0t+Q0XcR9itynz4U9i+WwljydFaZAxmO1KveArW7hP9y0hjOBQTV8rKnThVWkFxJQb4LKpdAoEkvaIHrqolNcF5YoToIsQYsQTpSKlbTsJb6PLipFOILxJOlHtwttKLMo+Eo2VuOD1154apKz1gXX8XtrZNt8hLjlo4TMi2mdEq1Ywcmwm5KSY0c1hgNwULJ/7lSxaxsYtI7htY5qRdt9FyEiABEiABJQmIrWMDecPELkFiu3PmwFKSMOsiARIgARJQmoDkk/OtpOxYiZSdr8IoPhJUHUJYsfabAfuFC2DKaRfzTpOKiSturxcFTo/8osmDBEjATyCQB0YMtPORL/7EvOK/RXJesflRNEl6hQjj37I69Bhr7rAgJ8WMNulW5KaISBMLxG9iF6O2GWKHI2PVkiMDLCIhb5VYIoJi5H83+JPz8iABrRPgFz+te5D2a42A0rvVaa3/tJcElCbAeUxpoqyPBGoTMLhKYDr1PxiPfgur8xSsqVkwt+gNc8t+MKY1jXmnINGCYuKK+FJfWOmptjuL/DJnNMovbKUukUBTkrdUFfklxDucWD4RSKAZ3N1wZWL9nRcRCWiJQF1JevecdeKRLUex+6yzVrfEUp3fD2uNEa3SkWIW+VsMcqJcOTmsEfI4rMqLqyUktJUE6kWAD6X1wsaTSKDeBCiu1BsdTySBkAQ4j/HCIIEEERBLh9wVyDD5kGKzwmixV+1EWr8vzg0mrogXvDSrSX7BE0rKWacHVpPYqta/Za2s7ECSl0uUuXznvsaLHA+hygR2Wal5brjfg+tMkGvYDAk0KAGR+2Xl7tN4cfsJeevkwCGElcs752Be/2ZyhEr9bgUNajorJ4GEEuBDaUJxszESiPiljnhIgARiJ8B5LHZmPIME6ktAjLdMqwkOq0lOiRDPobi4IpZBOCxGOXeDqeQ7vLr2LLpf2Bed22XBYXTh1GersOydLThY3Ayjr78elwxsD4NPRLz45PPSLJ5aZcYPao9cawWOf1L93HC/B9cZDxyeSwJqIyAiwPYXVeC/p8pxuNglL//pkm1Hz9wUNBHbOjM8RW0uoz2NQIAPpY0AnU0mNQFGriS1+9n5BiDAeawBoLJKEghDQNXiiogsSbdKKDvwEf755of4T34PzLllCoZ2b4KU4xvx7Nun0alvT/RIzcd7nxhwwYQhsvDicnmRbjMh5dTHIcv0S92GF0OcG+73QJ3h8lPw6iIBrRIQ13SFRyypk2QxRSyzE7v3xCm0ahUH7SaBWgT4UMqLggQSS4DiSmJ5szX9E+A8pn8fs4fqIaBqcUUsA0q3unH24DGUle3Ea//2YviUERjcowkqt76ENwuHYMSA3uiceQqfPL8e0qgR6NatHYweLzJsJlRuezlkmQ6V67GxqPa54X4P1ClywfAgAb0R4KSrN4+yP0oS4PhQkibrIoG6CVBcqZsRS5BALAQ4j8VCi2VJID4CGhBXjIDXBxR/jRdWnEa/CT+RxZXyL5/DB9IYDO3VA+3TC/DlcytwZsB49OnXFTZ4kWkzofzr50OW6ezZiG8stc8N93ugToor8V1sPFudBDjpqtMvtEodBDg+1OEHWpE8BCiuJI+v2dPEEOA8lhjObIUEBAFViysiCYzZCFiNRliLv8Lz/zhVTVx53zMGw3r3QIdMIa68ibLho9C7Vyc4JB9EYs6Sr5YgVJl2znX40lf73HC/d+/REWavFxRXOGj0SICTrh69yj4pRYDjQymSrIcEoiNAcSU6TixFAtES4DwWLSmWI4H4CahaXBHbLYscu2lWMxwl58WVgd3zYDm4Fk9ssGLY2OEYkrUPryw/gm4ThmFgj2awAXLOCN/BN7F4fe0y/e2b8VyIc8P93r1LHjxBuxDFj501kIB6CHDSVY8vaIn6CHB8qM8ntEjfBCiu6Nu/7F3iCXAeSzxztpi8BFQtrogkm+LIEOJK6XlxpW/XPKR6z+J/H7yK1Ru+w/GybAy4/DpMHdUDrbw7z+0q1LudhL3vhyhjL8TOKH+fMrIHHBYJlR5f8l4l7LmuCXDS1bV72bk4CXB8xAmQp5NAjAQorsQIjMVJoA4CnMd4iZBA4ghoR1wxVaK42AtbagqcPgl2swHmymIUFpfD5TMjLTsbqXYLzFIFiqrK2SxGeMsLURBUxmwxw2qUgIrq50b6vdzNJUGJuyTZUqIJcNJNNHG2pyUCHB9a8hZt1QMBiit68CL7oCYCnMfU5A3aoncCmhBXRP4Um8kgLxESR6nbB7FxT4r43WyUf6/0eiFJkLeTDZQTy4pE3haL6XyZCo8kl5PrDDo30u9enwTuE6T3oZC8/eOkm7y+Z8/rJsDxUTcjliABJQlQXFGSJusiAX+CTXEYRM4EHiRAAg1KQBPiirgXBN8OxD1C3CbE737ZBPBVyR/Vyoky8j/ny1TdX2qdW9fvDeoFVk4CjUiAk24jwmfTqifA8aF6F9FAnRGguKIzh7I7jU6A81iju4AGJBEBTYgrSeQPdpUEEk6Ak27CkbNBDRHg+NCQs2iqLghQXNGFG9kJFRHgPKYiZ9AU3ROguKJ7F7ODJBCZACddXiEkEJ4AxwevDhJILAGKK4nlzdb0T4DzmP59zB6qhwDFFfX4gpaQQKMQ4KTbKNjZqEYIcHxoxFE0UzcEKK7oxpXsiEoIcB5TiSNoRlIQoLiSFG5mJ0mAX+Z5DZBAfQjwobQ+1HgOCdSfAMWV+rPjmSQQigDnMV4XJJA4AhRXEseaLZGAKglw0lWlW2iUSghwfKjEETQjaQhQXEkaV7OjCSLAeSxBoNkMCcC/O1em1QSH1STvWhzPEWk+NEiBkR1FCx6fhMJKD1xeboAcBS4WIYG4CHDSjQsfT9Y5AY4PnTuY3VMdAYorqnMJDdI4Ac5jGncgzdcUAYormnIXjSUB5Qlw0lWeKWvUDwGOD/34kj3RBgGKK9rwE63UDgHOY9rxFS3VPgGKK9r3IXtAAnER4KQbFz6erHMCHB86dzC7pzoCFFdU5xIapHECnMc07kCarykCFFc05S4aSwLKE+CkqzxT1qgfAhwf+vEle6INAhRXtOEnWqkdApzHtOMrWqp9AhRXtO9D9oAE4iLASTcufDxZ5wQ4PnTuYHZPdQQorqjOJTRI4wQ4j2ncgTRfUwQormjKXTSWBJQnwElXeaasUT8EOD7040v2RBsEKK5ow0+0UjsEOI9px1e0VPsEKK5o34fsAQnERYCTblz4eLLOCXB86NzB7J7qCFBcUZ1LaJDGCXAe07gDab6mCFBc0ZS7aCwJKE+Ak67yTFmjfghwfOjHl+yJNghQXNGGn2ildghwHtOOr2ip9glQXNG+D9kDEoiLACfduPDxZJ0T4PjQuYPZPdURoLiiOpfQII0T4DymcQfSfE0RoLiiKXfRWBJQngAnXeWZskb9EOD40I8v2RNtEKC4og0/0UrtEOA8ph1f0VLtE6C4on0fsgckEBcBTrpx4ePJOifA8aFzB7N7qiNAcUV1LqFBGifAeUzjDqT5miJAcUVT7qKxJKA8AU66yjNljfohwPGhH1+yJ9ogQHFFG36ildohwHlMO76ipdonQHFF+z5kD0ggLgKcdOPCx5N1ToDjQ+cOZvdUR4DiiupcQoM0ToDzmMYdSPM1RYDiiqbcRWNJQHkCnHSVZ8oa9UOA40M/vmRPtEGA4oo2/EQrtUOA85h2fEVLtU+A4or2fcgekEBcBDjpxoWPJ+ucAMeHzh3M7qmOAMUV1bmEBmmcAOcxjTuQ5muKAMUVTbmLxpKA8gQ46SrPlDXqhwDHh358yZ5ogwDFFW34iVZqhwDnMe34ipZqnwDFFe37kD0ggbgIcNKNCx9P1jkBjg+dO5jdUx0BiiuqcwkN0jgBzmMadyDN1xQBiiuacheNJQHlCXDSVZ4pa9QPAY4P/fiSPdEGAYor2vATrdQOAc5j2vEVLdU+AYor2vche0ACcRHgpBsXPp6scwIcHzp3MLunOgIUV1TnEhqkcQKcxzTuQJqvKQIUVzTlLhpLAsoT4KSrPFPWqB8CHB/68SV7og0CFFe04SdaqR0CnMe04ytaqn0CFFe070P2gATiIsBJNy58PFnnBDg+dO5gdk91BCiuqM4lNEjjBDiPadyBNF9TBCiuaMpdNJYElCfASVd5pqxRPwQ4PvTjS/ZEGwQormjDT7RSOwQ4j2nHV7RU+wQormjfh+wBCcRFgJNuXPh4ss4JcHzo3MHsnuoIUFxRnUtokMYJcB7TuANpvqYIUFzRlLtoLAkoT4CTrvJMWaN+CHB86MeX7Ik2CFBc0YafaKV2CHAe046vaKn2CVBc0b4P2QMSiIsAJ9248PFknRPg+NC5g9k91RGguKI6l9AgjRPgPKZxB9J8TRGguKIpd9FYElCeACdd5ZmyRv0Q4PjQjy/ZE20QoLiiDT/RSu0Q4DymHV/RUu0ToLiifR+yByQQFwFOunHh48k6J8DxoXMHs3uqI0BxRXUuoUEaJ8B5TOMOpPmaIkBxRVPuorEkoDwBTrrKM2WN+iHA8aEfX7In2iBAcUUbfqKV2iHAeUw7vqKl2idAcUX7PmQPSCAuApx048LHk3VOgOND5w5m91RHgOKK6lxCgzROgPOYxh1I8zVFgOKKptxFY0lAeQKcdJVnyhr1Q4DjQz++ZE+0QYDiijb8RCu1Q4DzmHZ8RUu1T4DiivZ9yB6QQFwEOOnGhY8n65wAx4fOHczuqY4AxRXVuYQGaZwA5zGNO5Dma4oAxRVNuYvGkoDyBDjpKs+UNeqHAMeHfnzJnmiDAMUVbfiJVmqHAOcx7fiKlmqfAMUV7fuQPSCBuAhw0o0LH0/WOQGOD507mN1THQGKK6pzCQ3SOAHOYxp3IM3XFAGKK5pyF40lAeUJcNJVnilr1A8Bjg/9+JI90QYBiiva8BOt1A4BzmPa8RUt1T4Biiva9yF7QAJxEeCk+//Zuw+oKK79geNfOrv0pmIBVFBUULGgoCCKgg17bzExJiYaU/5JXmJ8qSZ5aaYYaxJjF0vU2HsvsffYsSA2eu/wP0tR1F2kKiu/Peedk7fO3Ln3c393ZvjtnTul4pOdn3MBGR/PeQdL8yqcgCRXKlyXSIW0XECuY1regVJ9rRKQ5IpWdZdUVgTKXkAuumVvKiU+PwIyPp6fvpSWaIeAJFe0o5+kltojINcx7ekrqan2C0hyRfv7UFogAqUSkItuqfhk5+dcQMbHc97B0rwKJyDJlQrXJVIhLReQ65iWd6BUX6sEJLmiVd0llRWBsheQi27Zm0qJz4+AjI/npy+lJdohIMkV7egnqaX2CMh1THv6Smqq/QKSXNH+PpQWiECpBOSiWyo+2fk5F5Dx8Zx3sDSvwglIcqXCdYlUSMsF5Dqm5R0o1dcqAUmuaFV3SWVFoOwF5KJb9qZS4vMjIOPj+elLaYl2CEhyRTv6SWqpPQJyHdOevpKaar+AJFe0vw+lBSJQKgG56JaKT3Z+zgVkfDznHSzNq3ACklypcF0iFdJyAbmOaXkHSvW1SqBCJld27NzJ6rVriYiI1CpMqawIaKdAdl61dbSz+lJrEShXARkf5corhYvAYwKqMSfXIwkMESg7AbmOlZ2llCQCTxLIplGDhgwdMphatWo9aeNC/72wHxt0svPTpkU4REJCAvHx8WRkZhZha9lEBERABERABERABERABERABERABERABJ6tgLGREZaWlhgYGJSqImWWXClVLWRnERABERABERABERABERABERABERABEdBSAUmuaGnHSbVFQAREQAREQAREQAREQAREQAREQAQqhoAkVypGP0gtREAEREAEREAEREAEREAEREAEREAEtFRAkita2nFSbREQAREQAREQAREQAREQAREQAREQgYohIMmVitEPUgutFIjl7NJZBO+OwXXYS3RpURdr/UcaErqVRaE1aOVal7rWhg/+UdP3RXEo1r6xnF+3hKVbj3E9wYQG3YcxqL07Nc0zub0nmDlrDnI1rip+L7xA5+ZO3K9i7CkWrYrCtW1j3OpaY0gq51f8wuKd/3IjHrDvyMujutAy59/kIwIVXUDGQUXvIalfBRTIv9aYXOVgYu3Hr2NqqyxjrQL2pFRJGwTk3k4beknqqE0CxRpTZdcwSa6UnaWUVOkErrP216OYuNenUUsXbBSG6D36JsqQlUwLcaJ9k4Y0sDN6IKTp+6IYpicQk26A0sgQw8cO+HABqeeXMf+CJQ3r1MXBMIydf93Aoacfza0v8OfqCOo2bkgDk1DW79GhZaAnTZzNSb68nb9WbmF3aANGvBZEmwZ2GHGDdZ9vJqO1O/Ub1sBU3xQrazOUhnry8s2i9Jls80wFZBw8U345uLYK5F9rwtbx+/Xaj1/H1LRLxpq2drbU+5kLyL3dM+8CqcBzJlCMMVWWLZfkSllqSlmVSCCWU4t+Yfba09yz787rr/tgcX4LK7ce42ayPT6DBtKllQu2t1cz7Z844s6f43ZEBvb+gxjq35haUevUfx+/m/k7L3H2WCjOPfrgGnucHbuPci3ehKZ9R9LPpyH2UTvyZsPYkX5gRc6slJvJ1jTrP4xeXvWpptS73w/ZqbHEpBtiYmyMoW4Y66fuxcLfm9rJm9gc40kbDzecLcLZM2Mr2b5taOpmT1rILRITz7J0YybeQW1oqUquJB5l1v/WczkyjDhMadTjhdy6mDw4ViXqfGlqSQRUvyAci+DOiZNcv2uIV39/9M7s5Z9z4Tj1eJl+Po4k7l3M4k2Px3v+mKjlqs/VkEgi7yXl1MC+48uM6lJfxkFJ+kP2qSQCiVzetEjtuHowHtMfXJsKXoNa2RNfrSM9TE+zKcaF9k1qonNoZd41p8B1TiHXnEoSTJWzmSW9dhnFcmzVHFbtvkCaqzt2qc4E9PCkviOcUfe94TGW58x0lnu7yhlo0uoSC2REqR9r+WPqodmXd9m6KJQarVypW8hYnLfzEteOnScqMZWq/i/wQkBznKyKNldfkisl7knZsXILZJISc5Llv1+milcLGpsdYs1VG1zr1MVJGc6+jbeo28kLN/0DfLs+HY+W7jS2i2HPkvNU6+pPK9Oj/LhB/fffbcygVXN3WlleYv4BcHNzob7OsHD2AAAgAElEQVT5NdZtzcYrwBN3vd3MCnHCy+gsOy4raOTeCFdlGJv/vodrz3Y0b1gd5WOdE8WppYs5auyBb9vmWF76gy3Z7WndqAFOZtEcnDafSI8AWjavj7VOJsQdYeb8CJoEtqKFKrkSsorPVibS2KspTS1vsyX4Ni79O+DpXgOTyh0I0vqiCoSs5OOViTTxakqj5P3MP6aklW9zGmcfZu5lR3rVjWTXRQNcGz4e759tyB0Tni5WZKZlkHj7ICs3hOPSIRBvk0MsOKon46Co/SDbVS6B0M38sj1V7bj6fOU9GjVrRYuayexf/uDadP8aZHKCxXfq08n8Ijvi6+Vcc45GVaX+o9e5etVQyDWncsVVZWptCa9d1eNW8ldIVZrWb0j19H/4Y6M+Hfp0wDXpb1aq+d7baC9/yL1dZYosaWsZCUQd/Z3gQsZUe7Pca1juUwRhrJwWglP7JlQrZCx+sTwWd69mtKxyk3Wbs2kV2Jqm9WyKtBSCJFfKqGOlmMooEHJ/gJqG/Mr0NRe4m6SaIZJBQowVge+Mo1e1f1l8uQZ+zdxxq6rH+aV/cLNee5oqzhEcov77BZdq4t/CDXfbKI7t2sORo/9y49ZNrmR6MXpsL3yM9vJ7iBMeqbu5bOaHd2N36phFsHdaMHEtAmjV3BXbgsnVxMtsWrST2OoNad6qCQ7WShIOT2dDRnu83BpQ20KVXFlJorcvHo2dsdIFog8ybW74g+RKWjwRiaA0UaLQi2Tvr4uJ8wqkVTNXbB9dZ6YyhoK0+ckCISv58XR12rdsjHvSBibuNqVn+1a0MjvDr1t16dDcipTrJ9TG+9SzeWPCXkHavUP8tfYG1q7NaNnUAd0zv7M2xUvGwZN7QLaojALpYRzVcB35+bQt/i2a0dTegAvLHlyb7l+DkjcyXfVYa96Nad3QpWw6ePXx65x3/YevA3LNqYyR9vy2uYTXrlqXl3Kpqi/N3d2oqneeJbNu4OLfDNPLS7ms5nu3vOSK3Ns9v6EkLSsfgWtrpnK2kDGlKbmiLGQsTsu7X21S7SZ/zbhGnfZNaZSzTMKTP5JcebKRbCECGgQeJFccElcw50I1mjZqhIutMbroY2ptjdntdUzaok+7Tm3wrhnH5p82ouvfES/L0/yyVf33i6864dekIY53lrH4mh0NHGtinXScFdsMade3PS3zLsCtsv9hy906+Lfzppn5VYK//Qeb3p3wbl4b8/y1XxLP83fwSYxc3GjS1Bk7U0P0dXXIvLqSyVsN8fL3xtPyMgvmhlE/0IvmDatirGrtI8kVzq9g2W0nWro3op7uKf6cHULtQB9auVVH+eg6MxIvIqBOQLXO0JXc2G6YsJ4Jey3p7duClhb/Mm0zeCqOcYI66uM9b7+6nHwosWKl0Cfl5Gx+OVNDxoFEnQioEUg8tUDjdWTS6gx8uvjRzimRLT/tQBHoR0uzEywIeTBOc9YMy0uutEjfy54oh8evcwXXG5NrjsTh8yZQwmuXQ/hC1sQ2o1PrVjgmbuenpUm0DvKltobvW8u93fMWOdKepyRwd/dPLFcz1vLHlOoatvScGQHtvGiif5jfghNo3t0HTWM0Z7/8+9UqD2a6NJTkylPqUTlMJRZ4kFxpUCeFE6tWsGbvv9xO0aFa8/4M6+VF/aRNTNt9l3snLxIVn41jx370VT23F7NB4/cz8xbArZ+8j6mzVnM8LAOnAG+szqXRdEAHPJRHmRfiRDtXM2J2r2bt/vNEpJni3KEf/QKaUdtaldzJ/dzeNpkfF/3D9WQjjI300aUxA94ZgG8DY65uWMySbae5k2iFR+9h9PRtQHXTvAVqH0muGKaGcjCvffey7WjdfTBd29anmqm+LGhbiUdAsZpecBHn+MeTK+3s77B98w6N8a5a7yF1w6/8vvEsESgxNtJDp/EA3u7pRPw/G2QcFKszZOPKIpB1Y7vG68hv224SceYKMYk6OHbsT7/AZjhFb2BG/iLs8etzF2TPS66orjnx+9Y9fp2rpiR/1RW55lSWyKpE7SzhtcvdMY2jfwWz+dANDFs2RS+0Bl37e+NWM5YDar5vkpdckXu7ShRb0tQyEciMv8zOQsZU+wbGhK5ewubjN9Ft5IxBuDM9hrbD/Qlj8dHHiBo2MOTCon1kt2qCc11TrixaRZRrWxq71SVx92SOmXWihZs71ZXZ6Oio/+VZJ1s1r0U+IiACGgTSSYhJx0BphKEhpMXHEhOfTHoW6CsssLRQYpSdRGxyBmmJyaRngrGlFRZKI/QzE4nR9H3+m4CyU4iOjiUpNQsDM1MM07MxMlNipJtKXM42emQnxeUeM1sPhYVlbtm6DwZ0RkIkUfHJpGXmN8EYC1sLTIz1yUqMISouibQsfUytrDAr+OtjZgoxcRkYmSgwznkjUCap+e3DADNLS0zVvR1JYkUENAkUXLU9K5GIZF1MFcYY66YRkwRK/UwSE+ILjfes+ChiEtPIyL8yGVtga2GMTkq8jAOJPBFQJ5CRrP46EraWGRer4lGrBg4Whg9fm/KvQVmJuW+m000jKcvw4WtOweucvu79JLtccyQMnzuBEl67Us4Hs+SyDY1d6lMj8zB/7Dele2AbXBLXqv2+haOB3Ns9d8EjDXoaArEn57NYzVh7MKZ0yYyPIS4xjWxjY/SyDTEzV5JybhHBhe6neiuraqmHB3/rpebcsBpjaKhLWkwcGUYmKIwNyUqMIFnXFIWxMfo6klx5Gv0uxxABERABERABERCBiiFQ8Nd4u6I8RV4xqi21EAFtEciMOce6BYvZfiqUeKMaePYcSk+vetilX1T7fTV5+6K2dK3Us4IJaBprTxpTJd3vSc2XNVeeJCT/LgIiIAIiIAIiIALPk0DBX+P1ZOGs56lrpS0VRCA7g8SYKOKS0sjUNcqd8WtsgB4avpdhWEE6TqqhdQKaxtqTxlRJ93sCkCRXtC6CpMIiIAIiIAIiIAIiIAIiIAIiIAIiIAIVSUCSKxWpN6QuIiACIiACIiACIiACIiACIiACIiACWicgyRWt6zKpsAiIgAiIgAiIgAiIgAiIgAiIgAiIQEUSKFFy5fr16yQkJFSkdkhdREAEREAEREAEKrCAoaEhtra26OvrU9qXEapec6gq79GP6vv09HQyM++/Iq1EIqpyIiIiSEpKKtH+spMIiIAIiIAIiEDlE3B0dMTU1FRtwzW+ijktLY2srKzKpyUtFgEREAEREAERKJHAvXv3UCqVpU6uqBIfqvuQyMjIh+qRn1ixtrbOOU5JP6rEj66uLnfu3MHOzg4TE5OSFiX7iYAIiIAIiIAIVCIB1Q8/qnsIdR+NyZVK5CNNFQEREAEREAERKAOB0NDQnNkmpZm5okp8qPaPi4tj06ZNhISEoKenl3Mjk5KSgiqx0rlzZ2rVqlWqGqsSNeHh4VSvXh1zc/NSlSU7i4AIiIAIiIAIiIAkVyQGREAEREAEREAEykRAlVxRJUJKk1xRVSQ/waKaQXvkyBFU5apmsqhmmbRo0QJLS8syeyyoZs2aklwpk96XQkRABERABESgcgtIcqVy97+0XgREQAREQATKTECVBFHNCFElWEqz5oqqDNWaKqpZMKr/PnToEImJiTmJFTMzs5w1V1Tf5ydiStqAmJgYJLlSUj3ZTwREQAREQAREoKCAJFckHkRABERABERABMpEQJVcUX1UiY/SJldU5agSLMbGxjmzVlQf1YyYjIyMMjmGqhDVo0eqx4vksaAy6X4pRAREQAREQAQqtYAkVyp190vjRUAEREAERKDsBG7dupUzq6SsPqokjerRoPy3BqnKLuwViMU5rqqc5OTknJkrqtkw8hEBERABERABERCB0ghIcqU0erKvCIiACIiACIjAfQHVoztRUVHEx8eXaZJFdYCySqrkV1Y1C0a1hotqgVzVf8tHBERABERABERABEojIMmV0ujJviIgAiIgAiIgAvcFVAkQ1aM8qv+V5rGgp0GqmhWjSqqo1oeRjwiIgAiIgAiIgAiUVkCSK6UVlP1FQAREQAREQAREQAREQAREQAREQAQqtYAkVyp190vjRUAEREAEREAEREAEREAEREAEREAESisgyZXSCsr+IiACIiACIiACIiACIiACIiACIiAClVpAkiuVuvul8SIgAiIgAiIgAiIgAiIgAiIgAiIgAqUVkORKaQVlfxEQAREQAREQAREQAREQAREQAREQgUotIMmVSt390ngREAEREAEREAEREAEREAEREAEREIHSCkhypbSCsr8IiIAIiIAIiIAIiIAIiIAIiIAIiEClFpDkSqXufmm8CIiACIiACIiACIiACIiACIiACIhAaQUkuVJaQdlfBERABERABERABERABERABERABESgUgtIcqVSd780XgREQAREQAREQAREQAREQAREQAREoLQCklwpraDsLwIiIAIiIAIiIAIiIAIiIAIiIAIiUKkFJLlSqbtfGi8CIiACIiACIiACIiACIiACIiACIlBaAUmulFZQ9hcBERABERABERABERABERABERABEajUApJcqdTdL40XAREQAREQAREQAREQAREQAREQAREorYAkV0orKPuLgAiIgAiIgAiIgAiIgAiIgAiIgAhUagFJrlTq7pfGi4AIiIAIiIAIiIAIiIAIiIAIiIAIlFZAkiulFZT9RUAEREAEREAEREAEREAEREAEREAEKrWAJFcqdfdL40VABERABERABERABESg8giM2RLC3pvxhTZ4RkAd2tYwK7BNKLsmTmZnFX8GDuyAa1Vlzr8lnZnPF5dq0re1Jy3sTcoMMfb4n3y1VUlgz460rWeDYV7J6SGr+WRNNh3bWXJtSRS1+7bGs4U9ao+cdIb5X1yiZs42Sq7OX090Ey/cGjphpV9mVVVb0NRTX3Au6nihB3m98X9paO3xmPH8o+cJu/+tBXW8BzFypD9Napndd1BfcCxnyrqNDxlqcC4Gpbb3azGaWmk3leRKpe16abgIiIAIiIAIiIAIiIAIVC6B7ivOs/laTKGNXtvHlQAnywLbXGHd6AnMOGFC9y8/YIBfPawMIeHIFMaddWJUh3b41DIvM8jMu9v55sM91BwykO5+rljnJEPSOb/4bVZkBdHD35vqZGNooUSp0EdX3ZGzUoi+l4ZBzjY32TIumOQePWjbviG2BmVWVbUFfX7oDY6H7y/0IB97TsHDzvsx43MN+uMd0JzcXFUCZ1dM5bTDIPp1bItLoVmha2wq6zY+ZKjBuRiU2t6vxWhqpd1UkiuVtuul4SIgAiIgAiIgAiIgAiJQuQRKnlyZy2XTJE45dOLV3t60cDIj6dHkSmwIG4LnsGTbRTIc/Rn5Wi+861hyZ/UnnLDuQyuPFtSI38VXU2/TrG87fJvaE7nrK9altadji5Y45ycPMu+y/ZsJ7K01mIHd/Kivyq4kneb3d9dj2rsHnVplsv7r/FkptkTtmsfc5Zs4GmVJgw5DeKWHJ04mIXkzVxqjPDeN6bP3cCWzOS9O+j96u+nyz7JH62mHMmemxj+EGx7nRJQrvUf3I6Bx8WdslCa5Etp2HN16+5Cbq8rk7o5vmHDNjVGdOuBd0xTUGpsQMv+/fJ/fxo8CSdiajfvAvJk9obuYuC6NwI4t8KoexuKCbRzqyt2/b6FwuMv5iye4Hl2D9sNeo5d3HewoMPunYSQrvjhKlrrtVBOZ7hxi/sw/WHdZQbs2DpxIcGVYLy+8nK24P1FIy/u1cp0pStZaSa6UzE32EgEREAEREAEREAEREAER0DKBkidXgknu1IKsG4dIdu9Nx7ZuWJwrOHMlif3T/+CoaUtaeNQm68wyloS7MayHH85hM5kd6UWX1p7UDAtm+rJr1Og6lK4tbbkyczo3Pbrg3bIx1Yx08jQzubv9Gyacqs+IHp3wqWNO/LHpfLLbjn7d/PG2v8LUcWdxGtWBdi5X+HFVFE3cnXGvlc3ZZZvR9Q7CyzWBRW+rtvGjtdtdtrz5Fwkdu9GxpyM3F05lt34LfDzd0T+/Mq+e7Wlhc4Gp46YT3roPnTu0opGDJWbGxZ+xUWbJlfQ77Jn5IX+bDOCFbv64V4nSYNwON/MLrMpvY0d9Vk+4RF2Vj08tzK+sY3RwGn17+eDveI0ZBdtofZk57/7Ojcad6RPYFA7NYVZEM0b374S3rcojz9njLnPHzeCauu2cYtj++TwuVG9OizYOxG/+nl8uePD62MH4N7LlwUQh7e5XLRvqz6S6klx5JuxyUBEQAREQAREQAREQAREQgactUJrkSlqfHrSsEcKi1Ul49OlA06SlvJf/WJDBcb79+QJ1egXSqaUDyju7+enjczQc1QUf+zP8vE1BYPsW2J5cT2h2KGfte9G5XhaHZ5/DMcCTJo2ro8jPrajmbKgeDZp4AbeXutLBy5IL0z7mUNX+dPb3prb+Mabk/9HvdI4fFt2lia8/Ac2roJsQS6bCFGXGaaa9kZcY8Eljz+hg0vr2wqdlEsH/2Y/d4C508nPG7O4efvr4NC4jutHBI5K5b6zGvN9AugU0wjZ/sZdidlJpkit/nr1LjJkCA9WzTgoLajcLYMiA7rSoa4dx+G6Nxu28MtiV38bWySx+K7/t6pIrBdqYdoQp41Zj0qcfQYHuWF5ZwZiVOgzo7Yu/wzWmP5Rc0bCd2XHenXUb357+dG5WDZ0zc3l9pTED+wU8klzR7n4tZhhUys0luVIpu10aLQIiIAIiIAIiIAIiIAKVT6BUyRVVcqKdEzf//pkNBj60Nz3EtDv1GK1acyV9L699/CdnwmJQqmZ7ZKrWPHFk+Df/YVA7HXZ+fAy7/i7EnY3DoVEq++7Wwt/mAn9dr0KgtwceDmYUyK2o/gpn+zdfc9V9KAENUlgy+yx1e3XBv4Uj5kmqhEBe8sDLmtuHt7Fz81Z2XdejQcf+jOzSjFoGZx5sUzC54hzKJxOv0XpsV3r6OGCeeYlVry4nu39PfFolsfitkzi82JH2vo6YP1ShosdKaZIr+Wuu2KYcZ9nyMzj49aGLb0NslboQsl6zsb8h/7yWl0B6YnKlQBsTVZYF/n/Io7NcCs5cUb+dd9py3lxlwoABnenYyA6DK2sYHZxO316+jyVXtLlfix4BlXdLSa5U3r6XlouACIiACIiACIiACIhApRIodXLFvxEWCYeZ/8N+0k1DWG3VkQ+6tsMnew/jZ9+jeZsmtHa2ynuzjRGWVWwwV+pycd5UQmvZcfyOKz28jbi6KxrDtK3cbtCHdo3dcTB/dFnaTK6u/YzJYc1ob3KcU9ne9OjgQ9MaSnQTCiRXfGqhTE0kIS6O+IQbHPlrPWnNBuDnnszS99TMXGkazW/vnaX+K53p6OOIeexxZozfgd2IIPxbxjJ/fIEZHyWMjNIkV/LXXKmpTObGvjlM2W5Eh0Hd8GtQFeWNdYUY32TjKwWTK4dxGtWZdj61UVxYzJiluvTv45/3WFCBNj5i+fgjRAWTK+pnw3Qw3MvrC1Lo2a8Dge5VMLyyjNHB0LdX+8eTK2hvv5YwHCrVbpJcqVTdLY0VAREQAREQAREQAREQgcorUBbJFVv9NO7snM6nM1exz+Ulpr3SEx/7e6z6Kpjopt0J9G+MydWl/LgqndZ9AvBtWBVOzmHuln+56TSYkR0akLljHutOROE8aBDtGjhhqeaVPxlXVvPZj3sJuxdOs9Fv0qdtE6qrnh0qkBDwtNpJ8Lma+Hl74m53h20/zyW6ZT/auaex9P8KJlfmk9ijL34dTTn07WRO1unFwO6tMTr+G1/vsaP/gM741Lr64DEY1VolJQyTskiuqBa0zUy5wZafJ3HYoR8DO/tRz+xGIcYJ7Bid10Y/PTa8OZeYjkPo09OJmL8+49MjLox+tX+5JFf864Wz5IOlJHn1pHsXR6JWTOLTw868rDreQ2uu5IJqa7+WMBwq1W6SXKlU3S2NFQEREAEREAEREAEREIHKK1AmyRUDyEq5zqbvP+Bn3c58NLw3PrWUJIYcZPWKlaz95yJpFvXwDnqBvu0bUNNCH52Y/Ux5/2/0uw2ld2BjlGdn8MnhqvQPbI9XbUv1r1POuMLqzz5h1nU3Xn13JAHu1chZ87ZAcsW3ZRYXVi1n2ZoDXMiwplFgH0Z0a0M95YUCa67YELZgCtNWR9Ji3Iv420ezY+VyNhy8SWaVZgQNH0CX5k7YpBdYy6UCJFdUbwtK/ncVP864QYMhvenoWRPda5qM07iQ38axI/HI2MWiZdu4YuBObw8jVlypzctDymfmin8jC1KPrmfWwuXsvVud7m3NWHvThVdUx1OTXEFL+7XynjWK3nJJrhTdSrYUAREQAREQAREQAREQARHQYoGwhDQS0zMLbUENUyNMclZUzf+kk3gnjmwzUxRKI/Ry1iLJJDnqHlEosTY3Q6GvC5mpxMdEE5OQQra+EnMrK8wUBrnbZ6nWYIlH19QcUxMjdNJiCE8xwFypQPHQsQpWLYPEyHCi042xsjJHaaSXuy5LTllpGFgoUSp0yIiPITomgeRsfZSW1liZGmNAaoFt9MhMiCYyJg1jVZ2MdUjKqWcqGJpiZa0qWx/dh8ot/luC8msemXKPlMzkQo1tjKtgrKd4xDicdIUVpmYKVJw5n4xEoiJSMbAww0RhgK5G42zSC7RRqZdCbHQcydlGWJgYkJiuj4WZEqVBOjH37dS0OT2RO3HZmJkqHt7WKIPYgvsV3E7VL+mJREVFE5+WTezB2Uy+1YjRPTvh7Wjx8Fo6uY3Syn7V4mH/1KouyZWnRi0HEgEREAEREAEREAEREAEREAEReK4E0kPZNW8uyzcd5Vq8IfaN29J5WE86NKiJ5f0s0XPVYmmMBgFJrkhoiIAIiIAIiIAIiIAIiIAIiIAIiEBJBLLTSYyOJjY+ibQsXQxMzLGyMkNhkDfTqCRlyj5aKSDJFa3sNqm0CIiACIiACIiACIiACIiACIiACIhARRGQ5EpF6QmphwiIgAiIgAiIgAiIgAiIgAiIgAiIgFYKSHJFK7tNKi0CIiACIiACIiACIiACIiACIiACIlBRBCS5UlF6QuohAiIgAiIgAiIgAiIgAiIgAiIgAiKglQKSXNHKbqsclb527Rq2traYmppWjgZLK7VaQOJVq7uv0lVe4rXSdblWN1jiVau7TyovAiIgApVGQJIrlaarta+hly5dokqVKlhYWGhf5aXGlU5A4rXSdblWN1jiVau7r9JVXuK10nW5NFgEREAEtFJAc3IlPoRdy+azeMMRrsXrU8XVj/4vDMDPzR4zgzJsa/xR/vzsNLUGdqB1SwdKNEehLMoowyZJUWUjUPSbqRus/fB7brQYTvfAljjkBVH80T/57HQtBnaoj+6mzUR6tKNZE2dsSxS/0Rz9bUVuGXViWfNVKWO2bIiklAokUNR4jT44nUlrFfgP6kaHRnYY57Uh+exiPvk7m44drQlZegfn0pwTNbkUPFe6hrOstOfe4viXxXm6qGXcWMuH39+gxfDuBD7Ndha1fsVxK6dtixqvkHt+DT5yjrv5dTG2pWHAi4wZ0Jb6VZXolqSOZWh1Y+1n7LcMwrtps/vn/5JU6Yn7lGGdn3gs2eAhgaLHq8CJgAiIgAiIwLMT0JBcCWff95PYqNcMX19P6lgbEHP2L2Ytz6D9mGF083TErER3U2oampVM9N0UDCxNUSoMSnaTVhZlPLs+kCNrECj6zdQVFr34Pld832RIX1/qmucWGLt3Mq8frsOrPWpz99u/SenRh4BOblQ1LAn5VZa9Oj+3DP+6GEaXMmZLUgXZp0ILFDVeM8PW8+n7u6k+bAT9OjbELifZl8yJ398kOCOIgd19cNDLxqg050RNUrF7mfz6Yeq82oMObauTWdpzb3F6pCzO00Ut48oiXnz/Cr5vDqHv02xnUetXHLdy2rao8Qq559dTjQbSJbAFtUyA1FscXLKCNK8RBPg0xV5ZgkqWmdUttkxcQlJgF9p4uWKrX4K6FHWXMqtzUQ8o2+ULFD1exUwEREAEREAEnp2A+uRK/DGmvjGPzC5D6RvUnBpKHTKS/2X5B19ys9U4+nX3xinzLKvm/s7SnRdJrh7I6HED8XOtilI3notr/+SPZds5Fa2gXqf8X7cyuazue+U55hb89TRaQ7mJqhkuh8moeYtT/57lWkRVOr08joF+rlTNPF762S/Prg/kyOWaXKlGi8itHNxxnJCs5rzw5fsMdEtn7yI1sasxxmpyc8l/+e733bllfNiRpO0peAwtxWwr6fXnTqDIN/+Z11k/8SP2OAxjRD9/GqiyK/FHmP72Cgx6DSLIK531X+fPjLLiVlHOm6qZGn9nEBDYlrb1bEkJ2cXiWfPZdPIGicbOdB2dd65M3/8gueIRw19551433W18P3MtJ6/G3e8Xl34TGFX7EouXb3rs+7f6tsU+br/aYyjPzeUzNWW9FaBg39TzD2YplvG5PiP8IEt++ZPVZ9Jp6WbF1r2mDPxsOH0LtPOh2ZF5sxAUDe5y6NgxrqY403fUK3Rr7oiVEcRrMlTqknFrH3/8/AebLujj286BU8muDO/nR1v76yzIv57lzJjRcM1S6hZa/tMYHEWO17zkykPJ66x0zs17lb/0+9EnoBO1EtTHQtUyskJTrKh+5Anfx9ezw/Hu5o7NtXXMf+zeQ4muxv2fwf2KUpdC2/M0Ol8Lj1H0eNXCxkmVRUAEREAEnhsB9cmVrGj2/vQeM84qaObfh4A2HjhXV5IZE0GqkRVmptHs/+EXDpg3p03r+qT/s5AFdxszcmhX2hgc4MPgCDxautG8djYn568C7wG0qxXK96vUfO8Wy4J38n5J9VVw/Lsv2aDbio5+jdE9svhBubZn+fn1X7jQsAeDuzcja+90Zt1uzqsv9MS3iurf8suoS97EheemkyprQ4p+M1XYzBUnRrQ14+qPG0jyD6J7n9qE/jaDwxZqYldjjAXR0vYyC8YuyS3DPxXPA/8AACAASURBVJtVE05Sb0wPOvhKvFXW+Hy03UWP1wyur/svHx2px8jBPWlfz5q4A5N5f7MN/ft3o33180wZm3c+c7rAJHXn04fOm3UxV83UmJ9On76dCXSOYNmHK4hu1obWrWqTdeQPpvzrwvDhQbS3/5cp+efKJrf5Pe+//VpakxwZR3JaJmTcYO3U1WT5DqK3bx0MUxMf+75fOwW7Jq1Se4x2jjpEqSmrX+sUlr5/NHfWTJmf62+x89svWJ/dioCOLTE78SdfzYVek16jb4F2PjRec2bx/MQhaz8GD/Gjxq01TDtUlf4vBNGh9j2WazJ0jmHtRzM4XcOL9u1rE7fxe6acb8zYt14g0OESvz7kq+GaVfMWwZrKd7WmRE8uFnMgFj1e1Zxfk0NY8dVXXG/8Er3bmbPvq5Xq460srFyS2fudhvuNulYkHZrKlBB3ujlFsHB3wuP3Hm1sODelAt2vPKE9esXsx8qyedHjtbKISDtFQAREQAQqooCGx4KySIm5zvkTx9izdycHjlwhBif8R4xiSKfG2Mfv4uMvz1J/UHe6eddGeXMzX088Q72X+9DF4V8+n38Lz/YBdPOsjm5CLJnGZijDt/L+PDXfpx3hl3F5f0g0uMPUd3ZSZXhvenaoj3nYFr6eeIQ6IwfQ3eMef76xHMPeI+jbrSk2V+Yweqku/Qd0IaBWgRta+WO3IsZZiepU9JupJz0W5MjNSX+T3qcvnd3vMvU7DbHb+Bazx2mIMbcElr84P7eM1rEsfEuSeSXq1Od4p6LHK2RcX8d/J/5Lo5f70t3HjH+//Q87aw2nT9d2uOoWmF3ieI5P5z7hvKk65xVMrjSyIOluApiaYWqcRfShaYxfbcqQYb3U/PH/SByrEis//caZKu3oFtiGBnYK9FWzAx793laHhHsajuFelZwn7x7dx/Bo+Z3rVbMXCl47rm/g4/fP0vTNfnQtNLmymKzOIxjYuyX2afv55e3NWA4aRFCHOhhEaWif+T7ennyL1gOD6Nm6BhyaxeurDBg4tIcaXw3nk4aF9FG+XzmPlaLHa+75df7ZOySZKTHUBT1lVep79WD4oE40rqUgSVMslIWV9Wkmabrf8LEndM7XnK7VA9/qt5n81+3H7z1i9vL5VxXofqXQ9tTBsqweuS7n+HnaxRc9Xp92zeR4IiACIiACIvBAoJC3BWWRkZpCQkIcCQkJRN86wppZx7AfOJLujqf48NMFnAlLwES1TkpmMpF3azL4m4m80KEm4f+sZuParey/boRrl2G82KsVdSxSOLdHzfcGR/gp/5e+mkd59/2LeI8fTB/VHwyZF5g3ajHZ/frRuVUMC986gOPoXnRs54JFSIFfagv+WijJlecmvot+M6U+uRK59xveOOzCmB61HyRXXM7y0ScaYrd1DAve1BBj7pJceW4Cq5waUvR4VSUerrPuv59xrumL9GmawrwpZ6g/uCddvepgEV9gXRQvG0KfdN58NLnibkPEvkXMXriGg9fTsLbM4rxhRya+M+gJyZVojs7+lnWpTQjs0oVmDhYY5Pyhp+77DG5pOkZOckDNPgXbVdbn+pClvFLw2hG9l+/GHcb51R74F5pc2Y/Dy73p5OeCRfZFFoxaSEaffnQJbEDmYfWG3onBvLnCiP7DetG5cTUMLy3kpQUZ9OnXWY2vpvNJIX1UQZMrBddc0dEzRGFmhbW5AkP9LI2xUCZWJjt4/UNN9xv6bP98H9a9OtC6mRWhe9XcY8St4hWN+z+D+5XC2hPoRpWnMW2pnM6B5Vlssc6v5VkRKVsEylwgljPzv2L65YYMGt4DL2crynPpqMKqH3FmA8uWrWHHqVB0q3syaORI/JvUwkz1i8mdQwTPXszqw2FYNevB0JHdaFbL6v6i/KC+HUkXgvni19WcuByde+j6g5gwrnjtzKnXoiXsOBuPYb3OjHytF9517MhZ7uuJ9SpChyWdYf4X07nsOojhPbxwtip6D1RUsyK0WjYpJwG1yZWMi6uYeEBJT79WtHK0QJdsstLD2PbVB5xxH0PPOrf4euE9WnZohW99m9xfKTHCoootFiaGkBpPXEwc8bEh7Fiwkqw2L9DFtwl2umq+b5LA4nfzfj2tG8L/3jlBw7F9CPKti0X0P/wwdiPWwwcQ5BnFvPEFfmUt+EutJFfKKTyebbFFv5kKY8uEdzjRcCx9gnypm/fm5kvLXuV/t30Z3cuNkE9W5s46cT7HxNkaYjfjML/kP47x2B+sklx5ttFQ8Y9e9HhVtSWDK3+9x6TLTelodYzD2b4M6hKAp4MZugUXnfWtgzJF03nzANVH9SLQzwXjUzN5dZke/QcFEWhzju8+349p+7b4NnfE8vrffLjZhKHDuheSXKnCnVXT+SuyLu382tPcyQojPR0gnovqvr+1ky81HcNdyTV1+xRsV1mf68O2MKHgtSNyL9+8cRiXMT3oWGhyZT1mQ4bSM6ARVTJOMPPVZRj1H0RX90h++596w06GmxgzM5Wuw7oT1MwegzPzGLUki34DuhSevCp4zSqsjypocuXRBcPvj8hCYqFMrJS7GDtDwzk7Yi3/WaOgd6A33vUsyFI3Vmpc5ON5Feh+pbD2mBihrxp28nlMoHjnVwEUAS0RSApl18Kp/LZsK6dshvLtxOH4N7J9Ko+GPiaUdIY5H33LAdtO9OvcDINDPzL3WnOGvDSAdvWTOPDTJNaltybAry731szhSLWejOrbiUZVlVBIO66ve4MPNlWhY1A32jpbYWhkSRUbc5RGehTpdJd0gZUzprFdpzU9fK25OG0B+5378u7IADzsI9lVWL2KGgZZKUTfiyTNyBJLc2Xe/U8Rdq6oZkWoumxSfgJqkyvZiWeY+9U87rp1pW9XL+pY6BF7cSU/fr6H6sNeoY+PATs++4NbzXvTp6sn5hfn8fWSDHyGdcczfSO/n7anY4c2tLC9y4ovpxPnM5S2ZidZfunx77s0TSL4//KSJt6w5YNJHK7bn5H922C472c+2WHDoJf60UmVQNH0h68kV8ovQp5hyUW/mVL9ofoBkw47EjRwEJ0b22EYdZTfJk4los0ohvWqwoE3Z5DcZShdA03Y/aX62PV3vMKMgmv3FPxjKGfmyrTcMnyTWJwfszJT6hlGSMU6dNHjNbfe6ZeW8d6XW7h2KwLPcR8y3L85tUx0Va+5ur/obEuT3cxRcz7t0jKLVW/9RmSHFxnW14XIhR/y2TEXXhk/gkCTvYz/+jzNRwyifzMFZ+Z8xFdHGvDy2y/Q1fES0x5bc6Urzkl/s/hkVfy6dsGngR3GOX/hZXBj42RmPvY9EPIXY9QeYwjutxYxR90+BZMrZX2uzwhj3WefcsChN8N65147Jv6cQOCnr9K70OTKD1xq/BLjXwygWshs3l2SQdDwPnS2+Ie3/qfB0Pk2f741jxif/gzp5ULEwol8erRurv1ja65o+EGgsD5qXLXAL4HlF+NFj1f1MwPv10xjLLxA17Kwco1h5Ufqz9kN7k5lTVIgXdp4UeP6fH5RN1a8TdgzqQLdrxTSHv/G9rm/xMpHkisSA5VAIJRdH33D3JDbxF4N5YbDYL74RHNyJTZkA8FzlrDtqiXt2zhw4tgJ6nUZz5CAFtjGH2LZ7MWsPXwP0wYdGPJKDzyd7FDmz8iw96RO2gX2HQnFwHsQbw70o15V1avfCnzyEgyphhZYWSiJ2/sN7/x8F5/XX2eA63W+mzgT/N9idC9Pkje/xufbatNvzCi6NM7gsMZ2xHJ8+ni+CG/Hm8P74lvbomgJlYfqlUpcdDTJemZYGt9g2diP2eo4gDdHd8dDZy8ffaCpXo+fTzUatjVm6+S8mSsdzTjw628PZrEk7GPi5PlY+Y7JsbYvyFZRzSrB6KnITVT/WFB2OvFXj7D575Ws2/MvYfEZGFWph3f3wfQP8MDJWo+USzsJXryMjUevk2hSB69eLzI0oCkOxjfZs3ghwRsOcy3Jgvod+/HygPa4WkWwL/jx7xuanCowW8ABvYu7WLgwmE3HwkixbEHQC8Po4+2MXfoBftT0h68kVypyjJW4bkW/+Yf0xKscWr+CFev2cv52AjoWtfHo0JtBQW2pb5/NidlfM2V1Aq3eHEO3arfYuvzx2HXSPfTgEbXHZq4oOPV7XhkvenAzOBbPsbKgbYk79zncsTjxmpddYdl7HzHzhiuv/fdVujatgUKV0yiQhPBrqcNxNefThtUMCd06ne/nbeeKbj16tzBi7Y26vDKyO4GuqeydOZ0/t5wg2sqdLoEOXFuRSus3+9DRPYw/Hkuu+KE88TNTV54jMssUY0Pd3Jsf7+H0SFzD1qM3Hvl+DF+NaED8hvlqjtERs2M/qilrDF/1M2XP//7NW9C2rM/1mSRd3smC+YvZdDIS+/atUG7Sxe+DvrQtNLmykcQ6sVy9fpPwrIYEDBlGP18XqhndYocmwzY1yDi8iqm//8XB27Z08TFlw916jFHZFzW5Ulgfta1N3uS7ch0lRY/XJyRX0m+wvTyt3K1Jv6jufqMGYTMWEOndDW8vN2wzQ9ilbqxUV5Bake5XNLanKU5WhsiSK+rDvujxWq7DRgoXgTIUuMGOP4+T1dCQG1N/Y1GKD/+nKbmSfoFlH37NVt1m9OnXEeuLs/hmzk6ch09hbGcrdn43mSNVO9CzY0OStk5nTWYHRg3uTgubC0wdN4kVyZ68Oj6I2rdX8HPwPdq88gaD/FyxyX30QM0nlO0/T+SHYBv6/e8Nuphv4qMvjtJw1HiGd3JH99DXvD05Fr/xo+nna8CxuZracY2V4z5gzoVYsgz0Ma/tSf+CjxoVR1OVKPr8Z7aE1aLb+BF09nDE4MxM3vhcU73qYlHwhFqYYYCCVR9O4myTMbzR25Ltn/4v97+H+9ModjOjJ/yCTdeJjO3tQy2Nb02pgGbF8ZVty0xA85orWWkkxkQTE59MWmY2uoYKzKysMVcY5i5wmJlCXHQUMQmpZOkrML//b5mkxEUTFZNAapY+Cgvr3Oey9bLUf6+TQvTdFAwsTVHmrN+SX24a2QamWNlYYmqkj2528sPbpcdxJ1a1ZqMSE4N0YgqWUWY8UtCzFCjezVQWaYkxRMfE577ZRM8YU0srLE2N0dfNJjUuisiYdIytrTE3ziYpRk3sUkiMGemSll+GpYLMhGwUVnkx+yyR5NgVRqB48aqqdjqJ4eFEpRthZWOBiZF+blIjq2AcquJO3flUh8yUGCJUb+XJMsDC1ICkDEMszJWYGOmQGhtFZGwi6brGWFgoyIzPwsjKFBOjDGLzz5X3/1uBTko00XGqc30BThMrLEgiOSX1ke9tsLdWopMUo+YYCnTVlmWDvYU+KdFp5Xeuz792JKZjYGaGQbIOCmtTFAXbrLrG5DcxJ4l1kJrDfGjiXhUjlFjZWGFmrI+uTiYpmgwVBuikJxIVEUV8ahoRu6fyv6vNeWNId3zrGj64Fj163ILXrML6qGAdyzG6ix6v6cTdCSddYYW5mSJvHZ6CFStvK3101N5v6JIWFU+WiQkKY0P0VH2mYaxUqPsV1TjXeP9Ujh2u5UUXPV61vKFS/UokkEFSfBp6xjfZ8vp/mRLbmrc1JFfSryzj7Ql/Y955HGP6tqTazQWM+fhPqgR9wTDnC/wy+R/qvjCOFwLd0Dn0I+/+mkKXt0bQwz2cP8dN4m/r3nw6vg+tUrcy5r+/Uy3oI17r7U1NU3XcsZwJ/pbv52zkXO1X+e7/BtA0Zj7jJ52lyZg3GO7fCOMTvzDuy/N4vDaOof71UCZraEfEIX6bHExonU508bInZuMsFl2vT//XBtGxQdXizdTLmSVylf1/TGaNTgdeGtqdBuFzeENjvRpiW2DplMIMx5Y6uVJBzSrRaKpITS1kQduKVE2pS2UUkJupytjr2ttmiVct67uH1rYpxivVky+y9vc/WLbtFLcTdani2oZuwwYT2NQRayPtmXfwVOL1ObHSssh+Lqv7VOL1uZSTRlV8gSusGz2BXwpJriQem8q4L07i9vJ4RnRywy50DaMn/Jozm6KbcglTZ+/nWqIl5kojSI3mXqQzL333EUNbJ7LozUmccBvNWyM64R6/5YmzMEJ3TeerKYvYl9CUlyaMY5iXC8YnpzKuQBJD/8hkxv/vNm3Gv8JAPxcsc94hr6YdGcnExCSQZWyGmdKA+P0/8taP12j52jiGqGbOFH3d2LxuzOTu9m94d1oSHcePIsB4LR9+9SDpo75eubsWZlja5ErFNqv4I+B5q6EkV563Hn2O2iM3U89RZ1aCpki8alknPzRDqMCMlic1IyuVuKgoYhNSyMjSwUBpjpW1OQpDfa16pOOpxOtzYvWkkJB/L3+BpxKv5d8MOYIIqBFQk5QI3ZWzzsfR82E5b9f5vw7RzJt3nLr932Z0UFOq317G6Akzsen6CQOrH2Tyr9dxG9SPLp4OmOXk+I2wrGKDefZppo3Le9zl0UdcWmQx8/cHx1C9wadRyiZ++H4OG8+ZE/Tm/zEyqDkOZvpwbRVvfbAI697v8nKQJxm7x/LBEmuCxr5KzxY1yZ0A8+QkUcKRKQ8laWzz3472SHsLe5tQ2LYveO+HRAI+eIVetU7x8Yca6lXlCv/7sWiGhSdXVt23HluRzGQsVVgBSa5U2K6RisnNlMSANglIvGpTb0ldJV4lBrRJQOJVm3pL6lo8ATVJifRE7oRHk5yaDkaW2BlfYM4733PSqR9vjvaF7T/w6R/bcH5xCmPaZLDo0zlEthnOmIFNSV33HdPPudB3ZG/aVr/KTE3Jle7NMEh9cIwqFhFs/noSM9bfpd6I//Da4DbUr6J65FK1vv05Fr39KYecBjN6WEtiln7A3ER/XhrSB08H87wfFtQniX6avJx0rxEM6uJM9JL/8Nk/dXnhjRcIbFwNo/zXBT3S3ofeJhS6n1kzlpDYfBj9OjkROvc//HLLi9df6kdbpzsEa6qXvR73imj4UHJlqAMnJ3zKcvMefDC+G/bnpvP+z6twHPwDYyuSWfGCTLZ+igKSXHmK2HKo4gnIzVTxvGTrZysg8fps/eXoxROQeC2el2z9bAUkXp+tvxy9PAWePOOD7FRuHJjPn7PXcT7FEe/GCjZv30ejwV8ytmcLjC6uY9GSjey9GI1O1YYEDh9CkGc9qmQe51dNyZVHFmdNv7KctyfOYOeJuxhb2WFpZoSBbn0GTRhHDy9HDC5tYf6fq9h+LgJTFy96jBxAh4a1sMhZiFP1UZ8kOr1lPn+t2crJ0Az0qzWj+4hBdPWsi61xEV/FnJ7I2a3zWb56KydCwbKeF91H9MW/kQOWBpkknHtSvfKqV5hhwTVXhvticfYPvvtzM6HpLvg3U7Jp6x4aDpr02IK2FdasPMNVyn6igCRXnkgkGzwrAbmZelbyctySCEi8lkRN9nlWAhKvz0pejlsSAYnXkqjJPtohkE7inXCisxRY2ZijNFKTdIg9w9xPv+WAuS/9e/pTP3UzH357Ca8xLzPI3xWr7ERio2OJS8pAx8gES+vcRfJ1814VnGZkiaW5EqOspJwZMXomNliZKXJfUJKfe0iL425ELMmpGQXY8h4vUhqhl5lMbFQMcUnp6Koeh7UyQ2FQsK7q25GRHEdsbCwJKVnoGpnlPEarVNWtGJ3zoIxs9B89dsaT6pV3oMIM2zuhExVJvpN+RhxRUXEkZ+hjamJAclIyhma2WmVWDF7ZtIwFJLlSxqBSXNkJyM1U2VlKSeUvIPFa/sZyhLITkHgtO0spqfwFJF7L31iOUIEFMlM4t24Wc//extk7qegrbXHwH8ro3r40rGpSrERFBW5l+VZNDMvXV0q/LyDJFQmGCisgN1MVtmukYmoEJF4lLLRJQOJVm3pL6irxKjFQ2QUykmKJiY0jUTWzRM8QhYU1VqbGGOjmL1xS2YWe3H4xfLKRbFF6AUmulN5QSignAbmZKidYKbZcBCRey4VVCi0nAYnXcoKVYstFQOK1XFilUBEQAREQgTIWkORKGYNKcWUnIDdTZWcpJZW/gMRr+RvLEcpOQOK17CylpPIXkHgtf2M5ggiIgAiIQOkFJLlSekMpoZwE5GaqnGCl2HIRkHgtF1YptJwEJF7LCVaKLRcBiddyYZVCRUAEREAEyligWMmV9FubmXTqJNXr9qGPU13sDAqvTXG3hzA27P6Vn+9c5NoTGtqn3kReq+9BLcXjGz7xuHEXCD6xmOB75wnProJnzWG84daUOmaGDxeWcZ2/9k5nt05HRjdti5uFcRnzS3GFCZTkZir21kH+Ovc3q6JDuJqlS01FMwa69CbIyQkbY72igadEcObyFlZd28uGpHAi0aGagStBDr3p79qQmiaGjy8elnCdXWfXszzsH/7JSEBHpyoelj152aMNTWxMMSz4SKzEX9H6Qcu2Kkm8FmziE89bj3gUd/v7u5cgvh8eV9nY6DnjX6MXwxq542hm/PB4kPjWisgtbbw+1sjUSGJ3bCRx924yo2PBoDp6Tbph2r0VJlVNKeLZl6y4G8SsX0Xy0eNkJSSDsQt6bTpj2sEDE2vlY+Woto/dtJakw0fIik/K3d63G+btm6C0VDxyro4lbsMyEnbvJzNeB506nTEd0AmzmpaPlJtB/IYfiD9RDUX/7pg526CvFb36/FayzOP1+aWSlomACIiACDxDgaInV+JOMnP/r3wflsGA1u8zzqUB9o/kIh5qR3G3z9n5Gks3fMZ/Q09zsVAUG8Y2/5r3GzbD4dHkypOOmxHGhn0/8OOtqvRqFkDLzJPMPr8bgyqvML5JS5zNHtwCRpyfyUvHQ2jRZCSvurhS1UAWjXqasVq8m6kMQk7O5D8Xt7Ir/h5xGWmkAQa6CiwNqxBYezwTm7SmnnlhQQvEneXPg7OYcfsMF9MSic/KJBPQ1zHC3MAcj6qv8XWrDjS3frA6e/qdzXxzbAmL7l0hND2JpOwsdNDHWM8cJ7NOTPAaSlCN6pip3jsn8fc0Q+ipHqt48fpI1Z503nq0JcXdPn//EsR3xKVFTDzzN2ujbxKRN670dAwx1begWdXX+F/rAuNB4vupxlxpDlaqeH30wKlhRP/5K/H7j5MZm0h2ZiboGIDCDD2X/piPCsK8jvUTEyzpYVuJnrOMpNNXyEpKgaws0DVCR2mKrnM/LF4KwqxAOQ+2DyErORky87Y3MUO3/kAsRnbDzCk/cZJBwo6ZxKy6CD59sWikR9KKxaTSFothXTBztLifiMmKOkb4T7+S4jgUu56+KGwNkKt/aaKt9PuWabyWvjpSggiIgAiIgAioFShSciU96ijzDs3ix7BTXMh05t02ExhfSHKluNs/qFk68YmRRKSn5vxh/PAng5BTM/kw5CCGNq/wfasgvO3M0S9wx1OU4yaFLGTEkWCMq/0fE5r6UF8Ryurtn/HV3Ya83nEEA6pXxUR14KQLzNn1LWuyuvN2q0C8bB//xUxiqnwFinMzlR62jrcOzWZBRCqe1QYwxs0TVysF2XHX2XziN2ZHZ9PdYwJv1GtIDY0TkDK4cPRzxv67i9uGgYxpFICPvQ0KvSzibu9kxskVrEvMoqfb53zg1pzaJro5cTJ/7498HXoaA/NBvNW0Ay1sTdGJVx13FtPCb2JX6z9M9WxPM0tjJP7KN2aeZenFideC9SzKeas02z/YtwTxHXOU7/dN4ZfbsXjWHcLL9ZviqDQkJfIoC4/NZ2lcCl0KjAeJ72cZgcU7dknj9fGjZJCwbQrRSzaQrtsGkz49MK9vA0nXiV05m+RTd9Dzfwfb3qokhZHmJEVGGFHTvyd+11WyvfpiHuCJ0jr3HH6/nMD3qNKjLcY2hpAaQuTUn4jfd5rsGp1Q9uyKubM1OsSSuGspCTvPQpPR2A30Q1FNgU7SWcJ/+JGE1DbYjOyFaW1TkrZ9R/TKi+j2eBfbdm4YKVWtSyFuxdfE/GOGcshgLBvXQF+VGJfPMxUou3h9ps2Qg4uACIiACDznAoUnVzJiuHD2LyZf3sT6mCSU2dHczq7DWG8NyZXibl8M3PRbm/j44O8sjW/Mez4vMNihFhZ6eZmVYhz38uF3eeHcLdp4TOCt+m5UN8zg9IG3ePliMt283ue1OvWx04fQ0z/xypk7+DZ7iZfrumBXMItTjHrLpiUXKPrNVAqn93/Eqxf/wbTWf/ive3ta2phgpKcLmWkkxB3m111TWZ3dk698utHO1vTxx3pU1cy4zNwtk/jijiPjfIYzzNEJa319dHWyyUxP5O6Vxbx64i8OGA5lgU9PAuzMCTv9Pa+cWkuI/gC+bN2bzjWqYqK6E1cdN2oP3+6dztw4H77pNITe1e24KfFX8oCo4HsWPV7zGlKM81bOHsXd/lGvEsR3yuWFDDyykCuKQfzUKgi/KpYY6uqQlZFMuOrfTiwn3OQVZnt3ppWNEjm/VvAgLVC9YserpqalXiDiu+9JOKXEaMxorLwaYKR6BDMrnazwI0T8PJWkGy6YfDAKK/eaaHqaOOPKGsKnziVF2Q2bYUGYuFijp6dLdmY6Wde2cu/XP0k26IrNmF6Y1bEk88IywqcvJEWnPZbDe2PWqAb6hnrokElWYiQxy74g/oAVxmNextrDAYOba7nz0xyS67xMtf4dUFQxJPP8Uu5OX0K6+1iq9PZBYWNA1p39hE9ZQGrDQdh19cLYSmatVISoLrN4rQiNkTqIgAiIgAg8twKFJldCTnzGO+d2cjyjFS83DsA+bB4/3s6kR2v1yZXibl9k1Yww1u/5mo+uRuPt/jb/5+ZBbYXqJir3U5zjnj/4Bi+ej8GvxYM25H/XXvVdvQZUSz3JT7t+5rBeX97y9Ke59SNrChS54rJhaQSKfjMVysqNnzAhVMFw/7d4xckF24K/NGYncnDfu7wRUoXRHUYzuGZNTNVVLDuNmKRIojKMsDUxx0xf/6FfWbOj9zJx1y/MSmjDr/5D6G2fybatn/DetQQCWr7P267u9wDeeQAAIABJREFU1DIqcOCsFKKSoonONMIur7wLEn+lCYkKvW/R47X4563inufUQhU7vu3Qv7aMrofmcsvkZX73CsTT+sFzmGnXgul+aD63c/6tM62sFcj5tUKH6EOVK268ampZ1rV13P3lT1JMemM7KggTJ/MHyWtVzAW/R+z6UPQGfYpd+8Z5s0MeLy07LZ7MmDiy9czRszBBt8B0kaw7u7n3w3SSFD2oMqo7Jo5mJGz8kOile8lu92XObBaF1UMnfdJOLCD89w1kBfwfdv7NMQ5fyZ1f5pNc7zWq9fVDoVo07upKbk+ZT2q916ia810qMYu+JO5MDUyG9MeiYVWZtVJBQrqs4rWCNEeqIQIiIAIi8JwKFJpcuXJyBptTauHu2Bw3awOO7ZvAOyFJdNGQXCnu9kU1jTg/i5dPLOO8wRB+bdMbv6qWDz0OVJzjFnbz38lzAmOdXYg59RmvXTJmQKvhDHGshbmuPG1d1L4qy+2KfjOVv1aPDa91GcfIWk5YPlSRbM79M56XLiTQ0fM/jHNWrZ9Tgpre28b4vdOYl9mdRe360MX0KpO3fcePUR586T+cATWqonhCqEj8lcBdS3YperzmNqg4562SbF9stkfju4oFOsnn+W3nV/xwV5+ujV7ljUYeuY8FRZxkydEpfBkWRafGE/lA9b1Cp9Dkipxfi90j5bpDceNVU2VSjv5B5OwVZHi8TZXe7XJmfxT8JB2YQtTcDWS2ePf+7JCiNyyD1DtniVv8G4mHEtAf9ja27d0xVuoSt+YdYlb8A90mUyWwNcZmD5eadWkld6cuILXR61RVPZKUsPax5ErWZdU280mtn5tcMYjbQviMTWR4D8e2kwcK06Iuw1v0FsmWJRMoq3gt2dFlLxEQAREQAREomkChyZX01FhSMEJhYIS+bjy7drzPmyGJGpMrxd2+SFVMu8LC7V/z6U19BniN5416rlQzePgB6OIcN+bfGfQ9sYG6dT9igrsnTsoIdmybwFuhDrzh/xKDTW/z696fOWs6nLeb+dHUQqYEF6mfymGjot9MRbNt+we8c/UW7Zp+wXsNmz78Fqm0K8zb9gWf38ykv6ZH2p5Y/wwuHPmEV/7dg1mtT/mmuS+NkjYzct8slmb1ZXlbf+pE72VJyDY2JkWRqWOPp10QLzb2wt3qwduCJP6eCK21GxQ9XnObWJzzVkm2Lx6kmvg214fsdOIjjhF8eA4LI8O4baCPTs5jQSlkp9eiu8tARjdqRT1zZU7CW+K7eOrPcuvixqumusZt+ICYZXuhy3dU6axKcjycYc68sJy70xaS1uD1vNkhRctsJ+z4mv9n7zrA5CjO7OuZ7skzG7UrrbTSKksgCWUJZQkRjMEJB2yDMT6H89k+23dn+3xn+5zO2D7nhLONEyAQAhFEEBICgQQoJ1CWUECrsNrdydPpvr+6e3d2d/LOhtmt3m++mZ3prvrr/a+rq179VRV8ehfk83GoiQY43n0bKpZOg7vMAUEADNHmMchj/gU1t10HT507KdJQQevab6D5oeehzv+KEani3ovz3/kJwp6bUXPHjfDUexHb8jNcuudV6Df9G4asqEfs3rvQcmICArfdgsCEalgzj/vSTzxvA4Fi8ZXjyRHgCHAEOAIcgZ5EIKcFbQ0DWrOKKx0Nzff81MW8+PqvcefO1TjkuB13L347ltaUZdlxIHO+WuQAfv/cd/G30AL826L3Yqm+Fd/b+kcc8f4TvjxvARwHv49PnwjgQ1d/EO8rC+OxPTls2dyTHhrEaefemNJwaf8v8e7dj2KXPA6fnPIRfHzyNIz0OKDSgrY7f4FvHd+CHYnR+PcsizGng5t2TPnPXX/HU9F5+NrSj+DW+hHwn30Ib936Jxy1rcB7bSfwQvAAdsWDCGoK7VMEtxhAg28lvpy0WxDn38AldO58TYVBvvVlvudnxj0lv00NO3LmOfx4669wd9NxnNV16GZSdmEU3j3us/jmLBJXnOxbzu/S4Xf3+NpezrYIkpt+hJrrukaQWFNvYsnTcbLCFMLlv/8EwRf2Q22+BD2mQRi+CO7bP8LWT3E4Ab3pJZz/3i8RORaDuORO+N+5DP7hPghqC0KbVqF1zVrIpy4Bb/mGIa5UJ9Dy4P+h5dkQpFv/GRUzHQj/8bsIvjEJ/o/eCrf9BTT/9iVoy29D9fJRSDz/UA5bNmctCD+hSAgUi69FMocnwxHgCHAEOAIcgZQI9HNx5RyefPYb+MLxIK6d+wX828SpGJG8pkXKImXpdJgjsau23Y+HWt7AJX0IZtS+BXdOWYKrsA//u+UvOF/xAfzr1Aac2PMz/CSHLZs5t3oGgXwaU1riJB5/4S7858l9OGsPoMLpYgtv6moCgr4INzpewbqQB++Yk3mnq1QluXh4Fb6+5z7cd9mLD171OXxuynQ00Jo/p1fjLVv/jI0tIXj0UXjn+Hfg1glXYoTbFHXM3YJsQz6N3y24AYtpIV3Ov54hSz9INR++djU3X7Ek3/PTA5SW3xRdc34D7nr1HvzpXAhzx9yKO9t2C9qNVbv/htXBKBaM/W98xdrGnvO7HzAxNxO6x9c8xJUTKdY6yWqiBrW1GVo0Dmgq4q8/geYHn4EcnwnfZz+E8inDIekxhJ/7PZrufQJyswCb3ws7i2pVoUWrYJ8+BMqBPdBnf9pcY0WEFjqFliceQHDrHiCqAzWL4X7nDSi7wo7Q776P4MUZKPvgjRDeWIXgI9m3bM5aDH5C0RAoFl+LZhBPiCPAESgYAV23hmkA+ixQOGKWg86z2fjWbdlw4r/3PQL9W1w5vwlf2PwL/CG8EL9Y8UHcUjcEzqz3Xw6dDi2BULQZTUoMMiT4pHJUuhTs3PoNfO1UPe5c8D6sjD+LT+zIYcvmvvfhgLUgv8aUimjkDHYfegL/eO0prAqdRVQYirnVN+OTM1eg+uT38R9Hw7gmL3ElhlP7/4pv7H8Ua8K1uGPqR/HJSTMwxuswwsVNceXJJhvunPbv+PzkOZjkd0EyRR1jl6Kf4e6LQ/HZZZ/FnaPHoJKm8HP+DUjO5sfXzhDkUG91uCTf81NBnoXfiGHvlq/iXw7uQdmoz+Er05ZgZoXH3C0ohpbzG/GtLb/H6tB8fP3apG3sOb9Lgt858/XMelz46yOIHb/QsVxTP4Qh71qGxPavGGufpIlcsdY1iU1MWkg2T4T0eBAta7+L1sd3ANf/N2poF58yO/RYC6JHXkbLE48gtv0A9JgIoX4xnO94J/z+vWj9+wNIXPEv7QvYQoMWboUaDJEGAzgDsJX5IL9+Ly79aQ9w/e2omq0j+Kuf5rBlc56F4Kd3C4Gc+dqtXPjFHAGOQDEQSCWehOVWAAJsgg0hOcjeo0oErfFm2GwC+zzENQyKVo0TrSpEmw2KqqHaI6HcaYemA162IxylAvgddoid1sTMRaQpRvl4GhyBTAj0a3Hl1O7v4o696yDVfQXfn70c0wIdd29JXbDCOh3yuSfx31seRHToP+Ez0+ZCOPAlfDiHLZs5vXoOgfwbUzqURAgt8SCaNRk6Tc2xB1DlbsH6Df+DL5304SPX/is+MnIMKrKJdImLeGnnr/DNI89jT2IKPjHrDtwxbgrq3VL7PPxzT+FjL/4G97bMwI9WfgQfqB8OX3K6egI7Xvo8PnE4iOvmfhmfGT8ZQ9MsN8D513M86q2U8+drsmX51lv5nt8JhVz4DWsXLi8+tPKz+PiocahKHjRSL2Ddc/+FL5zQ8M4FX8Snx01Mu1A053dvsTD3fHLmqxl5Ejl0rmPisz+LoR95K3DmT2ztE3Xhl1F702K4KjouAtu24O3sf0fN25fAXSnmbmTSmcqB+3H+1/ciceWnjLVbqo3KVFdiUENB6NEYoAmA5IVQ5kf8+R+i6f6noa34FmrfSmJMmkpfOYOmn38XwdB8VHzwJvjEF3D+p9m3bC6oEPyighHIma8F58Av5AhwBApFgMQUemlQkVDjCMshxNUozoVP41ToGC7HL+FSrBEticsIy0HE1AhokrGua1B1UroF9vnm0R9AY+hq/GV/DGdD1I4HE1BoQJM+O+0CfKINQzwShnodqHbZMb3Wh1qPiIYyFyqcIjvfKZKII+QUEVNomfl1HIF0CPRjceUintvwFXzueAw3X/0lfHr85Bx3eCmk03ERL77wLXy9cTz+5er34ca6ITj+Sg5bNue2Lh9nX4EIFK0x1fwyvr3px/hF8yz84NoP4d11tXBlsilxBuu2/gJ3HX8RF6Qb8Nk578Y7Ro1GjSShg0ge24Ofrv8efnBuEv77hn/CB0fUoeOGFQr2bvkcPnqwBSsyRsxw/hVIkX51Wff4mm+9le/5SVDlym9k24UrVxs4v/sVUU1jcuarHIJyuRW6TGtJJR2uCogBL7RjD7EFa+PD7sDQ26+De7gnWRJBy5r/QsvD+yG8/ZsYct1MuDoo0Lkjk9j/d1z4zf1IXPGZpEiUdNe3oOnXX0Vww2XYP/qfGLLkSjjTVPrRbX9A01+OQ3j7B1G1aCKcbz6Sw5bN/OGfu+eKc2bOfC1OdjwVjgBHIAMCVmRKRA6zBcabYhdwtPk1nAgdxqngMTRGzyChxiBrMmQtwQQUVVPYu6ZrIBkm1fG+8R/D2daluHtXDCdb411OIYmc2uEkoBiiiwC3aGOfHXaBiSwj/U7MGebDlGo3RgWcqHBJRpSLAD6tiLO6VxDov+JK7AB+s/4u3HVxCr668g7cOnwovNmiDRhkuTb42/GNHHsA/7p9PfwNH8VnrpyFMR5bDluK5ir29IofB2Qm+TSmTu29C188uhu1I76Az02egQavNcSu4NiOH+Bj+9fhYtln8euFN2B+lSdpV4nO0DXjla0/wJcPvojLvvfjK3Nuwsq6WvhFIxSxw6G3YuOmL+Jzx97EjClfw9emzGDcaTsSR3DPs9/Ct05X4JPXpY+Y4fwbGPTNh69dS5xvvZXv+VaOefAbQWx57gv41LEzmDrlf/C1KTMxNpnfkb345Ybv4ftvVuNfOb9LjsTd42tScaN7cP7bP0L4RAO8n/8oKmaMgGQFr8SP4sIP7kJohx+uL30GVbPHwJFmynzk+V+h5cmt0GZ+CtUrZ8NZnhwB04Lmv34TLet2QHjHXai5YR5cwedw4a9rEJNWouJ9K+Ad4Wuro+WTT+HiL/+A2LkZ8P3Hh1ExdRhrWHc5Iodw8Wc/Qth5Harecz28w70QTnZdI6bzls3uIVxc6W3CF42vvW04z48jMEAQIEGFBJKg3IqoEsbRlgPYe3EbjrceRKvcjDgTU+JMTFE0hUWm5HtkE1eypUciC03NJ8HFJdpYpMvEChem13iwcmQZJld74JXs7Hs7X78lG5z89wIR6L/iSuM6fOTF3+J+5V1YteztuLEmkKFDnFz6fDsd5/D0xm/jZ00z8Mmr34lrh1XCkcuWoiPqchR7CvQMvyyvrRcjR/6M27ffh03ybHxtzkdw+5gGVAitOLj/Pnz7tbVYG6zHvy78HD49fhJqpfQq3an9v8Bn9jyKS77b8JWZN2LJ0Aq47ekW0NLRevI+/PvL/8AT0aF4/6Q78fHJMzHG74IePIqHt/8K3zvxMoKBj+PXS96BpUMC6JoS599AoXr3Gv/51lv5nm+gnC+/g4f/jDu2P4Dn48Px4Ss/hk9Nmo5RXgdil/fj0Z2/xfff2IZQ4BOc3yVI4u7xNanAegQtD34HLY9thzr0XQjc/i6UTaoCIm+g9aG7EVz/MrQrP4Hq29/KBJB0tal2aj3O/+R3iJ6rgPOWD8N/zQx4y5zQIo0IPv13hB5/BjIWw/+ZD6NiSh3E+AFcuOv/EDogQ3rvp1Bx/Sx4ymyIn3weLX/9G6I7jwPXfwU171rCphCl1Fae+zmaVp+D/X13oGreeDjo2RDakWXL5ulweXIa6SlBVvRfk4vG1/5bRG4ZR6DfIUCCCgklNJWnMXIa+5q2Y/eFl3Exdg5RNYyYEkVCi7NolGIc3RVXUtlAQgoJLT7Jjmq3iCur3Lh5bAVmD/WhyiXCLdm40FIM5/E02hDoQ3HlDNY9/wv89JyK62Z8Arc3jEXyYFDLwd/iPTsexMWyz+E386/BnEpjq8/sR36djpbDf8FHduzG5El34JOTpmC4uRtRhy1Fl74XS9Wt+N4Wa8vmFZhZ4cxR7MluMT8jNQL5NKZ0+SzWvfC/+OKJ/WiU/Ch3OGCHinisGRcSftww/vP46oyFmFLmNLfyTsE/9SD+uPF7+PbpfWi0V6LG7WHqdtdjLr685Da8a+hw+JRm7Nn1W/zHa+uxS7XD53SzBT9p0drWaBNk8Xp8fdEduG1UPcpTiDScfwOH/fnwtWup86u3skfoFYnfchNefPUn+O/Dm3EATvgdBr81NYbW2GUo4g2c3yVK4e7xNbnQOrRLe3HxFz9CeO+bEHwB2Jx2CJoMtaUJWtlK+P/5dpRfVQ/JDB8JbbwLwad3Q73qM6i+bi5clRKgRhHe9Bs03bceStAGm8/NFjmErkANNkPTJ8F5xydQtfQKOD12CLqMyObf4tLf1kFptc4HdDkMtTkCTLwV5R++BYHxVUipj7fuwYWf/BLRmneg6p3L4al1Gc90Pdy+ZfNt/4yKqxwI/6F9y+ayyTWpo2BKlAelYnbx+FoqJeZ2cgT6BgFryk9LvImtkbL9/Ga82vg8WzMlqkaYoKLoNE00/8iUbCXqCXElOU96pLjsNjZNKOC0Y8YQD94/uRrThnhR4xHhsNv4Oi3ZnMR/z4pAH4or1nx+Be9a2HV73Mv7foVb9jwE7/Cv4HszF+MKf8dF8tKXLI9OinIGj238Nn4TWoDPL3gbltaUtS9WmrylaOsbuKQlbdlcXQZnpxWqsyLNT8gbgfwaUxqikdPYfWAtfn1oHdaGz+OyXonpvgV43xVvxzvHTsIYL+3kY5mRgn+XHsW7X/o9Hrl0Bp1WF+hk+zL8+C2fxofrG1AOHUq8BcfPbsXa/Y/iwfN7sFuJwmObgOuHvw0fmLYEC2prUZ5qWhHnX96c6M8X5MfXziXJo95il2Y7v3j8TsQu48iJDfjLgSfwWNNBHNFUVIjjsLLuJtw6lfO7P3Myk23d42unlHUZ6puHcfnJRxDe9DzUphbAUQfbVTfC945rEZhUB8nc5YGx99F/YzsMqfO+0WH9FD3WjOiRV9DyxOOI7doHPRhtT+fm5fBPGgGHS2Jz/JkOEqfdgl5CywMPILb3CPS4HUL1eNhXvAvlS+bCO7zc3J65MxIKQut/gstrE3Dc9gFUzhoFqU1I19u3bH55DxBJ3rK5Dg5Hrm2RUmVG/7S7qHztn0XkVnEE+hQBElXiLBIlgV0XtmDz2adxOnwCQbmZTQMyFp7t2aOnxZVk6+kxQhEttBPRMK+ERcN9+OAVNRhd5mRTh6S0Ues9iwFPvfQRyENc0RCJXMB5WYPXVYUKhyPL6E2282UEwzvwm2efQ9XEd+KmsRMwJGkTATXejLPxIGxSFYY4afvPXMHOlm9SOiSgRC6hVfei0u3tOv0j5Zaixla7/Oh5BPJvTJHQEURTIohWtnCWHW67F2VOP3yS2C6cMdNT8A9BnI62IqxmllYAD2p85SgTpbYQd02JIUTbhSoxxHQNNsEJnxRAucsFh82WOsqJ86/nSdSLOeTP12Tj8qi32GXZzi8uv1U5wnbhCqpxxHXALjjglwIo4/zuRYYVN6vu8TWFLbRgYSgILUzbHGuAIAEuP2wBD2xixzpQC51Hy5r/Qdj3HlQt7biDUMfdf/SM6TCBhXYLam2BHksYA6l2pxE943EakS8pDxJQmqCGBdjKKdKm806Eqbdstklp6vLiuoanlgKBovOVo8wR4AgwBEhUiSkRNEbO4qWzz2DHpZdwMdqIiBKCwnbeLH6ESjroe1NcSbaBtHWPZGdCy4waD943sQpX1wVQ45HgEHPugHJGcQQYAnmIK8VHLHLsfvzL7hCun/MWvG04X8Ok+AiXdoo93Zji/CttfvQ363uar/mWl/M7X8QG1/l9yVeadnvpx39HYvZ7Ub14Gpx8DZPBRb4CStuXfC3AXH4JR6DfI0CiCm2R/GboDbz45jPY17SN7fpDa6kUaw2VfEHoK3El2U6aNlTmtGNSpQu3TqzC0pEB1PudcIo8ajFffw7W8/tQXGnG5hf+jkP+hVg+cQoa3J1HjgarS3i5LQR6tjHF+ceZVlwEepav+drK+Z0vYoPt/L7ka3THH3H52HD45y+Ad7i/4xb3g80RvLw5IdCXfM3JQH4SR6BEEGDTf9Qo2zJ53ckH8drlnWhJNCGmxqAXaWHaQqHoD+KKZTvNUiCRZXTAgX+aWouVDWUYyiJZuMhSqH8Hy3V9KK6oCEdaoYleeCRHpykbgwV+Xs5MCPRsY4rzj7OvuAj0LF/ztZXzO1/EBtv5fclXLdoMTXPC5nLBlnLR8MHmDV7ebAj0JV+z2cZ/5wiUAgIkqkSUMN5oPYyNZx7HgaYduBQ7z7ZQ7s2pP5mw6k/iimUnbe9c4bRjfIUTt06sxo1jKlDnc0Dka7KUAu37xMY+FFf6pLw80xJCgDemSshZ3NS8tg7ncHEE+hoBXr/2tQd4/vkgwPmaD1r8XI5ARwRoodqQHMS6Ew/g5caNbCvl/iSqWNb2R3ElWWShNVlm1njw+dl1mF3rg89ph91aYZ2TjiNgIsDFFU6FfosAb0z1W9dww1IgwPnKaVFKCHC+lpK3uK2cr5wDHIH8EaBoFdpSedv557Hh9GM4GTyCmBrpszVVspWgP4srlu1Ou4Aqt4RrR/rx4Sk1mFnrg1viU4Wy+XYw/c7FlcHk7RIrK29MlZjDBrm5nK+DnAAlVnzO1xJz2CA3l/N1kBOAFz8vBEhUSahxHGk+gEeO/Q2HW/YhKLdA1bPthplXNkU/uRTEFavQXsmGGreIz88ahpvHVaLWI/GpQkVnRGkmyMWV0vTboLCaN6YGhZsHTCE5XweMKwdFQThfB4WbB0whOV8HjCt5QXoYAUNYieHxE/dj05kn8GbkFGQt0cO5Fif5UhJXqMQCgCq3iKUjfPjk9KGYM9TPo1iKQ4WSTiWluBI8+DQef/F1nLksJxWuDFNuuBHzJ9bB9vo6PL71EM60mArosPm4ZeUMNNR4OoIhn8POZzfg1UPnELbV4MpFSzFv8nCUOZP2DJdPYvPDz+FC3VIsnNEASiJ4bDPWb96DkxfjEIfOxMqVszCuxgexmFCnsc12Yn3GspeZRmTDqP289Xj8WBnmz7rSxEfGuZ0bsWn7QZxtTQC+0Vhw7VJMG1UFN99KvYOH82pM5cC14MHOvmjPLqs/9bPYtm4jth9rRCQwFkuvWYwr6yuRTGWk4HKxKBvcl+Gey6HsHezoZKf7VOb73eJyT5avWDj1ZTp58dU0NCUnM/gzIw/aCp+5jpGbduP5p1/Ba2dbIZeP68Bl+dxOPLvhVRw6F4at5iosv3YOJtT6IfUAsJnux1Rcy2R3snmZMMr0bMk1/R6Aok+SzJ2v+T+zUvm257lVKnb2ibtLPtPc+VryReUF4AgUjEBUieDw5f1Ye/xvONi8BxEl1G+nAKUqZKmJK1YZ3KINlS4Rn5pei/dMrMJwvxO0EC4/BicCKcUVLR5EazgOWdUZKhe3rcWGiyOxbPl8TBrux+nn/oznWkdj+pUTUEc9L8mDMp8bDjFZHYjh2IaHsfXyMFwxbRyqwruxcZ+OqUvm48qRVXCwlGWcemkNHtu0D8Ls2/C2qyegTtmNx585BlfDFRhfZ8exzc/hdNXVWD53EoYHijWnLb1tk2odiGcou7WxQTaM7IKMpt0b8eQL2/G6NAe33TwfE+p8UE+9gNVbwxgxcQLGDJFwZtuzeCU8GiuXzca4oV6mgvLDQCD3xlQ2rqX2RTLOmf0p4eTG1XixqQ5Tpo2EfngzdsnjsWLhDDQMcZvJpOCyr3iePLkx3T2XyOE+S7ajq51Dpcz3u8H5ni1f8ZDqu5Ry56uBZ6r6AcjM5TfT8qC97s1cx8Sxc83D2K2Nx+zpI5A48Cx26dNwzYKr0OA7gw0PbcAb/isxd2odEgeex05lIlYsmIZR1a4iApvtfkzFtSbsSGd3tbODbWnvldDeDM+WlpzTLyIQfZpUrnzN75mVxrexYz3OrVKxs0+dXsKZ58rXEi4iN50jUDACFK0STgSx8fSj2HDmMZwJH4esJQ+QF5x0r15YquKKBRIJLDeOLsOnZgzDlGo3nHzb5l7lT3/JLPu0oKbdeOyxw/DOmodZE0cgIIawY/U/cKR6KRbNmog6Xxo5IPI6nlhzGGUzZuKqiXXwaFEEIxqcHjeckp2JCOq5rXjk5ddxZs9JeOe/HzeQuOKOIRiWITrdcDoEnN+6Cg+fGo5rFs/C+GFeEzcVJzevwXZtAuZdNRnDyyQ07X4MzzbWYu7M0cDhLXh+1zFciAkINMzHyiVTMbLKjbbuRw62sYy6lD1NWVOcd27bGjx3EAiIjXhNmYSbl89m4oouh9EaBZxuF5yiDfKRp/CX9UGMv3Yp5oyrQafYn/7Ckz6xI+fGVBZ/NqbxRdpCdfancBIb/roB4QlLMH/maJQ3bsK965sxfvkizBhTA+p2puRym7jSTb4imP6ey5XL1p2T6p5LFoHScD5z+fqEHv0u05z5CiBd/YCM/oxgZw51b8Y6pvYinrl3M9Qp12DJzNEQDjyIB3Z5MOeahbhS34n7nrqAkUuWYN7EWjjOb8GDj57HqOULMGNcLQwZsbtczlD2TBzVD+CRNHZPG1WRFFmT4V5RMzxbfCdzTL/f0a5gg3Llaz7PrHS8Vk9swF97mFu9Z2fBkPMLu4FArnztRhb8Uo5ASSJgLVr7j4N349Xzz6NVboamqyVZllIXVwh0WotlTJkT/zm3DjeMroDfWdR5FyXp18FmdBZxRcWpTfdjc2QC5s2ditFVTgjqcaz/yzq81pIAzeCzeUZgzrJlmDGmGt67nhwjAAAgAElEQVRk/px+DvdsbUWl0oRLTc1o1qoxbfm1mDOhFn4WY34B2x5+Hs0jK3Dp5T2Ij7sRK0lcSe7oxc7h5cfWYI9rHq5bOBWjKqzgdB3RA0/gHzudmLtkDq6ot+Hg2nuxx7cIi0Y0Y/POZtRfMRFjalQc2PgK5AmLMefKUaiyBjiz2mZ0IrqUPSU7Up8XDzUhqkiIHX0Sa47W4JpFs5i40vlo3rYa9+1yYu61CzG1QydhsFGxa3lzbkxl8WeuvjAsSOHP1r1Yc+8BlC9ZhNmThsPfvAsP3r8X/gXLMP/KepTZs3G5m3zNdM+dy3afJeOazc50nM92HecqIZAzXwGk5WQmLttyrHs7uaNDHVOfwMur1uCQbw6uXTQByvZVWHdhHK5ZNgdjgpvxl00RTFmxENPHDIGzeTdW37cTznkrsHDqSFSw+r2bXM5UdmZ3Gq55GrE5jd0ThnraI/5yfT51fraUNeWW/gCiej58TS52pmdWOl4rh5/GPb3Ard6xcwCRoISKUihfS6iI3FSOQN4IyEoCx4IH8cCR32P/pe39cnvlfAo1EMQVKi9tz1ztFvHpGbV4/ySaJuSCnU8TyocKJX1uZnEldhjrHtwH96y5mDmxDgEixqVtWLVqB+QJczB3cjVCO57F1sZaXH39Alw5oqx9BPHkevzx8X1QRl6NpdOGQn7tBWw+5cec6xdjan0lQrsfwzPnhmDmjACOP/YMztXf0FFcObsNa597FXtPqJhy3c1YMm0kKhztkSN66148smof/PMWY86IIDY9uBuehYswp+wYHtl4AfVT5mHm5FqIiQg0yQO3U4I1pQdZbGNTllKVPZWr05xHSrIgCGjesxr3vV6NFanEleBBPL1mC8JjFmDBzHGo8dj4tKAkjHNuTGXxp5SLL6x8U/mz6RU8cP9RDLlmKWZPqIOveQ9W3/cKHLNWYuFVDcBrWbhMXdLu8DXTPae+ir9muM+M6XfGQdFdGe+5NFzOel1JV4HFMz5nvhIf0nEyE5c9x/BwLnVvcpG61DE6Iqe24amnt+NkUwiyow6zVy7HHOJ1dA8eun8LomOX4Np5o6DvfxJrNr6BmuXvxPLpDag0ydQtLmcqe0aOqginsdsvJUUU5vJ8Svls0XJLv3h06fOU8uFrm7FZnlnpeK237u4VbvWWnX3uvEFoQEF8HYQ48SIPHgQicggvnV2Pp089hBPBwyWzaG0mDw0UccUqY4VLxPsmVOLjV9ViYpUHEhdYBsUNmlFcCb7+KB46EMC8+TMxoc5vTKtRY2gNxiE4PfC47NAat+DBNQfhv/paLJpSj3IreoU6CU9ewqglSzB/Yi2cF7Zj9UOvoWLRcswf0YIXnzkO/1WzMH1cAlvvWYuzncUVOYrWcBStR1/CM3t0TFmxgC362ja7Xm/FrodW4XDlIswqP46Nh124esEsTBqq443dW/DqzqM4EwKqr1iIpfNo6pCzfVpQJtuuqAct7ZKy7Ckoke28dOKK2rwPG9ZtxbnymVg070qMrHC2iz+DgnrZC5lzYyoHf1JuGYUu05yU/mQj+AdRvWIRZrWJKzvgmbcCVze0Yks2LlPa3eFrpnvOfxAPrU9zn5lcZkUL7sO6dZnvuZRlz+G67J4cHGfkzNckOLpwMhOXJw4BIjnUvWb6KeuY0EGsX/sqWoZPwbTxtRCOvoTNpwOYuXQuJte5cGHnM3j65cO4GHVj5PgALh6MY+wN12L+FSNQZs2r7A6XM5U9E9f0DHYPTxL1c3k+pXq2VF7EC+lwSU5/AFE5X77m88zqwms9jrO9xK1esXMA8aBUipIvX0ulXNxOjkAhCLTGm/HUydV47szjaIye6fdbLOdaxoEmrlC5/Q47ltf72ZbNs4f54bTz3Uty5UOpnpdBXInh8JN/x07X1VgwcxJGBNKQoXkbVt33OgKLl+HqyUkN8MYt+Mfasxi1fCFmjhsKd/N2PHDfHnjnX4Op9l148tl9aIzZ4ZR0RFtCUEQvxq14P26YaewYZB36pR144IE98MxfgYVTrNB01lvFxe0PYM2JIWiIH0DziOW4ejrZKUCNRxCJxBEJn8GOTdsgT1iOq6c2YIi1JmMG2xZMGYlyMceyI/t5qTr08rltePqZfQiOuIqtGVNf7kKHtYBLlU1FtjvnxlRWfxqGZRdX0vhTPoQn73kZmLUU82h6xKUX8fdHTqN+2RJMUF7Fo0/nwuVu8LUzrsn3XOUpPP5Y6vvM4LJxcfC1tbjvqUx2pi579uuK7PQSTi5nvmYSGHLkskHoNHUvLZebpo6JHHwc976QwKRlizBrbDWkizuw+qF98M1bgQVT6hHQwgiGY5BVAVLTq3hwYxATrlmM2W1rrnSz7s1Q9kxcW+zdjw3b09vdJupnuleSn0/0BEl6tsyQ9uLJLQWkP0j4mu8zK1VdqyV6nlu9Z2cJO75ETS+kfi3RonKzOQJpEaDowFCiBfcd+g22nNuAFrmppHYDyubagSiuUJlpN6FJlS58c2E9lo4IwCUVa4OWbIjy3/sCgQziypt44Z6NiE9diFlTR6FtuZNz27D25SAaZkzHpDo3GreswdrDASxYuRBTR5a3b5esnsPmB9bieOV8LJ0/BtjzKB7d78G86xZjyjAJsYi1G9FZbFn9LM4PW4zFC67CWHkPnth6EUOnzcbU0T6Edj6J1VujmHLDCswaWwt3UgS41rgZq57YjTdO2TDjvTdj3oQREA4/jaePBTB11lSM8V/ECw+ux+WJy7Fo2hjUWOJKBtumNVTCIaQpexcPZT+vSyOTdk14eCtCw6djxlXjUOd38IiVNMzPuTGV1Z+5iitp/Km3Yu8jq7DDdhWWLJoI+/7HsO5ULZYum4txVUCobXepTlyucnQQzQrma6Z7ri6GrQ+mvs8MLhtl77gbUio7U5c9+3V9UW31zzxz5msmcSUTl93H8GQudW+GOkY7/yJWPfQanLOuwdKr6mF77Umseq4FE99yDeYMacSmZ0+hfNpcTGtw4Pj61XihZQJWLp+FccnrmhCfCq17M5Q9E9dGq6/ioYfT2D1+KDzWcyHTveI4gideSv1smeE/gkfX5JB+/6ReQVblzNcCnlldnnvNu7FufQ9zq5ftLAh0flHBCOTM14Jz4BdyBPo3AtbCtX868GNsu/ACokoYOoxdXQfKMVDFFfIPbc08wivhB8tG4bqGci6wDBTSpihHenElsh+P/m0/AksWYubE4fBbjVelBSd2voQXdx1BY6sMwVeP6QsXYtaEoQg4zmHL6legjJ+DaZOHwtl0AC9uegWvnbmMCKoxbclyzLuyHuWu5LVFTmL9Hx9pnxbkasGJHZuxeddRnA/GoYo1mLpwCeZS1IrL2GWo7VDPYPN9D2Nz82jc/PZFmDwiAMTPYveGjdh2uBGtigD/mHlYsWA6Rg/xJIkYKmKNGWxLV3ZQp9Qq33CUyWkwytCBaNr1EB5cvxdvxp1J68AMw/xbVmJGA98tKNm9uTemsvjTTLTraGqu/tSROL8HG55+BQfPNSPuqsXsZSvYOhV+R3JEVycud16/uFC+Zrzn9AxcPoetyXy11oNGCjvTcj7ZI1nKN4ArylyKljtf21PryskMXBaDOJlD3Ts89jLWP5+mjqkPIHhgM557+TWcbYlDtXkxZu5KLJo+BkNcMt7csxEbtx1GY2sCYuUkzF82H1NHVsHdtmCVaXuhXM4kLHUAuRPX3DE0prPb29jO83E+XN6f5vlkC6Z/tkgyzqdNv9NzJxcylMA5ufI18zNLwe4UdUwXXqsxnO1hbvW6nSXg44FkYq58HUhl5mXhCFgIkLASlFvwu/3fx6uNm9jCtQPxGMjiCvmL+rC1Xgn/t2QkbhpbCa+DR7AMRB6nF1e0OEKtCdhp62SH2L5eCXQ27SYUiUFWdAiiEx6fhylwAmREWqLQnW64aAFZXUY0HEYkLkO3OeDx+dh5HdfzoWuMaUEeN430J6evAfZ015E7VMRag4hoEnw+Nxxsbo2GRDiIcEyGogsQXV74PU6mGHY4tAy2pS175/Klw6g9JzYam7DD43Yx+9RYK4KRBGQ1WW2W4Cnzwd0B54FIt/zKlFdjKpM/zWw7+wJd+JrBn1oCkVAY0YQC3eaE1+eFy9G509WZy53LWyhfM91zRPl0XO7E17ZbIIWdaTmfXIZs5cvPvwPt7Lz4mpaTmfyZW90r6VFEounrGMhRhMMRxGUNsIlwef3wOEVWL7dN3VB02BxueL1Gvdp1E/pCuZy+buzIh65c09LancxzEUikez5lfrakT3+gMdUoT658zfzM0nH+xRdwdthkjBk5rG0aYte6tue51ft2Dkxe9NdS5crX/mo/t4sjUCgCJKw0xy/hDwd+iG3nnx+wwgrhM9DFFYsDtR4J/7uoHu8YX4kA36q50Fuj316XZSvmfms3N2wQIMAbU4PAyQOoiJyvA8iZg6AoxeFrDIe37Id9dAPqaqvg6qrC9RMkS8XOfgJXPzSjOHzthwXjJnEEMiDA1liRg/jd/u/i5cbnkFDjAxqvwSKukBNrPBJ+tGwU3jqmHF6HtRvMgHbvoCkcF1cGjatLr6C8MVV6PhvMFnO+Dmbvl17Zi8NXHYloHIJDgmjvz9OnSsXO0uNRb1lcHL72lrU8H45A9xEgYSWqRPCbfXfh5caN+UWsuBfglvHXofzU/VinjMeycTdjdiCA8OX78eej63E03Iq6ujvx7pErMM7lQEvT/VgdHY1FVTMwFoex7rU/41LFCkzWXsTzjYfwRi9pOoNJXCGGUATLH28Yi+Ujy7rOsOg+hXgKfYQAF1f6CHiebXYEeGMqO0b8jP6DAOdr//EFtyQ7Apyv2THiZ/QfBDhf+48vuCW9g0Ao0Yo/7v8htjQ+i5gazT3TsnfhA2PfgkVVFTiz89s4UnkLpgRasPViBOOqRyN47E94vOkAmqRKlEleOALvwwdHeHBWHIP68Ea4/Ffg/LHL8FUp2HruIWxrOoZIL62bO9jEFXLq6IADv1g5BstGlkHqvIRF7l7nZ/YjBLi40o+cwU3piABvTHFGlBICnK+l5C1uK+cr50ApIcD5Wkre4rZ2F4FgvBn3Hvo1Xjj7FEJKa37JuSZgnGsWbpq0DNKRu3G59gMYJb2K+84qmN9wLcqP/RYPXNyFNyjVqtvx0fHvxgxsxLrIKMwrH41R9lPYG5Jga74Ha05vw+Go3Gt7Eg1GcYVm006pduNbC+uxYlQ5XGz9UH6UMgJcXCll7w1w23ljaoA7eIAVj/N1gDl0gBeH83WAO3iAFY/zdYA5lBcnLQIROYTHj92Hp08/hEux8/lvtyyIELEEt828BVUnf4cnHAtww+jlGCfpEEXg5K7v4O8Xd+EkWWCvQKVvKd47fjGkU49gU/AELnqvx9uGj0LAU4dq0YN48z/w56MbcDQc6nGvDUZxhUClTVeWj/Dhv+aPwJxhfjjsXGDpcbL1YAZcXOlBcHnS3UOAN6a6hx+/uncR4HztXbx5bt1DgPO1e/jxq3sXAc7X3sWb59Y3CMiKjBfffBprjt2D0+Hj0HStQEOW4UMz34Mhb/wOD14+jlaHH+6yd+G2MdMQPPQzrLm4B3Vjv4Cl7sN4tNGP5aOXoOLYL3H/xV0oG/dZLFarUT+0BmdCEka6TuKeI3/BvsvHC7Ql98sGq7hCCLnsAm4ZX4n/mDMMk6q8sPMpQrkTp5+dycWVfuYQbk47ArwxxdlQSghwvpaSt7itnK+cA6WEAOdrKXmL21oIAgkljiPN+/H3Q7/Cwea9UHWlkGTMa9rFlSfFGVgyagUmeyuhBx/Fn8NDMNf+Bl4ODsOSYTMxwV0GW2wzVh/4M7bIc/CesaNx4swhjBzxNsyrHgcx+Df87PU1ONDa1A17crt0MIsrhJBXsuGr80fgjilDUOWWcgONn9XvEEgrrmiajl1nL7FXWNFhs9lR7nZgmN/NXlUeByTaHcBmg91mg80GUBQTbSZFwUz5BDTRitjGoQNtnzNjJQgCQC+k3/tR0wFFB+KqjoSqI65quBBVcCoYx8mWBPtMOdsFGwvJsiclpUMHYUC/W581XYf1sgkCPJINZQ4b/A47Ag47+0zvAacdbtEGyQaQ8CgKhJGRfvK7YT8dyWUgDAwsNA1Qdd140WcACr1rxncaBEQUDcGEhqCsIZRQEZJp2za17f+EBhAOZC/5iXBre0Ew/CQY+BtvRokNPxjv9CeYMy7Zu+Uj6xx2mc6KIdAfnWKWra1kSR8IwwmVbiypD6DSlb7yyKcxRb7ae/pN7D5zHpogYojPjTq/C8MCbvgcDgg2O4ik9E5ctpn+SMXTnHYTZbjkwNk2Hxt+Nv7NnANxlvhKL1nTmY/fDMl4IxjHqWACwYTKfChSeRhdDFva+UmfNeZzj2hy0mGHn/jppHfiqp3xVzQ5KTJ+0L1g8lQwuEtpGOYm25zOfro/BGggfhJPib/tL8ZdZidM3uoIysTZJA7LGloTKhRVh12gl1Wf6LAxHgKCjVho/Ec8M741OGpxWKfRHt3krfXewV8Gv9n5BohGfcJobJTZKjbjawXxtQyVGR52+fBV1TQcPLgDp47uQVSzISEFkJD8iIt+SC4vqn0e1PicqPG5UeZ2wm4ToduovrVDEIz6ltW5VH9lZZRVvWbmrFGdpqqTOvvbwIvqIOKnrGrsnfh6Oa7ifCSBcyEZZ0MJtMQV0Lgb8Yu4ZHjKqu3N+tXisPkDcYaeCVRX0txjp90Gt50+J/1vfS/R7wLcdlvbuYwz9LIZ9Rt7ViQdxr1i2SCw+8bgkPE98ZcsTWg64grVs4bNUUVjv1NVl9A09lwhlsga/U/cN66PqRrjfdvBykd81Nj9RqNTxoCUDjt0OG30/KGUDE462bPDbp5jhAtTGVk5dOMZQrhYo1pkK6VnlZNSofN9kj3j7gP58VXFof1bcP7gS1AT4Q6YWs8Gdu8kOdh4OpvPkU6Pc+M5Qs+JpJol+T61HoNWGuazSbU5oNlElpFqc0ET7NAFG1S7E5pgg26ToNglVj9oNgmaIEEX7FBsErt/NNhhl1yQRAkOSYLocMIliqwt4xDtcNltcBC3RDtbWJAwJS4mFBWKRjxXIas6FEWGnIhBV1UkElGoigxFSUBVEtDoJccBTYZdk2HTFNi1BOy6ApuuQFTjEHT6ToGgq9CsikY36rNURxvGJp6CyVnBLsFul5itdtEBu+hk9ks2G6tHJCoHlcnphNPhhCTYINhFwO40KhDKT3QBhCkddofxYvW+DZDoN5tZP5rnG60Fo5VnVKAdWnyEfVs9wihrPmXbPic73SivzXw2Z3o25sPXlCDyLzkC/RgBqmda45dx977vYMeFFyFriW5a60HA5YcoNyMseOFzeOGkelNtxmXdCZ+gIKwKcIseuG026FoILfFWxOBFmWRHTI5BkgLwig5AbUZTIsSeez19DHZxhfCtcov41crReMtoWn+FWnj8KDUE0ooriqri2JZViO+4F9FoCK2aA2FIiAlOxOCAbPfA5vLD6QnA6ytDub8clWUVGFpZgcpAGeySmzWCqLHDXnYJ1BAQbBLAOrqi+W40uK3HdXsjwvjOenS3t1XbG+gyqFELxBVq0JqNfFVDKK6iMRzHmWCMNfDpc2MowRr9UVk10tQ1SDYd1S4JQ912DPWIGOaTmChCnYSwAoQUerdeQFjWEFY1RGTqHOpQWA+MGkTU+KBOpcAaStTBJCHDIYpwSXZ4RAEe6iBINnhEsDx8oiHK+Bw2+KiTaxOQUDUjPxJIEvRZQ0w1GutxRUFcVhGjd0Vln+k7TVONDqfOcjfemQikgpqSLkGD267DY9PhFQX4RN38H/DY6Tsba4AJzB/JL8NHOr0EKovEzmMNLkFsEysg0HdGi5oeDiQoOVjbyfifbGK9kTYhRoeuaajzSZgyxMMwSHfk05iSFQXHXvwHxN1/gx5rRUR3IgoHIoIDss0JXXRCcnrgIr76y1ERKEdloBIefxnjMZx+QPQAduIn4eBgvCUOUyPdwkawmyKN2aS0OhCd+lJt3V3re4vj9GhKMMEPkBWj0c44rKpojiTwZljGmWAc58JxnA/Tu4KmaAKKSl0+nXWiApLAtm8b5nXALdrZtSSoWdwh3pDIRtyhDjDdMeRD1nA3Oy3EGuIcVdwuSYSH8dTG+OqW7PCKdngcdngdEuuk+dhnEV7irGQIMAkViMoKIrKCaEJhn+k9nJARSSiMq1Hiq/lbJCEjKsuIxKk8CgRNZR1O6CqgqdA1hb1UVYVXkFEuqqi0JxCwqSizyfDbEvCKOmx2JxKiBwm7B7LogWx3QxQdkCQS0ajjYPhLF0RIkmR8L1CHjHxHnTG70ekQDR6zDpTZaxZt1Nm1OoUGd0moqfOKbMExEqiKwVdVVXB++0NQdt0HRGg0yLgvCIe4LiAMJ0I61blOxGxuaKILdocHkjsAt68CvkAFKssqMaS8Ct5AOQSqbwUJGnUsGXcdgCjBJjpYZ4qJi0n1bOcyED9J+GJ1KvGTBAPV4GlCMepZqvMux1Q0ReK4EJFxPirjYlQ2vospaI4prONJIooVzUrCSLlLRLVLRKVLZKIAiRmG4K2xdBPUQTXFGRLAKV/6jtIi1rd30U1BzXwytGm8prZrSUcO6ljaAckusE4n/W/1+ckuerbJGtWXhLkhuluiMdlE/DM0RcP3TKBJqsOMcy3xzhBN2I1FfDbFZ+o0WyI08U23Ex8lgDq2AtUpdiYMGPWn8VllOZHgZ9qma0zgp/QtkYLsIZ4YQqJhH5VbEgRWXuIyCTsrRpbhUzPr0FDmKgpfZVXBju2bcOm1jdDjYSZwGj4W4NAVSCQcmOMdllYg6ioceqJNwLTEH7uuQtLlJEHeSMeuy7DpsoG1WYNS7UWChE2ljob1TDEdbsnKphjX3mIwhZukgQBjAMdS1MwhE6obTZFcFmyQdeKXDTLIF+SX9ksk+lbQQLINldca2GF1BxMN2wd7CBtTMjAbNjSoYQmXrHIxGEyijyBBJd8LDoMDduOd1dkkyZGYpimwaXRnGlwQ9QRJRww/BxSIdJcwLtDLENnZn/m/9Zl+ZF0j61xTkLdwNfQrQ5C2NOe2wRYmVhlCFvtVMNpyxhiXAEGUWNuA7jSqg+k5yUQ/qnvoRbqN3cbEHxKHBYE4qzOxkcqUqJ2B8unvhLN8aFH4WmoNcW4vR4B2Bvrr67/A5jefQkTp+bVN+iviXFwxPDOxwoX/WzoSy0eVswEmfpQWAmnFFWrABd/YhdixLdAil6DJEWjxMPREBDY5AoEaOzp1kBRANUZtaK6gpshQNcVonOsidLuDjZj43G6Ue90IuD2wu7yAKwC4fIDDDzi8ECQv4PBBFz2sM0sRMYZoQI1Us9Gq0mgQDX+rUOUYmmMJNAYj7HU+lEBTJILmSBShuMwaY9R5s+kqfDYFAQkok8A6bH5RgF9U4RFUM9KGupo00m+2hUzBhI0rshEeoxysk213MKGIRIe4ICGmi4jqEht9jugiIqqAkCYhrNkRVG0Ianb2XVQVENEEROmlCFBZZ9cYaTOa8dQU0RieDFMa7YJiiCM2DWWCDL9dRYA6mDYFXiTgFhR4hTg8UOHWY3AKMlxaApKegAR6memZnVfCkqWf/L813MgEBONlCWFURlZe5h8PILmZr+h/WP9LXujkOzt14oxr20a/GF70nZN1KqjRZYhtRme+zEUjhqlH6sgT+YgrjK9nX0fs9G6okSbI8QgS0RDURARIhCFqUbjUGGxaAglZRlwmviagyDIUVWYjjkwcEh1wu1zwudzweVzwOt0QnS4IThfjJ5wmZyXCxAdV8kIT3UY0gdWpJJ4yzlLrVWb3B+uAqQqiMeqYxtEYTqApFMbFcAyXojKCsThUOWHMr1VVeEzOkghHnA1IOvwketg1OECNayOqhLVNqbFMrVwTb9bVE0SodgmyRqIdmNAU022sU2twlUQZMG6GNRFRJuIBrZqdjWYoms4a/jI1okkwhJ19pga2NepM4p1Tj0PSEnDqMdZhcmlx1qFyaHF4hAR8ggyfkGAcppfLpsNlU+GkToqgQmIdFroPjXuVXjSqazTA7axhzkY1TWGE6gVWB2gyE2LoPmGdBWrQU73B+Eajrwb3DC5KgOiFznznA1hd4zV96YUuuo3zROIpvZujt3YS5RwUdwGX04FynzESnO7Ii6+6jlAoiEjrJWixViARgkCveAhqvBWJaBDxaBBaPARbIgRRjcChRtioN9WxCZO/NEKuqTJimg1x6vqJDjgcLvjdHpR5Pajw+eDwlgHucoBERFeZUdeSSGp08YzwAeiIyhoTSS5EZRbVRwLKpaiKixEFl2IymuMqSBQi/xKfqQNG9y/xssxpR0ASUe6yo9xJLxEVLpEJczRyzmKN2qINzQ6eZUEnBZ3pGEwHJB5qTGSRdQEJiEhodibEkDhifK+zZw19plE1inhin3UjmoY+U6Sf1V2nOpbsl2z0TtEDMmyCDhd1Uol3TBCQWYeVuEgRB8RTu64Z5+rEVaqbNdbBJqFAFKhsOotQYJ1IKivdx2Z0Cj1HVLsITXCwe1KxexAXjbpDkfzQHD5E7b42EU0wuUiiMNXiut3VxmNZEFnn36qbidsyCQJGuI9xL2gqJpTbsWy4G1Wu4vG1NRpFOBaBysSk9nrbEn6Sa3LLpe1xSu1XJEdCdr2XzIgyU9kwpWGjXEwBpJApMy3FrFeprlWoziVlQTHbJkYdwQQvVqcmzM8qdIos0Sg6jtorCVAUGd1DOj0HWPuCPissEqYt+o18wkQDY3CIREsbPfNEo86x0YsiR+wSRMkJGxPhnSxahtUrTLA3rtVZuJlZd7dF33YcYrJwsaRFK7bKED3ahSISKYxIKiCR0JlgH1dIoFRZZA0JiQlFY20zesaxCCtqr8lxdm+RaA+qU5jgSM+rhIGfOWBD/LcwIIGHtR1MIYxEH8OB6IIAACAASURBVOMu1SCy30h00dvuExJdjKgdQxiiEoqUvhllyMQ01h7REBs6EzNW3I7qmhFFqV9LqxnOrR3sCESVCDa8sRaPnvgHzkfP5r+A7QACkIsrhjOpa3TTmHL859w6TKv1sWhEfpQOAunFFV1HOJ5AKB5nURAQ2JPXHKUz4/0VHYIcg56IIhIJIRINIRoNIxEPQ0uEATkKmxyFLoehxCNQ4mHW6Y3Ho4jGY5Ap7EyX4REUeKgTZlNQSZ1IBzVtjTBsmuoSk1UoFIIOCnOmKAoK4ZXaRt3dDgdE6vSRukejhGz0xBhlYZ0IM4yYmr1sBJfEExYSS60ciq0nMcdohLJRKGokqAnWSCWBhhoUuilIGKPshIMx8s6mH6jUwaPGnPVuNPqMzp/RCGcCimBGt5if26Jd2ECbjY2XsYYHa2cZkSjUSLdRm8WK9mG2GhElRgSQGQlEDT3zfxoRM0bvqVNpdRSNd+p4sgai+ZkwoM6srsQhsFcMUKKsAQolZvxPDSxVhmAJBSQW0P/UCFPjBgY0ZsVwNaOSqCnF5i7QiK2BO+skSB7oFJY9Yhb8U2+E5K8pSmOKBIZwXGHCWhtfWQeHRvUM7hKeKk2fiqhoCYURigYRDYcQi4WhJIizxNEI1Hj7/xqJNPEI5EQEEgkGNpWJW5WiimpJQ5VEYp0xhcyYlqWiRdGZmEbTYEiksNlEOCWJTcMhUcnFPhuj+CQcGBgZUSVGqLYZos2irY2IC6PpbeJLwgP7l64xR2PZZ5OLbSO0RkRI28EiQ6xJDjoT2gxszJFgsyPCxi6J8/S71QFm5xpRX20Hm54isqgQ6lww/pn8NHhp8JQJHhYX2bvL+M4SM5gA4jREEdYRoXOsd+pYGjxmvxO3qSEvR1n9Qlxln4mnMn2OmLylesf43vg9zu5pxlnG5zjAOG6MiBu4G1EtVGcY95JRh1A3yN6wAP7ZH4BUXlc0vhJfwnGqQ9qjMyye6sYEKiOexOSxISxrSERlhMIhhCOtTIBRYiGosRAEOQy7EmbiN9W/ejzE+Ez1cSIegyLHIKgxJh5YnR2K6qDpNjQyQlNJrHdaqd5hpwglY1oE1UwGk2g0WuoUbZg0pSqFVppWPrV+aCOV0YVk9S/VNW3cToI8iYBMMrHq3IzP3KSMzMg7YyaDcW+xZwGr/813kwNtzw0mKBrPEopkYxEYTISmz2aEn1nnGs8XeqY4jecPlYjqSzkCnQYlSOxVY0Znn9WvBi8Zf+k8azqGFWVlTgNjkXQkAjr90J0kbhtCr04DEiSWkdhNv0suJva6ympQVjMSkqM4kSvEgVCcotJUI/qh09FZWCm0CZReameVVKcJcCnObpvhZwlqSQEo5tQiKzKjPSrDjFJqm8LUoZYzi9JZ/DCe6R1f7VMK2+/oVCVqF0es6Wjdxav9FrJGiKyKuz3lZJvaS5gU0dO5/O3hK23PCEvkIeGSnm100BuJNoa2ZwiepNnQQefQuSwXc4q2NQ3cSMO4hqbwTqkJwO80n30pAMlHvC4UT34dR6C3ESD+v9a0C389+HMcbt4H1RqY621D+kl+XFxpdwRFk//XvGG4c0oNhnid/cRD3IxcEMgirhiNKTa1IGkytdUZaB/9NLt+bO0CUgJMIcYMq6Y1FWguflNMQ0tMQyiaQCRqiCzxWATRWBjRmNGJ1UiMUeIsioSmz3gcTvidDlS4JfhcLripUypRZ9UBD5umIMHrpHnG1tQWo5FMDV8j5NpcnMAKSzEjJXTWVm4LVUmxaoFZFmMSvtGCYI1++myIK0ZEggpBpU4rdWRJgDBGzJggY42ss3fjd9YZoM9MkFFZhI0ZhGuKE2ZH1IoCsRlh/WxE3YygsTqr9D11OKnjak1XIblTp7BkKieb0G42ADt/Tp4XzdqtJERQE8jqfJvvrMNuLJwhUIuJOqOsM5AwhBcSV6jTSp0E1lGIGx1YJtKYHQfWkTU6FAJdL0cg1l0F//S3QwoUJwyYNf5ZZ9UQBDo2Hq0vLB6zQP+kwVejrDRqSevXXI7TCL5qvEcVNMUVtERlhGNRxlN6UUfJRmVVYtDUOIskYR1VmoogSfA5HWw9GRq9J366rek1ThEep5OtA0PTwUhcMUQDUygx14axbl4a5WxbM4K5lITDpPa+VVAj+MDwlXVYi0BY/9Nv1pxZxmUjAoEddI+zaBBTDKQHPItOox8pdIW4nry4Gt3n1LG0okTo3eIpiXdULrKVFnUxeUhrChjB4obAyTrSFkeNqXWpOiwduwdGB6Zr58DkbgcR2KyLLA4rGgTFHOU2+SkQN1mdQ/wkIcbgrSUyMt4mIhCHTkbgiusg+YekrVfzafwbnVUVkbbOquVAi7vJHTyrx2iV3SCAIbBZ96xR51LkE4nSzXGjzg3GNISjccRJQCThMBGGmoix9WyY2Cfa2XolNGWR1ptws3VN7Ez4Iy7T1DErksTIlIQFk69J0QsdQTG8nP+RLK6QCGZFf3SYoWHylZHWiFToJPq1I5nEHBLJWB1nRAsy+5joZz0jjGkNbdNVGbeNOoLxmEUzmhEHBvBJU/+SeGveLx3LzyZ4GM9FmuJD9yGFCVDkRQcBMEkwTBjCIRMMlYhxHuNmhImFBk+pHqLfY8bzx7y76LljH7cCgYUfh1Q5smh8pbZAOGGsJ5NmaZD8XZ7rFebt0Fle6Vw3GP9nl3q6PB9MOqWjrcUpc3kygwtd8kr+JpmFHe8Fk+Xtphdyq5hiRedao2vdmM7ODovadPJCKnEps6OS8emwjk4O/qXcqK4JuCSIGcLf86lfc8iWn8IR6HMEqB0QV2P4+Z6v49XG54uwzkqfF6nbBnBxpSOEVS4Rf3rLWKwcVcaCC/hRGghkFlfMxhQboGgb/OvcNGgfIUrV0Eke7zH6s0ZD1GoERFVjAcvWuPHeQqP/CZUt1kfrcVB4OYWclzkp/NxYFNFqwrBRHzOkPWnw0/y9U+ckqSlsnJDcBU83umQ11Nob0m1AsM5hisG05Ina7eP+HfLTLRHKnBDEbLHKZS1q16GjadjR1mC3/GG+d1iItpO00JGGubbiOjeukjoPpp3GGWaTihlgvdojI9qFGvM3WiuAWuaKBqfDgYDXB1EszkgVi1yhdWqos9qpBW6JgW1zyc3OefsIpoWSNY5oLvrbxjRDW6O1TBhH4/RS0JLQ2DstJkwj/LSYMU2JKDM5W+4QEXAaayEQT63FEdvY1wHmrnxtbxZ3/i2Vf6zvkivfzv5O5nH7Ip6dqypLT8m5CuuwkKVlR/K7IeB07HBm4mLSb20t9UxlthBNWZJ2L7IoDLPu6ZC9JQh35rApOGoaXHYJAacHIoX7pznyafx34GvbvdTOww5ZtPWD2jHo2nXrhI+pHVr1LUOf1htha5xoLFDHWHDbEqoMQKw6rX1EvcOEhLaIly7rjidrlTkTp+uJHYWRVDJJUr3Toa7NN9NOaSc9QNqpkeqetOI20vE33ffJaZmLhSYtE95ef9J5phDDvJEUMWqtEq0ohnBtRhuyKCwzKom+I+HXUT4MgZFXsTV6istXLWXkSr7o94/zO9cphVqV63O10PR7/rp2JLpi0kGqKhZkSUWiupCi5wJuY2HeYvC15xHjOXAEuo9ARA5j3YlVeOLk/WiKX+h+ggMgBS6udHXiWxoC+OrVIzC91p9xkfoB4P4BU4Qs4gp1VvNtTBnhoR0P6wtrMdqO/7PmclLjvE3HSYpAaN9RqHPaRucgdYM4vWhiXNM23tJpsMv4tWP3s3NanRrLnXtDaSmSoXXSpS+Ryv4OTR0zl47fZSxbrtQ1pyqwxe46dIyT0U5VlmzlMyIWnKLA1lyhkfFiNKbaO6v58tUIS051JPPQ+sze2zquyTuRmGwxF0hk3XSrp5qkwbWP6afiT0cmt9vUsenbgbemgNe2NkGHgmRq9KcqcyqOJ6OQCSX6rf2+Tra9o2259sLz6bCkKIuJfZe8u9jY+dquaRE/aPeQMjay2vd87eqFznWuUYZ2Mau9PjPp25ZE57u5I+fz8UGuFUsxzyu0p5f+uWBYl+m5YQ0L5MrjdsUqNRfT3V9p7s+23bGSaqQ2cbtd2KYopIBTyjjSVZgYmH/9WkyP87QGHgJt4koR2wMDDyVeooGGAJsOdGkX7jn4Uxxp2W+st8cPcHGlKwkokvgLs4fiY9NqMdTHpweVwm3SA+JK9mKn7cyaMyNSyQddU7W2tc2eX/85o5DOQH/v4CSjm66Ta82WNzt51khVv+2sJkkDSSJTF93C2H2aHVYnNZuHO28L23+4yS1JnkzW5lQmkpkjqyXA11ReTBb5MnmZc7O/3ANJtYj5MZ3s2qYFJQnEdK4hXpO40h/FwP6CM7ejPyDAxZX+4AVuQ28jEEy04O4938G2C3w6UDL2XFxJzcQat4jf30DTg8p59Epv36wF5Ncn4koBdvJLBhACPdGY6k7kSnehTRWD0t00+fX9B4GBxtf+gyy3pCcQ4HztCVR5mj2FQE/wtads5elyBIqBgKLJ2HT6CTx49I84FzldjCQHTBpcXEntShomuXViFb40rw6TqjxJS2QMGNcPqIJwcWVAubM0CtMTjam+FFdKA3VuZaEIcL4Wihy/ri8Q4HztC9R5noUi0BN8LdQWfh1HoKcRIL5fjJ7D3fv+F3suvgq1w0YBPZ17/0+fiyvpfeSVbPjOonq8f1I1yt1S/3fmILaQiyuD2Pl9VfSeaExxcaWvvDnw8+V8Hfg+Hkgl5HwdSN4c+GXpCb4OfNR4CUsVgdZ4Mx45+lc8e2YtWhJNpVqMHrObiyuZoV1Q58Ndi0dizjC+uG2PkbAICXNxpQgg8iTyQ6AnGlNcXMnPB/zs3BHgfM0dK35m3yPA+dr3PuAW5I5AT/A199z5mRyB3kOAuH6keT/+cOCHONyyjy9imwJ6Lq5k5qPTLjBx5YNXDEGFK/1uq73Hap5TKgRy24o55e4JHFCOQGEI9ERjyhBXVHN3q1JaBLgwDPlVvYcA52vvYc1z6j4CnK/dx5Cn0HsI9ARfe896nhNHIHcEYkoU/zj4K2w88xhCcmvuFw6iM7m4kt3ZU6vd+O7ikVg6sgwOuy37BfyMXkeAR670OuQ8w55oTPHIFc6rnkKA87WnkOXp9gQCnK89gSpPs6cQ6Am+9pStPF2OQKEIEM8PXt6DPx74IY60HmC7EPKjKwJcXMnOCtoF8Iuzh+ET02sxjG/NnB2wPjgja+RKKKFB43VAH7hm4GZpNKZsKHOLRd4qVAXn68DlTV+VjPO1r5Dn+RaCAOdrIajxa/oKgZ7ga1+VhefLEUiHQCjRir+9/ktsfvNJhJUQByoNAlxcyY0aV1S58OPlDVg8ooxvzZwbZL16VkZxJSJriCkaDIGVT7XoVc8M4Mx06JBsAnxOe1HFFc7XAUyaPiwa52sfgs+zzhsBzte8IeMX9CECPcHXPiwOz5oj0AUBEhBPtB7Cb/bdhUPN+0Cc50dqBLi4khszKHrlv+bV4WPTalHrdeR2ET+r1xBIK66QBRSxwkPXes0XgyojQQAEQcgo2R0+fBg1NTUoKyvLCRvO15xg4icVgADnawGg8Uv6DAHO1z6DnmdcAAI9wdcCzOCXcAR6BIFIIoRVh3+HDWceRVBu6ZE8BkqiXFzJ3ZPTh7jx/SUjsXBEGSS+9kruwPXCmRnFlV7In2fBEUiLQL7iCoeSI9CXCHC+9iX6PO98EeB8zRcxfn5fIsD52pfo87wLRYAGqE+2HsFv9t+Fg817oetaoUkNiuu4uJK7m2kGwM9XNOC9k6rgc/Cdg3JHrufP5OJKz2PMcygQAd6YKhA4flmfIMD52iew80wLRIDztUDg+GV9ggDna5/AzjPtJgIJNYZHj9+LJ07ej6bYhW6mNvAv5+JKfj5eUe/HNxbWY9ZQP197JT/oevRsLq70KLw88e4gwBtT3UGPX9vbCHC+9jbiPL/uIMD52h30+LW9jQDna28jzvPrLgIUtRJMtOCnu7+KXRdfhqar3U1ywF/PxZX8XOyy2/Dr6xrwjnGV8Eg8eiU/9HrubC6u9By2POVuIsAbU90EkF/eqwhwvvYq3DyzbiLA+dpNAPnlvYoA52uvws0zKwICJK5sOv0E7j/yO5yLnCpCigM/CS6u5O/jj04dgi/OHY6GMlf+F/MregQBLq70CKw80WIgwBtTxUCRp9FbCHC+9hbSPJ9iIMD5WgwUeRq9hQDna28hzfMpFgJxJYa/vf4LPHfmcYSU1mIlO6DT4eJK/u4d6Zfwo2UNuG50BVyiLf8E+BVFR4CLK0WHlCdYLAR4Y6pYSPJ0egMBztfeQJnnUSwEOF+LhSRPpzcQ4HztDZR5HsVCgKJWzoZiCCYuIyhfxKHmrXjuzCO4GDtXrCwGZDpcXMnfrXYB+MnyBrx/cjUCTj41KH8Ei38FF1eKjylPsUgI8MZUkYDkyfQKApyvvQIzz6RICHC+FglInkyvIMD52isw80yKhEBcUXH3rnNYdagJtW47rh/txKyhQEI7i22NG7D9wia+LXMKrLm4UhgBbxpTjv9ZUI+pQzyw0d72/OhTBLi40qfw88wzIZBIJCCKImw2HubGmdL/EeB87f8+4ha2I8D5ytlQSghwvpaSt7itEVnFneuO4LFjzayzG3DaUem0Y+4wF946xoH6gIym2OvYdGYtjrQegKwlOGgAuLhSGA0qnHb88poG3DSuik8NKgzCol7FxZWiwskT4whwBDgCHAGOAEeAI8AR4AhwBAYjAjQlaFdjGJ969ji2NYbbIKB4Ao9kQ5nTjlF+B5bUu3DNKDu8UhBHWl7FxjNrcCE6uKcNcXGlsDuGuPXdJSPx4SlDUOGSCkuEX1U0BLi4UjQoeUIcAY4AR4AjwBHgCHAEOAIcAY7AYEUgoaj41a5z+OmORpwJpY5IEW0CfJKNRbRcWeXC9Q1OzBkGJNTz2HFhA7Zd2IjWxOVBByEXVwp3+fUNZfjmwnpMq/HCzqcGFQ5kEa7k4koRQORJcAQ4AhwBjgBHgCPAEeAIcAQ4AoMbgWBCxaeeOYZHjl5GVNGyguG02xBw2FDhEjFnqDFtaGRAQXPiIJ4/+ygON+9DQotnTWcgnMDFlcK9WOsR8fMVDXjLmEo4+a5BhQNZhCu5uFIEEHkSHAGOAEeAI8AR4AhwBDgCHAGOwOBFgKYEvXYpgn9+5jhefjMEPQ8okqcN1fsdWDzchWsa7Ag4Qjjeuh3Pnl6N89E380ix9E7l4krhPqNdg361cjTeM7EaPoe98IT4ld1GgIsr3YaQJ8AR4AhwBDgCHAGOAEeAI8AR4AgMZgRIXFl96BK+/tJpHLocKxgKmjbkpWlDDmPa0DWjnLi6DlD0C9h5YQNePb8BLQNw2hAXVwqmDLvwI1Oq8aW5w9FQ5oLApwZ1D8xuXM3FlW6Axy/lCHAEOAIcAY4AR4AjwBHgCHAEOAKhhIJvbTmFv+y/hEsxpSiAOO0C/A47yp12zBnqxk1jHWgoU9CSOIIXzjyGgy17EFejRcmrrxPh4kr3PDBnqJctbDu/LgDJxrdk7h6ahV/NxZXCseNXcgQ4AhwBjgBHgCPAEeAIcAQ4AhwBnA8n8OEnj2DjG61Q85kTlAN21FV2i8ZuQyN8EhaPcGFlg4hyZxgngjvwzKkHcT56NoeU+u8pXFzpnm+8ooDfXT8WN4+rBK3lw4++QYCLK32DO8+VI8AR4AhwBDgCHAGOAEeAI8ARGAAI0JSgE61x3LnuKF46G+zREiVPG5pU6cTKUS4sHC5AxQXsvrgJW889g5ZEU4/a0BOJc3Gle6iSAHfX4nq2JXOl29G9xPjVBSPAxZWCoeMXcgQ4AhwBjgBHgCPAEeAIcAQ4AoMdARJXHjl8CV996TQONhW+3kq+ODrsAlubhV6zh7px81gHxpYruBw/gRfffBQHm3ciViLThri4kq/3u57/6Rm1+PysYagPuLqfGE+hIAS4uFIQbPwijgBHgCPAEeAIcAQ4AhwBjgBHgCMAJFQNP3z1LO7e3YhzYblPIPGY04bqaNrQcDeubRBR5orgVHAnnjm9Co2RM31iV66ZcnElV6TSn7d4uB/fWzISM4f6YOOL2nYf0AJS4OJKAaDxSzgCHAGOAEeAI8AR4AhwBDgCHAGOACEQTKj4/IbjWH24CWFZ61NQ7IIAn8PYbej/2TvvsCiPrg/flG2w9CJVERVsIIoFAbHXqIkaTWKK0RQTTfKmfen1jYmpb3oxPaYZY+yx994V7A0VBEF6L9u+a1F0wd11gZXm7HXlj7jPM3POfX4zPM/ZmTmhbrKKakN9AmzRkklC5ia2p68ityyrQW001rlIrtQ9JK2cpHw1uDX9W7qi3z4mPvVPQCRX6p+56FEQEAQEAUFAEBAEBAFBQBAQBJoBAf2WoPMFZUxZkcimlHx0Vj7Mti6I9NuG9NWG9P91byHnlmAZIe4a8svPsj1tGUdy9lCiLq5LF1a7VyRX6o5Sn1D5bURbRrZxQyoOta070Fq0IJIrtYAmbhEEBAFBQBAQBAQBQUAQEAQEAUFAn1w5nVvKAytOs/1CYaMFUlltyNdRv21IXrFtyF1RwvnCeFYnzeVCSXKD2i6SK9bB/26fQCZ10h9qK8FGbA2yDtQatCKSKzWAJS4VBAQBQUAQEAQEAUFAEBAEBAFBoJKAPrmyOTmPpzcmkZDROFaBmIuOftuQo+RSWed2bjIGtZTTJ1C/hSSLg9lb2HZhBTllmfUeYJFcsQ7yF3r5Ma2LDz5KUTHIOkRr1opIrtSMl7haEBAEBAFBQBAQBAQBQUAQEAQEgQoC+uTK9wnpvL87lXP55U2KSsW2IYkdTjI7IlvIGdFaRnsPDQXl59iZtoJDObsoVhfVi08iuWIdzLe1deO/MQGEujuIlSvWQVqjVkRypUa4xMWCgCAgCAgCgoAgIAgIAoKAICAIXCKgT668tyuFLw+kk95AlYKsEYvKbUMtHOyJ9VcwtLU97vJSUosPsjZpLinF59Bx4w6UEckVa0QRYv2U/K9/EF28HUVyxTpIa9SKSK7UCJe4WBAQBAQBQUAQEAQEAUFAEBAEBIFLBLJLVLy6JYm5x7PJK9c0eSx2NuAoscNZZkdbVxkDW8qJC7TBziabw9nb2HJhGdllGVb3UyRXrIO0o4ecj/oGERfojEQcamsdqDVoRSRXagBLXCoICAKCgCAgCAgCgoAgIAgIAoJAJYH8MjXT1iSy+HQupeqGLcNs7ajotw0p9YkWqR1dveUMay2jk5eGYlUyO9JWcDB7J8Vq6xziK5Ir1omet8KeLwe2ZliwGzJ7W+s0KlqxmIBIrliMSlwoCAgCgoAgIAgIAoKAICAICAKCwFUCuaUq7v73JGuT8tHeuF0zDY5cv21In2TRbxvq5StneLAEb8cy0ooOsi75H5KLzqCl9it3RHLFOiFW2Nvw87C23NLGHX1yTHzql4BIrtQvb9GbICAICAKCgCAgCAgCgoAgIAg0AwL681ZSC8u4d9lptqQUNAOPru+CrQ04SOxwkV7aNjSgpYy+gbZI7HI5mr2NTRf+Jav04vUbqnaFSK7UGJnRG/TplO+HBjOunTsOUnvrNCpasZiASK5YjEpcKAgIAoKAICAICAKCgCAgCAgCgsAlAvrkSkaJiolLT7HpfP5Nh0Via4OT1K7ivwhvOUODZHTx1lKsPs+u9JXEZ22nSGVZ0kkkV6wnn28Ht+b2UI+Ks3NsbMTqFeuRvX5LIrlyfUbiigYicPbsWTw9PVEqlQ1kgehWELCcgNCr5azElQ1PQOi14WMgLBAEBIGmT0CfXDmRXcKDqxLZecE6Z480VSryy9uG9Gd+9PSVM7KNlBaOZaQXH2Ld+fkkFZ5Go1ObdE8kV6wX+S8GBnFXe0+cZGLlivWoWtaSSK5Yxklc1QAETp48ibe3Ny4uLg3Qu+hSEKgZAaHXmvESVzcsAaHXhuUvehcEBIHmQUCfXIm/WMS0NWfYk17UPJyqoxcV24bs7XCR2RHsImVgK3nFtiF723yO525jU+oSo9uGRHKljuANbn81yp+Hu3jj7SAVK1esh9WilkwkV5JY+uKHzNlzlPTLzcg9OzLgzvu5c0BnfJ0kFjV+/Yty2PvdfLK69qVbl7Z4WqvZ63ds/oqCvfz05kEC7xhAVI+WNLl1E0lLefHDJLrfO5Kh7TP4u4n6YvnD/7V6rQhwu9t56clxxIZ40likVVdpmr2/NnGvjdZrc4/e8Nred0OhWa9xy/WqJmnFl3z8+0ay/W7joUdG0aO1GzJ1EktnHcRrQDfCOvjiYD3Tmm5L1tCMNdpougRNWm65Xpuh88IlQUAQEASsRKAyufLomjPsFcmVa6gabhsK95IxrGLbkI5SbQp70tewP3Mrhaq8ivtEcsVKogRmxAQyJcwbT4eb4g3IeuCs0JKJ5Mpp/pj8HAmd7mD40O4EOoIm5zDzv12HZPC9TBgWQYDSGqWdzvD31F8pHT2WIYM700JqBY+s0YS2hJz0UiSuShwUEqzhqTXMsriN038w+bnTxP1nIuNi/dA0UV8sf/i/Vq8VrGQueHu64Ciz56bYbVibuNdG63lb+N+03QRPHc2AuDY4WyrM2t5nafsNfJ3Fei3Yy7efHcKtewiKE79ysf39DO7dE+WhL/ktJYx+MT3p5CNvevPOjeBfG31Wt8MabdwI3xq4TYv12sB2iu4FAUFAEGjMBPTJlU3JeTyzMYmEjOLGbGqD21a5bchTblexbWh4sBR/p3IyS46w/vxCevn0JSkvmq8PlHIuv6zB7W3KBrzSy5+p+pUrjmLlSn3H0Wxy5XTcf5g4Lo42zqBTl3Bh7Re8sjeQe4Z5kvjHeYIqV3bofzFfpGbI0Fhifc/x25ubSbXby8H0doyfdj8x7mdY/P2vrIxPokjelhEPPcYd/QI4/9erfPD9JhK1kUx6+zlG+F9g9U/Vr2tPCwfDx7qYogAAIABJREFU9EYBJ5b+xA9/ryMhR0HI4Mk8MiGW0BYO2OYcZuEv3zN3wwlK/Iby0GN30K99CxxsTd2j4ZSxthyO8ovhag9T7RbpV7jsRh2QSsKRw5zNbMHgB/W+XbbZpD0GYb78q6oiLJuju3dxsKAVt00ejfvBxcxffxyiJ/Pk3QPp7Ks04x+oM3by12c/sfiQih6d3VizRckdb97LuK65/GPgiy5xI39+ez3G9S1D4/1Z/vB/KbliqNcrLVbwrarHoW0KWPOrMZ2AOnUrv3z1C8sOa+h9S2/Kd9nQ86HBRFVfAWSoef3KmFpoxOHoL7w5aynxZ64egNbu9pd4clwsvvnbLIqTpXG/svqqOo97w0ldlkuHOwdc8fG6WnQ4wCfTduPUu4jDRw9yrrQt4x54mFsiW+EmgwJTGlNtu5KU6eG4iY9N+B5id8LEOG4cujRlhcV6Pfs3jyxVctfQ3nRM/pqfcvtwS5Qbx37ZhWJgP6Ijg3CtXjqvIm4m5hrN/qor7SzSpgfnF7/CMu1QRsTFEuIpIWPnZ3yV1IExsTGEy89YEIMmMhdX59O4ZVRv1lms13qzSHQkCAgCgkDTI6BPruxOK+TxtWfZf1FsC7IkgvptQ/qyzi4ye1q7SIkLkDGwlR2tnR1Zkqji4z0ZIrliCUgz1zzfw5dpET74KEVypY4oa3y7xckVfcvapJW88spRut3pyeHfM+hS+cu1/hfzX1WMHTeMoS1P8sW0T0ntOoHRw/rQxS+Nxf9dQl63GKJ6tUa75wc+P9KOe+8dQVSLRP6Y/hfFA0cxcoQr299dSkFk9etG0b+9+9VtHUnLeG5OJl17dCaytY74XxdC9AT6xnhw9PPP2O4cSUxUKKodv/Nbejj33z2CGMl2XjR2T2AyHy400lbnPH57uvKXeQX7P3ib5ba9GNQvHNs9f15t1/Mwn077jOMdR3PXyG5ot3zNtxcimTrpVuLalbDlAxP2tHHDrjJUFb/mf8LJ9mOZOCqMgnXvM3uTHZF3TmFw4AXmfp1AyH33Mrq/Mwc/MdVeCZvff4tlul4MGdQDpwM/8c4vcNuMRxnX5QLfV64y6FHKkhfnk3NNLKoxrrGMbswNlj/8m0muVPA10GNwGfu+/JqdxnTSqoBl735GvGc0fWM6It3/PR/9CLf891HGGHLUr9Yw1HyYhu2mYm1GIzEBkJWVT0m5BvRbQr5cjDbuTm7vq2DjjIUWxCmVDZbE3XB1SXUeHkf57tkDtNWP5QofLdBit0x+/s8n7HLvx10T++GfuoSvdrVg/KRRDGh9kXmmNOZ7hM8va7FfD3dKjPk+1I/TX880Pt4Mx82NkVydWrVYr9kbmPlFBt1v7Y1n/DvscJ9IV8l+4ksi6dO7O+1bSK9dtVIRNxNzjbd+HjJYSXSNNo3PX12y5/DMahfuHDuU/u2l7P3yKdb73MOYge248N3nxudSwxg0lbm4Op86Rbn53GyxXpuPy8ITQUAQEASsTkCfXNlyPp+nNpwTK1dqQVe/bUgpscNJZkeEl4Lj2aUk5pWh0upq0Zq4pZLAG9EBPBTujZdDY9kWcvPEpkbJFXK28MFju2l7pzvxc7KJMJlcmYdi3P2MGRGBj7SU3PRCUDqhlGvJ2fUVTyxWMvGe2xgaVsi8yb+iGjuOYUPaIcs2dV0Lrkjj3FKe/iWVnv2HcEtPP2wL89DInXDI3cJ/3zlM6J0juSW6NQ7nVzHzlUOEPDiW4S2P8N9fjdyTsYbnZhv59/I9fPbY5ZeVDml8+fQGvO8dw60DQnFOWc3MV/YQfP8ERna9yE+Pz0M65j7G3RKBx+mfeWiuLeMnDGeI+0FmvG3Cnj7BuFYuxql4aZqH9Lb7GDeyC2x/mye3+jJl3BgGtsvk94f+QDduPMPD0vnyAxPttb/A188a2HhuOa89d5iI/9zOCMOkQKw/WpOxMGDcSPRv+cP/peTKr4fTKHZyQFrBNppH3nmAoSFJfDvNQI/Za3jNVFxaHeb1VxIImzKecf3a4njm38scx1flWD254mEm1uGp/PiYCY10vsxcn1j55DsOeffllqExdPC0ofCiBWMhYyszDbVpKu7XJFcMeJQZbPGp0IoFWozK4/cn/0Q77D7uGNMDX+0uvv3Pchwn3MGIAcFITI3jisRrte1E1X1nLx88u9H4eOsXgtuVrGQjEamBGRbrVVtA/IIv+XbedrKcY5j8YFfObsygVVdnTq9ewoZjOmIeeoK7+ne8umqvcp4wNtcEVuNqmFzxOcVHJuavWyKy+OW5jfjeNZah3fP48/m1eE0cw6A2yXw804K5q6nMxdX5ND7pNIhFFuu1QawTnQoCgoAg0DQI6JMrW1PyeWr9OeLFtqA6BU1uZ1uRVNHoRGKlTiCB53r4Mb1rC3zEtqC6oqzx/TVLrpxfwQtPJxBxbwuOmU2ubKfVQ7cxqG87XGzUpG79gx9/X8LOc+W4u2o5Jh3EK0/fWTW5MrQDmt2mrjN48VflcnjzYlYsXcO2czLaD7+Hybf1Ijh/IQ+/+BuHUgpx1J+ToikhKz2Au957hUkDAsjYYeQel1KOGmtLsqdi20PFmRIBe3n2uRNEP3EXY/UvqZrjzH7gT3S3386wXrn8/qSBr4kGK3gc1zPNlD1DO+Ndeb5QxUvT1TZ0Wz9i+u5gpo4eSFybDP6oTD61O8zLr5vwr90RXnnZwMbKJNjU0QyssuKiFYUmY9H0kyuGZwSBIx6+7jiV7+QTA74uZ+bwoKm4tDnIC7+WMPqO4Qzv4ovMJMdqK1fMxToql9/+Y0IjYXrmOez98X3+LevC0OHD6dbSBYmtuTFjEKfEuTxsqE1z9lZODdX05pJfPbligRYrkivbaPngGAb3a4cLJ/l9ym+ox97OMHPj+JrkihHfz1bzyXC8DWlE5zIZmWotf1nVoSrKJjO7ELW9M2UJs1hZFkvbiws4Lo8lwqeMNXsdGXJrDL0qV+1Vj5vhXFOdq2FyxXEjj5mavwYHcPyzZ9jX6j4G+57k8x3u3DW6P30kK03PpYZzV1OZi40l9Wr8p7L53WC5Xpuf78IjQUAQEASsRUCfXNFvB5ouDrS1FlLRjhUIzIgNZEpncaCtFVDWuIkaJVcKdn7BYwsVTBjpxsGvThP0wG0M7dcOecIspv5tx/g7R13eFmTw63TqBt7+7zaU/WOJi2yF67lFvLjKkbvvGVk1uRKWxffvmrrO8MVfh7q0gPzcfAryEln/2wK0MZMY7n+C12ZfpMeAXsSFelxe6SLDxdsTF0cplBm5J64LXrZG/r1LIX8+e9mHNom8+/QBOk4fy6i4Nrjk7OCj6Stwv3cCo3pmM/sJE8vxHTYy/RtT9siwrzxhtdohn7ot/2NaRXJlQNXkStujvPKjifZyN/HaMwY2Zm3hvcd30+6R0QwyTK60TeZzk7Fo+skVo2euVD9E9fRcHjIVl8xVPPd6Ij2n3sot0UE4XcNxO37GNG8u1urdfDbd1JYNB84u/Jp/strQt19/IoPckOnP2jA7ZgzilLKalwy1aSru16xcMbDHkE+1rU8mtViRXFmG08S7uXVIJ7zVB5g19W9k4+9kRFgW35kax1Vecr1JM+Z7dZ8Mx9vgjnja13iOq7cbavWyWpLAT7OOENSvC9r188jsNoq4SBkrn96K330D6R3bGie9B9fouPpWTBPadE/gDVPz1+D26Da+y8tH2tC78F+yOz3AyD59CM2eZ3qMOBrMXTSRuVgkV4yOgVrptd5Gk+hIEBAEBIGmQUCfXNmeUsCT689yQKxcaRpBuwmsnNknkPs7e+Eul4hSzPUcb4uTKyWpO5k940fOdp3I/cNkrHnpJ7IHTOaece3I+v1F3tzXjoefuO/a5EriPzwy8xiR993J+G4KDv38Mu/s6cCDT01iRHgh8yd/RcnwuxnR8QxvfmrquhbIL4Mp2PsTnx30ZdCAGLp7pjP/7a/J73M3w6Md2TzjB1IjxzB2RE+cT8xm5l9q+twzkp6qFXxv5J5Yp3jmnTTSVkQxc565/AIaDatfmMHuNuO5f3wM0q2f8vp6D+6ccjuD9Q/tpl6c2+ey4GXj9gwMNyizamlyZYCUDW+aaK+jlvVvvsH2lmO4Z8wlG1/5tJChb0ytelZIwAGeMxmLq4zrWYMmu7P84f96Z64YJBNUx/nLVFw6FPLvSzPZ12Y8k26PrsoxMoffHvmOLGOaNxfrVqf5xuh5GAPpkPIHP8W3oN+I4fTp4IW8MuNmdswYxEmdwr+WxP2GJFc+4mT4FJ6YPASfxB959i81o+4dyzCXHTz5rolx3OokX1WwGEHb4kX8acx39Wn+MTXe9Ct9GnHZJ8v1Wil5NUmLP2UZvekf2w3d0udZ73Y7Q9qrmPNbFr3HxhHTpQWy6yVXgpP53pQ2OxSyxAxP+wsreOPDJRzda8ttMx5jREwobhozY8Rg7moyc7FIrojkSmP5oybsEAQEgWZHQJ9cOZZdwkOrEtl1obDZ+SccapoE3ugdwIMVZ66I5Ep9R9BscuXqGRZ2OPgE0z1uNGOHRxPiI+X82q/5cPY6TtuGMKa7jKVJbXj4/pHXJldUSayb9TU/rT5AjlsYw4e25Oz8MqL+M5ZBsR6c/H4mny8upNe0W/E8upYlG4xd1xqXy2S0JYls/PN35izfzdliF0IH3c6DE/rT0U9B2ckNzPnzb1bsPUeRYzC9b5vM3UMiaCk/z2Yj97R3y2TrHCNtOSYYrDZoid2Jjfz++xxW7kuh1LU7oybdw9jotniptvOxyYMk3VGdMG5PkJvBgZWWJleGtkd51lR7dpSe2sBvv/7JyvgsfPv3wmGlLf1eGEes4WqE3hL2mIzFVcb1LUJT/Vn+slqD5AoqikzGxYaSExv5+ZffWHNITauuPuRsVjLq9XsZEutP1moTmg8zE2vbXVe3mFU5qyUal/Vv89GCo2RplciltpfKRUc/wjv3daBg+a8mxoxhnDQUWxL3G5JcWYOmYwknTp8mrdiPAfc+yIS+HfGTpbLelMbCUvihYrz0w+HAp3xpzPcHBtKxdI/x8eZg16hLaluu1yuZYr79MZH2/WLoEeaHffJqvvvsD1YfU9P5julMGRVJkJvkks/mVq50ciHFrDZNzF96nppzLHv9Bb7K7ssz/7mDvqFu2JodI1fnriYzF4vkikiuNJY/asIOQUAQaHYE9MmVpPxS7l+eyNbUgmbnn3CoaRKYNSSYCSEeOEob8WGFTRPtda02kVxRkZ+WQW5xKeqKJmywk8pROrviopRjb2uDpjSXTH21D60EF6WEYrUUF2cHHCUqctNLkbgqcdCffYKG0rxssvKKUNnKcXFRoCnQInNT4qiwQ5WfTVauCrm7CzJ1Ebn5xq7Tt1P50VCan0N2biFlWnsULu64OyuQ6rdTaErJz8kmt7AMrb0CZzd3nBVS7G1N3aM13pZNKTmGPlxptxydRImbhytKmT22upKq16nyScvTn93rgKPMHhuT9hjERVu1DUpySC+V4Kp0QCHRkH+pQRz0y/G1pvzjqu9FKiROTkhKbFC4K1HI1ORd8cWWcpOxMGR8Xd3UywWWv6xe0qtK4YazkwKJYeXuanwrvjIXF00pedlZ5BVrkWgP8/OLh+kw7TYGxLXB0ZTmzcUaUxqRY1ucRXZ+CfpiQVc+jh74ujtgU5xrYsxUi1OlL2bjbnBPdR6G/19FKxJMalGhpeBiCUjVFJeUoEKOq7s7TgoJdjZmxvuV9hXYlOaQY9R3JxS25ZfHcbXx1ohXrejjZ7ler2SKycnVoHBUIJPpEx2l5GZmkV8KDm4euFbMtQbXGs5J1eYarUXaNMZTTXHmRXJ0jri7OqGoHDyWzF36ub0pzMXX/E2ql+mr0XdSY702eo+EgYKAICAI1D8BfXLlfEEZ9y0/zdYUkVyp/wiIHo0RmDW4NeNDPXCU2IltQfUsERPJlXq2QnQnCBgh0OAP/9VXC4goCQJmCDS4XkV0BIEaEBB6rQEscakgIAgIAmYI5JWqmfjvSdYm5SEqCAupNDQB/SKIH4YEMybEHbm9WLlS3/EQyZX6Ji76s5hAgz/8G1v1YrH14sKbjUCD6/VmAy78rRMBodc64RM3CwKCgCBwhUBmcTnTViey/GweZRpRRlhIo2EJeMrt0W8LGtraFamd4XL+hrXrZuldJFdulkg3QT/Fw38TDNpNbLLQ600c/CboutBrEwyaMFkQEAQaJYHsEhUvbjrHvJM5FFTZ690ozRVGNXMCwc5SPujbisGt3ZBf2V/ezJ1uRO6J5EojCoYwpSoB8fAvFNGUCAi9NqVoCVuFXoUGBAFBQBCwDoHCcg0f7Erh+0MXySi+dFql+AgCDUUgylfJe31b0tPHCTvbRn5gYUNBuoH9iuTKDYQrmq4bAfHwXzd+4u76JSD0Wr+8RW91IyD0Wjd+4m5BQBAQBCoJaLRaPtt7gU/3p5FaqBJgBIEGJTCitQszYlvSydNBHGbbAJEQyZUGgC66tIyAePi3jJO4qnEQEHptHHEQVlhGQOjVMk7iKkFAEBAErkdAXzFo9dlcnt+UxOGskutdLr4XBG4ogekRLXgq0pdAZ5lIrtxQ0sYbF8mVBoAuurSMgHj4t4yTuKpxEBB6bRxxEFZYRkDo1TJO4ipBQBAQBK5HQJ9c2Z9eyPS1Z9mbXnS9y8X3gsANJfBhv5bc19ELV7nkhvYjGhfJFaGBJkZAPPw3sYDd5OYKvd7kAmhi7gu9NrGACXMFAUGg0RLQJ1eSC8qYtPw0W1MKGq2dwrCbg8DXg1ozIdQDpdROrFxpgJCLlSsNAF10aRkB8fBvGSdxVeMgIPTaOOIgrLCMgNCrZZzEVYKAICAIWEIgt1TNY2sTWXI6lxK11pJbxDWCgNUJeCvs+WpQa4a2dkMmKgVZna8lDYrkiiWUxDUNQkA8/DcIdtFpLQkIvdYSnLitQQgIvTYIdtGpICAINFMCBWVqZuxIZvbhLLJKRcWgZhrmRu9WTx9HZsa1pLefM/aiUlCDxOu6yZW81G3MObyYpblnOauzJUDRjbHBI7ktuA1eCsv3ctWlHVXqKmYkxOPXZixjg9rgVb3b/OPMOfAncy4eI0PnTc+Ae3i8cwTBTtKqUNXn+GfL12yyGcRDEbF0dpE3CHTRqWUErPvwX0pm8j4WHl/N8tzjnNKWIbPxp6fXcO7pGEOEpzNyW0vsymTbtk94N+UoJ3RGrpeN4qPo0Qz2cueK+soz2X94Gb+d3cAmVR42Ff2OYnJ4b8LclEirVEnL5dD+OXx9dhvbVDYEO43gicgh9PJyQ17lOjXH97/PKyk+3N1zNMO8PRFqtiR+N+4aa+u15MQBCtatpfzoCXSlZSDzw67LUBwGR+Pk74SdXS18KUsi+4dZlHqNwH1gT+TuxubwQgq2raBw/RY0qRnodHJs/HojGz0a1w7eSKrckkf+8r8p3LQNTYENNsHDUE4YjFOAK1XNU1Ow/CMKDvigGD8Sp7Ye2NfCfHGL9QhYV6/Ws0u0JAgIAoJAUySgrxj02+EMZu5KJTGvrCm6IGxuBgTGtHXl9ehAOniISkENFU4zyRU1ifGzeP7EajbkZ1CgKacckNgqcJG6M7DVk7weEU17l2oJjGs8qWM7+fHM2vYFH6aomRD1HI+164CvYZfqFJZv/YiPU1twW7ch9NDE8+OxTUi8H+aJLj1o63T1ET/z2Cym7E+ke5f7mdquPS0kovZ3QwnPkn6t9/Cfy/7dn/P66Z3sKMqlQFNGGTpskaCwd8LNsT//jb6Pcf7+OF0vwVJ6hFlrZjIz9SjnjDmhuJs/Bt3NWF9vZPrvy1NYvuMT3j27lwNlRRTqNNhU9OtMkOsdzIy9jUHe7pcTI2qSD37FE4eOExw8nnG+9iQc/I0lqj48EzOSOC+Xqy+kuXt5b/OnHFbey1Pd+hHhIkGo2RJV3bhrrKfXPPLmf0XB2l2oLuZdSqzodGAjAYUSW+++OD50N66d/ZHUKMGSR95fH5P37ya0MS/SYmw/FNUz1WUp5Pz8FQU79qHJLUKn1oBeWfYO2Li1Q3bnNDxiOiBz1A8UNYXrZ5G78AT0GYdLJzuK5/9JGbG43DMcp1YuVA4nbfY+Mj75gtJWd+N1axwKT6HXG6dEy1q2nl4t609cJQgIAoJAcyagP3flcGYxU1efYXdaYXN2VfjWiAnM7BPI5M7euNdgAUQjdqdJmmYyuaJKW8lrO77n+xwXxoZO4N42bfGS6ci/sIFv4uezotiHqb2eY2q7UFqYya/UpR1V9l5m7/qWj1MSOK5py7MxL/FEteRKceLv3LdnDnKfZ3gpog+himQWr3uTd9I7Mm3QfUzwa4GjPjTFx/l54/ss0Y7kqV5D6e3pUO2X1SYZv2ZttLUe/lUpS3h85w8szfVnfMfRFauuvKUSNPnnWHXgWz7PSMbe6zG+jx5OH0/llRdCo3DTlzNl67fstxvJSxGxhFdf/WTrjK+DM072dtigJvHAJzx2+F8OaPvwWNdbGebribToUr9fZVwgOOg5PurelzB9O8WHmLXhQ74qjOXt2HEMa+FIcvy7TDp6gh6dnufp9mH4VyxPKeXQjreYftaZ+3rfzR2BASivlxRq1kppHM5ZS6/q0/+SMesXSlJ8kd06CqdurZEpJGjzz5G34EdKDpzHJvxRPCYNQRmotCypVpZF7uJvyF+xAXVGETYj3sRnXPXkSin5Cz4gb/F6VEQgHzcW504B2NsWULRxLoVrdqOVjcT56Ttw6eCFffFhMj76mMKyGDzuvw1layXFaz8gZ8EJbEc/i2ffzsgcLuk1f/5Mcnc44TDxLlzD/RHbgBtes9bSa8N7IiwQBAQBQaBxEEgpKOO+ZSfZklKIscXNjcNKYUVzJaDfBvTj0Dbc1s4duXjQarAwm0iuqDm2+0UePppAQOsXeD4smk4uUuxtQKMq4kT8h0w5ugmfgNeZGRlLe2dTP5/Wsh11LscP/8P/Tq1kWW4xDrocLuiCmR59bXLl1O5nmXQ0lZiuL/FkaGf8pGoObn+SB0+UcEvv53g0OBQve0g++AkPH0ojrtsUHmzTDi+9M+LTqAlY5+FfzbFdL/LgsRN0CH2Wpzr2JESp17INOk05hfm7+WLjZ3ydGcQzg6YxqWUrXM0kKjKPfs2dBxbRouWrvNElmnZKMzoqPcYP697j7QsO3NP7ER5u0wE/qT022qv9fp8dwnNDH2aifyBOqYsZt/0HUhRT+SJqIN3dZajPzOGW3X+gc3+Cj3rokzASyNzCa1tnc9FtIk90jaGDk1gF0BiEbC295i96ldwFJ7EZ8RQeg7sjd5ViW6FXFdqMPWR++iXFJ1uheGEq7pEtq20rq05CTem5XeT9OYfS+GNodRJ0pUXYDHv5muSKNm0bGZ9/RfFpD+RTpuAa3RG5o15bGrRF6eT88l8KNhchefBFPPt0RHZxKWmf/ExJ8IP4jB+AwluK5thc0r/+C1XYdLzH9EHhIeFSu79R1vFOvEb0Ru4m9Np89NoYPBE2CAKCgCDQOAjklal5eXMSfx3LIq9cv/JTfASB+iPQzlXGh/1aMaCVKzI78atr/ZGv2pOJ5IqOspKLpJWrkMs8cZfKkRjE6PyB95h4aCWtg9/mtfAo2ph8waxdO4kH3uTpoxvYr+7Fg+FD8E2ZzccXNIyOuja5cmzn40w+lku/7le/q/y3/vp/C+mAT1k8n2z8lN1243iy50Ai3eXmVyc0VDREv1UIWOdltVKDahzknrhJZRVJwisfXRar17/IM2fKGd37BR5r1x4fM0cJndj1DPcfy2Zwj+eZ3rY93uaOHUpZwu3bv2efzTi+63Mb/b2dr+pOV86+bU8x9WQSvSPe4v/aRxCY+Q/Dd/xMnuN0vogaQDc3KZy/9G/5yul80WsAXd3K2bXtDV5LDmRy9B2M9vdBIebPRjFyrKVXbUEGmkI1Ns4e2DnIsKmi12yyvn6Vgg1lSB79PzxjQpGZ25mZspqLP/xJ0cFy7IbegYPbEUpWrkfd7ZlrkivFaz8ke84K1GFP4jV+EA4+coO+dWjyMtAWG9h1bgFpn/1KScijV9s6s4ALn/9KWcijtKhYGVNG7h9vk3/IH8eJ43Hp2EKsWmkUagXr6LWROCPMEAQEAUGgERDQn7vy86GLvLfrAmfzxbkrjSAkN5UJE0LdeSUqgFB3hSjB3ICRv+6BtlVsUxeSfHolnx/8gwUlXXmh72QmBFhwTkV1B6/Tzun4b1hVGkhYq0g6u0vYt/Ulnk4sZngNkyuDe77E9LbtyE14k0dPypnQ614mtgrEWZye3ICSs7zr+nn4T2Xxqld54ZwTDwx5giktg3EzuRglk/VrX+LJZH8mdgxDXrCHtTmJnNE608lpAA+HDyHKxx2Hywu58o58y9gDf2Pr+X/8r2d/wlyrZmIyEj5hwsGlSFq8cGlVSsHia5MrSf8wfOfPFDtP59NeA+hUtJLHdizHIfB+HuscSbCDfvuR+DQGAvWj1wtkvf8mBduUyF6ejkf31uZXriRv4uLmfGzbh+LULhDNkZ/J/mURqvCnqyVXCsn96RXyVmVh98DzePXphEx2HWWdvTa5oj21gPQvf6Us9FJyRZK/moxvVqKOvhfPwV1RKGt0SExjCGuztaF+9Nps8QnHBAFBQBC4hoD+3JXtKfk8uf4cBzKKBSFBoF4JvBntz4NhLfB0kIjkSr2Sr9qZhcmVFJZv+oJPLxzjZHkBztLh/CdyHKNaBeIuqcnLnWXtqMryKEWGQiKr2O+/cf1z/CexyGhyJffIN4w7sJw2bV7mpbCeBDlUvgC35PGBU7hLeYEvtoiDPxtQY7Xuuj4e/lUpi3h0+48sV4/km/63M7yFm+kqJpWH2V5IplgqQaspplCtP+jZFrmtEndFBE92n8YkfSUtCZzc9SyTjm2iXduPeS08+poVXpqzc7ll12wKnB+7tCpFksDMdR8sUXKhAAAgAElEQVTxl/o2Pu1zC329lGQe+h/jE3bRMfT/eL5jK5J3v8WrF0N4PHoCt/h6XWdLSK3RixtrQaBe9Hp6KRlf/kwpI3CfNgbntm7mV+GpS9CUAnIZtva2lO6eRdZPC40kV5LJfOctCnc6I391Oo6emZQuX0LZ0UR0ahk2gX2Qj7wFl/ZeV6sFFe7j4jufUOQwCu9JI3AIdKR0+2dk/bIb3cin8RoQSOmfM8k7G4LzPeNwDvHETmQCa6GsG3NLfej1xlguWhUEBAFBoPESyCxRMXXVaVacyUOlFSevNN5INS/LXKW2fNw/iNtCPHCsWbWD5gWiEXhjWXKl+ABfbZzNwrQkktTppNk4EOl1Dy/3Hkn0NSVizXhVq3byzSZXtMVH+H7Du/xWGM3TsRPoq9vBezt+5JTjA7zYKxrp8fd5rPLgT5ciliZYULK5EQRGmFAPy9b1lai2fs77KcUM7fp/PNexC0Hm9thcPsz2r1w37mg7hrvbtMfPUYptWRq7E37n7fOHuCgbxccDJjLOpwXJFVvWttMh5HNeCe9NcMXJygafy1t+rmwDclWRsGMmU08Vcku36UwNlLJj5wzeyejIU3F3M6hsI8/t24J720lM6xBE4dG5FpRsFkqqLwI3+mVVm59A9jdfU7inGLv7nsKrfzjyiqo9ln9KTCZXzpL5+tsUnvTGvpcEXdJR1EkX0ZXqa8TZgMQRW9e2SA2rBemKyJv3AXlrC5Hc+Qhu3aQU/fguBUntcXrwThR2m8n9dhva/vfg2b8V5ZvmW1Cy2XJfxJV1I3Cj9Vo368TdgoAgIAg0TQIlKg3v7Uzh+4MXuViibppOCKubHIE+/k683SeQ7j5O6A+2FZ+GI2BZckVbSk5JAUVqNWpNDvvjf+DtpKNIPKfycdQgeno4WnaGSa3aMZ9cQaeiIHMfc/f8xfy8JLJ0XnRtMZzJnePowiHe3n754M+wIM4mfMYnFpRsbrhwiJ4NCdzQh//ceH7a+Q0fnT+Gh8+jvNNzBL08lVXPY6keDnUhF0ryKNDa4yZzwVUqQ6KfwHRqikvO8u+WGbx2Ppn+4e/zfKdIShJqmFxxk6AqTWLr3r/49vwBDmp1tJH1ZULECIYG2rFny0w+z+7GtOhRhGb8ybOHLSjZLCRVbwRupF612Qlk//gdhTtOQO+H8LhjGI7+Smr69/O6yZX9Z9DJJNiEjUM5LAalryNo865WC6I3js88gFt4ABIbHdrCZPKW/U3BjgQo0YF3HxRjhuHS0Y7C796nILMrLnePwCZpLgWLrl+yud6CJToSZ64IDQgCgoAgcAMIaLVaVp/L5YVNyRzOKrkBPYgmBYFrCTzb3ZfpXVvgp9Sf1SeSKw2pEcuSK1Us1FJacoTf173HB2kePNz3Ce5vHYx7jbfSW9rOdZIretv01VdKcslWl6JCglLiirtczf4db145+HNQ2Vqm7rOgZHNDRkP0XYWAxS+raat4KH4+m/MyqhJ0mcx3PfrTx73qkpHii9v4as+PfHchjUC/e3m56xCivV2R1fRNtUpvGrIOf8vt8fPReT7Hpz37ITv+tPmVK5fPU8nTH1ZbeYAtWspL88gsL6RIC3I7F9wVSlRnfuOBffF0aD+JR1vC0u3/s6BksxBUfRKwWK8pa8j4dRGlZ6rpNew+vMb2Q+5XUb/4ykeVsp2c2bMp3puOTb+JuI0aiDLAFdta7LG5bnJl72F00VPxuP0WHFu7YyuxxUanrxaURe7fb1Gw5ig2I9/AW1/1x0U/6WvRFuWjKSgEfWEEmTO2LkpUx/4k66cEGHovHt11FHz1qQUlm+szWqIvi/UqUAkCgoAgIAjUiEBmsYr7l59ibVIeGrEzqEbsxMU1J6Cws+HzgUGMC/UUW4Jqjs/qd9QiuaK3QU3Ctid56EQ+g3q+yOPtOpitsGLaakvasSC5YqQDVdoKXt4+jxKfB3g8vCc2R57nfgtKNludsGiw1gQsfvi/vL1mRfaFqn25P83yuFEM83a6/O9q0o7PY8aRhczPLiU2+CGeDoujq7uyjomVS81rk/5mxM5fyFc+VpEsCUz+igkHF+Ps+yrvRsbRoeJl9Oqn8sBbidcLfNijL51d7Y2zUqewdP0MZhVG81T0aPpqNjLBkpLNtSYvbqwNAYv1evkg2OITaVW76f4ffKbcgkNL5RW9lhxYQO7fiyk9UYrd0Cm4DY/F0UdZq8SKvlHTyZXzZL79FoW7LmL3wKt4DeyK3LFKmSLUh/7k4qy/KO/82KVKQJ4mSmWpU8j+/F0KCqNwu3skSvvNXPz0+iWba8Nc3FN7AhbrtfZdiDsFAUFAELgpCeSXqXh/Zwo/Hc4kQ2wNuik1UJ9OR/speSs2kChfJySiBHN9ojfaVy2TK6Xs2/w0U08VMKjnteWRLffKknZqk1zJZOvmt3gjvR3Tet/BCD8vzuyyoGSzubK6ljslrrQSAYsf/tUFnC/Jp0hTbW+rnRsBDkocKyYaNYkHv+etI0tZXOzLxE5TeCQ0ghAnfZlx6yyfyzv6LWP3/43a45mKyj5huQsrDqw9J5/MTzHDifIwXJGg5sjO55hy7BCdOrzNK52709rBuB2Zx77lwf2n6dplElP1paLTF1hQstlcfV4rBUg0U4WAxXpVFaLOyUenqqZXuRv2zo7YVNS9V1O4/ifyFi2n/KIPkrH34d4vArm7DNs66NV0cqWU3N+fI2/ZGWzveAuvgRHIq50RpD42j4tf/05Zh2nXlHE2BFGy5weyZ5/B5ta78YgNRXZhkQUlm8XkW9/DyWK91rdhoj9BQBAQBJo4AX1J5i3n83lmYxIJompQE49m4zf//3r48miXFvg7iS1BjSFaJpIraazZ8hn/S9UxrPtD3N0yGA/DH9XzD/DRxvf5OM2bp8yWr7VGOzVPrhQn/s0Te9fgFPQgj3fSl6u15VjF4aK59Ot+NRlU+W+XSjZ3oIV4vm8MmrxigzUf/jNP/sGLB+awurgDD3e/m7uDOxAgl9Soekny4c957tQ2FF5P8EJYT0KcDFeipLFy/X95NvECcRGv8XzHCFoSz4drPuDLzNY8328qd7cKxKny/NHyU/yy9i3eOu/Mw4Of5MFWbXA3llspPs7PG99nvnoYz0aNIMbLEbvqB+G6SaFayeYIV5FcqW8xW1OvpQfnkD37b8qyOyC/605ce4UiV+pL69XNK9PJFR0lu74h66elqPzvx2PScJSBSoOztNTkL3qD3AXbYcTbeA/rhdzZiDHFJ8j87H8UyYbgMX4ojv6O2Jy7fslmhb68lvjUKwFr6rVeDRedCQKCgCDQBAhkFJczfc0Zlp/JpUzsDWoCEWuaJrrLbPl0QBCj23qgEFWCGkUQTSRX1Jzd9wH3HF5HqnQAz4ffwYTgVrjJdBRnHmTu/m/56PwB5J5P8Un0LfQ2eaCtNdqpaXIljVXrZ/BZdlce7T2Gwb7uFeVqr1uyOcCPKqvgG0V4bm4jrPbwn7mNt3Z8ze85oUzrNYE7goLxktpbdgizQQhUKYt5fPsPLCrwYmLYQzzWviutHKVoCs6x6sBXzDyzleOyCcyKu4uR+jLJFLFv+1tMPbGHXOXtzOh5OyP9PZEWnWPV/i9468x2ytym81nMSGI8nYzak3zwEx4+lEafbpN5qE0IXvY2ULjnOiWbu9FSUce38JtberXy3lp61aZtJ3PWdxRdaIfjpNtx6doaqcy+zokVvVOmkyugKzpC5scfUHQwC9uo+3EaNRinIL0u8yhc9wf5C/9Fld0Fx2en4tatJRULbKp9ijd8TvY/adjdMQmPXu2QSvR6vV7J5gjkJlZt1SoQ4iaLCFhLrxZ1Ji4SBAQBQeAmI6DWavlqXxqf7EvjfKG+8p74CALWJzCmrRuvRwfQwcNBHGRrfby1atHktiB12RkWbXqb15JPkWHvhItUip2tDq26lLzSHFwdbufN6ImM8vfBseJgxRSWb/qCT9M0DOk6lXuD2qD/MbLm7VT3o2bJlbyTs5lSefBn+874yy69AVQp2dx3An01O3hve2XJ5gF0c5PpC46KTyMiYJ2H/1IObX+NaSc2s6NcgaeDM0p7O6NVVsaGvMKjoV0JVEBi/AxeTNyPjeeTvBYeRUcXvZiLOJrwNU8eWcU+jR1OUgVSWxt02nIKSrJREcnjUY/ycNtQfKR63ekoz0vgpy3v80FaKkUyF5wkdthUXm8/lDf7TGJiy5a4GjuctDCeTzZ+ym67cTzZcyCR7vJLCRhd0dWSzZGXSzbvuFqyebS/N3Ih5npXsrX0mj/vv+Qu3oI6X4GtmzN2UuOnhduPexH3mC7IHKFw/UwKVsWj6fI4nkN6Inc3vhLEXHJFX3mt9MQasr/9mbKkAmyUSuwqdKxBW5iLtsQH+3ufwHNQV+RO9tfOl/kJZHzyJSXet+Expj8OLeSXrjEs2XzPI7h1kVL0w9WSzS4dvM1X6ar3SN4cHVpHrzcHK+GlICAICAI1JaDT6TiYUcwjaxLZk1ZU09vF9YKARQTei2vJpE5euMn1P8KJh3+LoN3gi8ycuaKhuPg8CceX88eJtazIP89ZnQ4PSXtGBY/n/va9iPB0R2Fne/kh+yxzl7/Jq8lqxsYYnsNS03bqkFypfvCnt8vVbR+GJZvzk8jSGpRs9nSxyoGmNzhWN13z1nn4T2bBitd5KTmBY9c5sX1y2Oe8Et6bYEcubyPbjo33DINKPvpkYS5nUnew+PAS5l1MIF5dgoNtKyI9RzClywD6+wfgKZVcXYWi113ucVYfWMCP5zawqTwPG1t/enqO4sEuQxkU4Ie7PuFyTXTVJO7/iIePlTEi6l7ubxWE+5WzNnRmSjb7m2jvppNPvTtsHb2eJ3OG/mDZg2i15l2wn/w/vIdEIXeC/CVPkzt/B5peb5o/D2X3LLJ+Wogq/Gmj1+nUJajSjpO/8l+Ktm1Hk5kDuGEbOgiHUUNxjmiDTCk1sopGTeGaT8hZXI70nom4R7ZCciVhaFCyeWcCFBuWbPZDaiJ5VO8BvMk6tI5ebzJowl1BQBAQBGpAIL9MzYzt55l9JJPs0mrnrNWgHXGpIGCMQLingnfjWhIX6IJUHGTbaERynQNtdajLC8krK6RAq6JcB3Y2MpylLrjJZNhXOVhRRUHRPmat3YBH6BhGVmxhqPSzJu1UZ6OluDiDiyotjnIP3KRS079y6l9ki7PI1znirnCsSPxU+Rgt2Wy9A00bTVSbiSHWefjX6zKLTFUZ11uU6SLzxkOmqNjuUF56kW27X2aF9k7u6VK1ko9+9VZhWQF56lJKdVpsbaQo7JxwUzggv5JsNAiCTk1JaQG5qiKKtBqwkaCwc8bd1PUVt+ooL80irdwWZwdnnO2rb2MyXrLZwb4y2dlMRNCE3LCWXjWZWWjLrqdWwNkbe0c5NragLbxI3oLXKVKOx6NvHAp345WndKW5aPIK0cncsHdywMbYiimdGk1hAdriYlDr6yvbgUyJrbMSW30i0OgPI/oESjaaIhtsXZ2x1W9jqjr5Gi3ZXFHquQnFuDmZah29NiciwhdBQBAQBKxLQH+w7dbzBTy98Zw42Na6aEVrwIzYQCZ39sJTYexHL4GooQjUslqQcXOLE/9iWnwhQ3sMZ7S/OMOkoYLaXPpt0If/4sP8sGE2eb53Mb59FwLFGSbNRVY3zI+G1Kt+22PWx79T3n0Cnn3CkYkzTG5YnJtLww2p1+bCUPghCAgCgsD1CKQVlvHCxnMsSsylSHWdJanXa0x8LwhcJtDSScIHfVsxLNgdhb2RQ/AEqQYjYMXkSi5bNv/OCacY+od2JkhhZE9+g7kpOm6KBBry4T/z6Hd8mxHAwA6xRHo6iTMhmqKA6tnmhtRryb4fyUn0xykqGkd/J6NnCtUzDtFdIyfQkHpt5GiEeYKAICAIWI2AWqtjzblcXtyUxOGsEqu1Kxq6uQk8FuHN4918aeUix1actdKoxGDF5IqGouJ8tPaOOEikNSpx26iICGMaDYGGfPhXl+WQp5WjlMnFeTyNRhGN25CG1Ku2JBetVoatXI6tsa0+jRudsK4BCDSkXhvAXdGlICAICAINRiC9qJwn151h2ZlcStTXOQCwwawUHTcVAn5KCZ/0D2JYazfkYtVKowubFZMrjc43YVATJyAe/pt4AG8y84Veb7KAN3F3hV6beACF+YKAINBkCKg1Whafyub1bec5nlPaZOwWhjZOAlPDvXm6uy9BLnJRIagRhkgkVxphUIRJlwiIh3+hhKZEQOi1KUVL2Cr0KjQgCAgCgkD9EbhYXM7/bTjHotM5FIuzV+oPfDPryc/RnvfjWjGyrTsOErtm5l3zcEckV5pHHJulF+Lhv1mGtdk6JfTabEPbLB0Tem2WYRVOCQKCQCMloK8ctDE5j//bmMTBTHH2SiMNU6M36/96+PFoRAv8lfoKQaLeYmMMmEiuNMaoCJvEyhWhgSZHQLysNrmQ3dQGC73e1OEXzgsCgkADEEgpKOWNredZcCqH/HJNA1ggumzKBEJcZbzdpyVDglxRiFUrjTaUppMrqlT2LF/P3sR0ip3b0HdgHzoFuiPTV3sy952hq9Zoo7I91Tm2LNxAhl9fYroG4e0Aqux4Nq3axdHUfFSubavaaC3k1vDBGm2Y4KBIXsW/W4+RkqMy8NiFzsNGEBXqh4u9tUDUfzs1evhXpbF/7Tp2n0ijyNabTrF96dXBH5cKwV7+GNGQwZek7V/Pxr3HSc0vB2Vrogf3JbyVBwqDJgqOr+HfRBeiIjsRpBchKlJ3Lmft/kTyFGH0H9qTEB8nJJpUtq88hWN4R9oFeKKwJj4zvhYcWs6/O06Qkqe+1KNvFOMGdb1sq4G35saOyfY19e+rNbnd4LZqolezc5fF86sZzTeiGJr2VWXRmKsSNnNj+JrvGmBs3mCNWbP5mujVmv2KtgQBQUAQuFkJqDRaDlws4vF1Z9mXXnSzYhB+15LAS738eCjcG1+lTFQIqiXD+rjNRHKllMR1/7A124/O4S3RndzCAVU7BsR0JcjLxsx3hq+Q1mjjylsxydsWsHTjIWy638Po3iH4KbPZt2Ah8dp2dI8IoPzIWg7owhkY3YUgT5mV2FnDB2u0YZqDj6SA/KIyVJpLp49n7lnMusyW9OsfRXt/pyZdtcnyh38944XsyPGlY3hbPIriWX9IR1hcFJ1aeiCtIKMyoqGrMtEkb+afHUUEhIYQ7CUhZc9adhW1ZlC/7rT1ccQGFdnx61mxeS/HJD24Z1QUIX5KKDjGv/+ewqlDEPZnd5PjH0ePTm2QnljCuqyWRES0J8hdhvUq0Jv39cL6n9mQ35qITiH46TNrEgdclAqkVU4TNzd2dKZZumWwul59tdIwrqdmLNfr9fibmnurz6+mNO/IeVPjod5jaNrXwJJd1xlz1QNnbgwb+U5X32OznoRmpW4s16uVOhTNCAKCgCAgCFBUruGzfRf4Jj6dC0WGP4wKOIKAaQJ9/ZW8ERNIT18nJHbWe6sQzK1PwHhyRXOWdb+uoygkjqhurXFN38ifa3Jp1z+Wrq2K2Wbqu2A1+//ZhbpdD8JDVOydU8c29CsPJKBJ28GincdISTiHY9RdDNMnV3RHWPTnFjSdBxLXrTU2R+bx9wEHegyMIbyVG5IKVhrObVnAXm0Ivbp0wN9FQnb8Utamt6Bnt9ZwcjubDiSSUWqDc1AUg+LCaOmhuPoi3BQ4KA1EkR3P0qUncYzsRWRoAM72TXsvnsUP/8XHWLbgJC5du9El1A8HbQkFxVpkDgpkEjv0FIxqyICdTlVEfgnIFHJk9raoTq1k9poC2g3uS4+23uTvWcCG4+Bsn85RdXtG9e9+KbmSvIFfdtvTs2cYXhdXsbYghKgOjpzdcBRpl250bueHk61hHOqoSbO+FrP/nz845dmX2MhQ/JQm4l9gZux4pbPaFMu0zcyuka/Wn7Aac4sW69Uc/4A8NpucX72RVwIwpwPVSZZbLYZ11KsZX8P8pJSYGXP6dWGGH3Nj2Oh3OTUdm41ZXda3zWK9Wr9r0aIgIAgIAjctAZ0OTuUWM3XVabalFKG9aUkIxy0lILO14ctBQYwN8UQpFYfYWsqtoa4znlzJP8iCP4/gGhdL9/b+OOUeYN5fB3GK7kdUYC7r5pr4rpMPksISdDIF8rJjLJ5TxzZkEuxsMtizcBO5Ld3I2plAWdsRDNInVxzS2TJ3ASeUPRgcG4J671yWZ7RlYL8ehPg4VLxQg46SI8v4Y7+MnnE96Bhoy/HFf5KgjCU2IJct+3MJ7BhKsLeGI+t3oQrpQ49OrfCoXPjSFDhcSRBoSN74F1uKQ+jVM4zWHrLLDBpKWnXv1+KH//Mb+GVHPu7qbLKyc8nVehLefzA9QlrgVJFlM6Ehw8RUNXNz9/zDnAMyeg6OIayVG9rCbErUEkpPr2DBaW8GxkZeSq5k7+fvFRdpHR2G48kVHHOMpq32OGc0wXQJD6Wlm7RaHOqoSXO+2p5hzezlHM0rpxywdQigR79+dA32xNFwe5jWzNhR72K2KZYFNfW17hpoSi1YrFdz/B1Os9DU3NspEJfKv6nmdJBuZjzUOIZ11Ks5X6/M05eiXH3MXUqQV37MjWET35ULvZobPxbrtSkNQmGrICAICAJNgIB+e9C845m8tSOFU7llTcBiYWJDEpjU0ZPne/rRxk0hDrFtyEBY2Lfx5Er2Lv7+6zReA/vSPcQPZW4C/8zZhTRyEDGBF1m7wMR3XYJwv7QHA6zRhr6Z+KWsTvOiW1dnzixdTVrgsEvJFaWGouQ9rFy1l3PZhaikfnQf1J8eIX44Sa7+Yq/LP8iiuYdw6tWHHgEFbJwXj0NMLD1cElm0PoPAzr3o1qEF9uXFaCUOKCoSOlb04YZzuGxr6UmWzzuEIrIn3UL9cK6yWsJCNTSyyyx++D+3hh//PYS6ZW/6hvugOrqZLclO9Bjah7BAdwpNasiEwwXHWbVgO0XB0UR3a4u3gy3odBUTWm7CP8w55smAyuSKtpDjG5aw5ch58mzbENM/kPSDmXi3diD91CmS0jX49x5M3/BWeFw+vKVOmjTnq0MiC+fuQxXSg54dPCnct5Yd6S3oPTSaTgEul1dz6X02M3ZS15pm6S/lTA19bWSSuqHmWKxXc/wLdpueew3nV3M60O7jN1PjoRYxrJNezflqME9jZMwZrrsy/XfAzN8Ih5qPzRsqkEbWuOV6bWSGC3MEAUFAEGgGBNKLynl7RwpzjmWRW3b5nLxm4JdwwboEOrrLeSM6gMGt3XAUh9haF+4Nas14ciU3nn/mHMdzQCyRV5Ir+3DoNYDegTmsnWfiu7CWuFb+Qm6NNgoOsXz5GZy6RBLRtpwdvywmtTK5ojvOmsW7yfPvTHi7Ftic3saW885069uTDv4GL5K6fA7Mn8tJ91giXc+w/qSc3tGRtPfRkRS/nd37T5NSCJ4dY+jbS791yOB8DGv4YI02zHG4vPqi4NgS5h9xpldUN0L8nKx4xscNUp4FzVr88K9/0VyRRau4OKJCWyDL2Ms/84/iFtufqIA8tq42oSEjK1c0uYdYt3wHaa7diO3ViZZusirn1lyTXEGHqqSAouJyNLZySo6uYI86hBb58aTKQmjvnkd8opQuvSMIDXClYnjURZPmfA31guIybGQOOMjt0KZvZ96C4zj1Hkxs58CrY7PAzNhR7+ZXUyw7BqAor6GvFsS5uVxisV7N8Xc8y2JTc6/h/GpOB47HmbfaxHioTQzroldzvl6ep6835jD7d8DM3whlLcZmcxGjBX5YrFcL2hKXCAKCgCAgCNSMgEarIym/lMkrEtmWWlCzm8XVNwcBnY6vBwczPtQDJ6k9ovJy0wi78eSK6gQrftkJkX3pFdYSt6yt/L7oPIH94ogMKmDzbBPftfPFsfLnRiu0UXB0MXNWHiK91A6ZREdJXiFqe0faDriLPo6HWbe3nPb9Yols44kkcx//zD+EstcAog1fJNGRufdvFpz1IqjsCLkB/ekd0Z4AZxs0ZcUUF5dRXJTCvo17UIX0p3dYEF6VBxtYwQes0IY5DsO66SsnlXJyxe/sl/cmupvet+Zx0JHFD//p2/ljcSqt+sfQra0Pity9/D0nAceogYTZHWDFWuMausTu6kBVpe1h1epDFAR0qTijJ9BVTpVzYPVbF6qvXDEc56UnWbksCY/wIHQJO8kPiiIiVMeevw/jEtODMP34qLi+Dpo042t0Z4Pkpr6b3D3MnXMM5z796N0hAJfLsig+/i9/bjYxdrzOs2yZcZZV2rfY16YxEVrDSkv1apZ/SAk7/rBgfjWnA68UK8ew9no162vnQBwzrz/mzM1/0fIE1m+xYHwLvV4jcUv1ao2xIdoQBAQBQUAQuJaARqvlr6NZzNip3x5UKhAJAlUIPBzuzTPdfQlykYvtQE1IG8aTK7p8Di6ayz7bLsTFhmJ3eCnLk1vQt19PQn11HDL1nZ/T1fMlrNCGtsywEk4q2/9Zy0XfPvSJ7kJrzW7mLzyKLHIgfbsEYnt0BXM35BE6fCA92vngYLCmXJu+hbnL4klKtqXrhFH0CgnA5uQqViU6ExYZRrBTJpvnrSEntD+x4cF4VyZXrOCDfpVCXVma49DGQ4q97QU2/7KesrAYIsNa4Vb1sIImJMeqplr88K9JY8vfiznjHkXfqGBIWMKSww70GtKHzr4SSosrqylV1dAldpf7LE1k3cIdFPpH0LVLW/ycpEYrLZlOrmhI3bqEXZpQunVpg3rnHBIU3enZMp8tW/NpFx1Jp6DKykVQa02a8TVckciKnQUEdY2gvZ+C9O0LWHzSmehBMYS1vLxqBtBe3Mrc+SbGTjDsm2ecZXiQO9KKcVUzX5usAGtouKV6Ncu/nQOnLZlfzekgsJxdVo5hbfVq1tfAYnYsuv6YM/t3QFlGccn1xrfQqzEpW6rXGg4DcbkgIAgIAoJADQicLyjj8/ZL+zEAAB2cSURBVL2p/HY0i4wSsT2oBuia9aW9fBx5rXcAfQKdkduLQ2ybUrBNlGLWUX4xgXWrdnE8LZcyeQu69xtw6TwTqY2Z79LYXlktqIMfipy6tnGpWtClzznW/Ljo6rYgRSnpR7awYedRUvPK0Ng6EtxzELERwXg5XqoQc+WjSWHLnIVsyW3NqFtj6RDgDGWpxK9bz56T6eSrbXAK7sWA6AhaezkYvFQ3AQ76rS3Fh1ny22Gc42LoFuqPU9MuEnQlbJY//GsoTT/C1o27OJqSQzGehMf1p1enQFzltgZaqKYhpT7Zcqm6lX/pTtZsOsiFMpnBuTu+RI0bRNcgbyoXuJhMruhLMq+6QEBEGO1be2J7cTfLV+7h9MUyPCOHMrBHO3yd7K/aUmtNmvHVvoBz+7ex9cAp0vNV2CgDiYiJITLEB2epwdgM8aD0pKmxA2XXY1lTX5vSjFgHWy3Wq8bc3GWLyuTcazi/+iDLNqV5nfVjWFu9mvHV9uQi5q8xNebUxF/5W2Lm70CVrX3Vx/flYAq9GlW1xXqtw5gQtwoCgoAgIAiYJ6DR6UjOL+Pp9WdZfS6PMo1OILvJCbjJbHkntiXjQj1xkRu8O9zkXJqK+yaSK/qft8spLiyipFyNzlaGo/L/2zvzGEmu+o5/666enmNnZmd29vCud71mjb0GGxYWc1laJzLwBwQpQYIcBIgSkyAFEoUgQgJKyAkKJMrxR4iiHCACikBWEkXBSTCOL2yzDnt4WXsve2ePmdm5p4+6XvR7r6q7Z3Z6Znq6q6ePX2l7u7rq1Ts+71c19fvW773KwrVj0aLqPh+5ufhtQTQxrGhAHiWhgPJWw4J6MiriIPLzWFrKoehHgG7CzfahxzFx81yuIQrzC8hFFnp7M7BluEIEb2kBSwUfgdBguln09TgwVx7cBhwQFbE478GgVw/bZkfMt0InUE03/5GP/NISckUfQrfR09sL1zJW2MJKG/Jx7fHHcGXnq7FvNAvD8+Av+6NmoWegF5kKpvIpumegJ+PGdhSf6lERC0sRHNeGRa9/pj5ZWELRB6xsH7JuxUTJ8pB6bLJaW4Uc6raYK8APBDTTQU9vj+SgodzWA3t3ol+sce6sx7LmtrbL5bC+etZir2teu9a4vib2Sn24TV/D5hveh5u312ptFcV5LOSqnXMCE/G5KdtaetvVzX8Hyr1WZR/bK4sr9Z3afDQTYAJMIFUCNP/KyaklfPSRC3j22lKqZXHmFQR2jeL3Xz+CB4dNFGdu4POnQ7zhwCDeOWZi6eo1fPKZafxgJsAH33wAHzzQh1H5wN/Hc5dC7Bq2MaTl8NePjmN81xDeHMzi6+dyOJWrn/AfvvUW/NxdIxjusaDzRCv1A21yDtXFlSZXhItjAisJ1OKsbo5eAS8+eQrG/luxa8cw3A6J+FmdRTe1dXPWUO9RbK/1Eqw8nu21kTRXyyt9e027BZw/E2ACTKBzCNDrmb95Ziqef4Vfz9yMnr3nyAF8do+Pb1wy8a79NorCxkExj29eNfHAXhMXnryMP7+8hPmsjUHbgLlrDJ87pCNnZLBrZhra9iwuPRtgcG+Eb784gX8fz2Muqq/mNM/KJ47sxP4Bl4WV+lBu2dEsrmwZei54PQLp3/wLePkiNNuCaawYSrZe5dpufze1dWs6h+21kdzZXhtJk8WVtGly/kyACTCB+glM5zz85fFr+JsTk7iW8+vPkHNYk0BmZAf++K2jePuwDWf2Bk5bvchcG8fv/XAR9x/Zi4MnJ/Cl8QWckrlk8ND9e3B0cRLfdofwS7f1416rgO/e0GBcu4ovnp7DM/MC9Qzqun9Pn5xn5eiuPthGZ7ycpBtNkMWVbuz1Nmlz+s5qm4DgarYFAbbXtugmrmRMgO2VTYEJMAEm0FoERDz/yhefGcc3zk5juhC2VgU7rDYP3ncbfnkoj6++ouGB27J47bYs8ufO45PPz+EtRw/g8OlJfHl8ASep3bfuwVfuNvHw8Wt4ZCrEkGMgM7gdH7/TxfZ+B3tsA/lrV+OhRLX32+FhF58+uhsP7h9En1MaC91hxLujOSyudEc/t2Ur+ea/LbutayvN9tq1Xd+WDWd7bctu40ozASbQ4QQiIXBhtoBPfe9l/OelOeSDOseZdDivepr34WOH8PO98/it0xHe85ohHHFdDMxfx+deAt59Vz/E9y/jT15ZxFkAx958Gx7K3sCfPjeHp6ZVfMqxo3vxvsDGnQct/GhKx+H+Aj719BU8eiVfU7VGMyZ++77d+MlD2zHkWuBpVmrC13KJWVxpuS7hCiUE+OafbaGdCLC9tlNvcV3ZXtkGmAATYAKtSYDeIHRuJo+PfucCHr+ygKiesSat2cSWqNXA3t340n3DeGO/BSc3gy+c0fC223rxukETmLqO35i28S6zgH86PoXX33ML3nRlEl98aR7/5wEYHMUfvSGDE6dzuPOuEbx7bw/s6av4yPcm8L+TGx/S5RoavnD/PvzUHcPY5tAEti2BhitRBwEWV+qAx4emS4Bv/tPly7k3lgDba2N5cm7pEmB7TZcv584EmAATqIdAEEU4MbmEX3nkIp69zm8Qqodl1WNNEzsyJvpMDSIMMFEEsraBXhOIggBXIx2DmsBsIYDjmHD9ENN+hCKJXYaJUVdDrhjBdkxsszWAjsmFyNfwOu0/O3Yr3n/HMAYcjlhJpY+3IFMWV7YAOhe5MQJ8878xTpyqNQiwvbZGP3AtNkaA7XVjnDgVE2ACTGCrCNAbhJ4Yn8evP/oyfjjZgHf8blVDuNxVCfzOfbvxC3ePYkfWhsZjgTrGSqqKKzTmLz95Hpi5AAgNsDPwdBceLBR0R37nIx0011IhAooRUAhQ+i23xfsi6FADyDSIeF0g/h1vl/s0lY72CKEhknMuC/ohQ+IEbYmEDJnKmBqyli4/ffE3rfeaOnrj31ZcrAHIY0o10AAdVINSLcrrgsY2xrM9x2F4cS1UbYSsSLwOLAUhFr0QC/ITYcFX68k2enc9NVG2SjYstp2KdcoSug6hEQNDMoo0ar+GUHLQYOgG+kkZdS0M0McxMeQayFqApQGGpr5NPf7E26jtqy9JRWqINVyWtPxDrlXs21iOGnR97Zmwa7n5j6IIuYvfR3TpCWj+kuItq5X0clJJKleDTrZGS6lblHXEh8U2oI5N8qJ+VLZA20uHx9t0aRvJdhKtgzAi00UQb6cwzyCkNBr8SFqztGtKR990DNkLWWBA30KAjpH2EYcJJtGC6hqs6lfJW6aN7ZRsXqfzSdNg6pq0Edpmym3qm34bug4jXjcNOjdouzqGKBnxsZQvbVeYVMlUXhKuSnWn+pbaQvWX7aC2qXWqXhgRF5VWtbPcdspP5hGfm0nDE/ZxL8l8YgRqXf6nqe9kZ0VoZbIqz/hVQi7VphU7RHzZEhEyOw/hjnuOoX9ge9UzqhZ7DaMQZ049jetnn0RYzCUFNe0PC13/1luUZYmYbQXXm0nJa/RGI1krzFle5xLyZVtOSlbnWrKovlMnIf1JkulL1+jkPEjOe0qz0RotJ5HY2Np8VrejlcfQ+XPzWbo8Vdlc1+8T1R9xumrti0Jkxw7hrnuPYWBbY+x1PVvh/UyACTABJpAOgWIQ4dnri/jE/1zE8xMssKRDufm5fuZNu/GRu0exs9fmVy43H3+qJVYVV7wgwKlHvwbn5NfheHPSCSsLEmpypYIwUYSJojBQFCYKwkBebjPkPg86irARaiYC3ZGfyHAQmC6E6SCib91FZGWgWQ5gZKBbtM2SDlY+EPC9AvzAQ94PEHoFeIEPqpseUikRbC2EKwIYWgQbAZUGExEyCODqIVw9QtYI0aMLuJRWC+DoApYm4GiRFCQsLZT5kBChhT6CKJTOL33KTi4Q0W9yJiscxpLwIjUg5TySU6zuf5XzSoIHOa/kpEqnVTq08brUVTQIg7jZyAkTi3AwjwzmIhuzwsaN0MVU5GJRuCgaGRT0jGQpDAsZ20Kf46DftdGbcdHnOvHHRp9D+2z127HgWCYMw5TlGYaql2MoYYYW+k4cC3oDGK2XRSlIPokcQt/JJy0LrcVZ9fwAP3z8XxCe/BZMb146VpqI4MOEp9nKTYyASANCTZfiYMlxE4BHNistp+zsRTDg63SsEvqkkAAdnmYhSsQZCJDlUH50rEpTwS0WC0ngUOMoSTpT4gb9V+KZsC+lL/cFiRyUnGyIjpNCCNkMNAQaWbyOUAo1sVARKX2BRIxE+JCSodIpY5dZtUdykd/KYUvSSzuOf6hjYyFS1lnIc81AEIsrpEIoAVG1UdU38f0SG5J7NA2O8OX5Rm2ncqQAFDvslWNNyzao8qUakChmaGXJq/JNdeqcUnVVYlEiBClmkWYg1O2SkJSUneRBtZCMY29fiVGUYYTMjtux9663Ids3VNXca7HXIAzx1PGncOGFpxB6ueY8saDrEl2HRAhb+NCkErWK1rQinS4tOlkUI3VcOT+TrsEikqJHIkauBqokSpK4RuehZseimICvm/DpXI0FtiL93YCp7FPT4WsmQk29Mp2sh845L1LnXKCZKGp0Tqv20D5KX5Yr1hNalE3Ja3VZd11Nb5NiEwmTRnzhvFmYU6XS/y7U3xwl/q1CRLZNgxn5IIZSIqqSjo6mNBZ8xb4KabL/bWP7cd/r34btg8MNsde0rvGcLxNgAkyACaxPwAsjPHd9ER//70s4PsFDhNYn1topfvONu/CLr9mB3X0srLR2T22udlXFFXLMzr58CZdeOQ94OTjw4QgPlvBhCQ9m/K1HAYyoCCPyoYcetMiDJr99ICgCYQAEBRq8prxbEQJRGHu68bbkN+0ToXwyV3lTTDfWpRgTPY7FkI6TUXLq1HrsoulG7Nhp0HTpygIyKkaPH3xqKGo2AqHBi4BcROKQLiMHSCyivCxdg2Vo8ls6h3QzHTuC8mlk/DRfOs2xQCKjAMgB1JXwQPsq75OrPWiU7Q09xckvQBC3yIeIAogwREQsw0D9ltt8Fd0AEz459rGwtSQMLIQ6FkMdeWEjp2eQ15UYU9AyCKwMTKcXdqYPTiaLrJtBj5uBZVnSelxDl04DNcC2TBXxQM6wSZE0OkzdhGUoho6uQ6e+0A1Ypi7bS6wMkwQKokDs6X9ywAzp2NJCvUH/XIdeXdYPJy57NfOtxVklIeDMxDzOTC6gGCYSiXJAEkeHtpNop5bydvpFESVkCze/oV49Eac/bBSBclN0i4id+NiZsokB2Y5OLEnA0pBssw2V1jGSSBJlY5KxQccRw3L0kU12FEfLrHTgErtST+elolByLJMWUnVpN2kkFEUmo2QiyHbSOrWJXhZHkTMykkYIFIM4mkYIeKHa5lFEihQaAV8KNolbp6LIqA3ULnnOyGiXcrvoXJDtl0KFDttU6/SRPKTdUB6qR5L2yx6qCPaifdX805LtVJxgpfNuWXdXxCQkGVbxecsmQs67gGvZGOhxYZEqWWWpxV4pz/l8AQuFgrTJ9Vz/zV3eqx21Mt6peu7lGJLyOZOcT7LSUgsoWVyN1VT9kfTrSqknueaXM11+ziYxISv3q/pV9HUttdpgR2ww2YqrzHqcS2SrJ5SwSuE6VdO5lonBbKZh9loLQk7LBJgAE2ACjSfgBREuzhfwsf+6iMcuz0ufhZf2IuDoGj77lt34wB0jcigQ+Qu8dB6BquIK3fwvFgMsFsP4uWVyQ57EahCM5ImmGkqTDOEpxeaTmEI3gsnYATnugR47BtBIbCExgUSFkMQD+i5KYQYRHRfDpmEyukmSBYRhQBi2EkukgmHFHhiFX9ilYUW0rsSUOByDslKhN+VwAKHLKBQaypSXH006j5EgR5eGHQE9lgbXVIfJe9oKh2zZe7KW++vLrKTykLXMRw2xoHYrz1fzBUQQQgsKEH4Bmp8HAvoUSh8t+U37pTCTh4j3a1LYIqZK7BIk1oQ+aHsifpFTnY80eEnXxVEMxMWPhQYankV9GEQa/DjSQboA8VAO+ay14l5fdbGKsEgiEqgvyEJkZAA53yJCtO8tOPKOhzAydmtVLLU6q2SrNByrIbOqr+g4wiAdyVjsSCqd+Dnyt9I44paWxQ6VtuICKs+JeFtJNajmYK/317PGC3OFQrGsRKnEUBvj/OR60oZyGWXxqSz3JNvK50flELiKJ/EqrKHk+qq11R7Ur9fmei7EN/Oq3LJqyQJwLE0OxyOxrNpSq70uSXsNlL3W2I31EEjr2FqbUHsvr19CI1BupF6V1n9z51X+QdhIbg3uEbJXM7bXJCxxlSJqsdcG15CzYwJMgAkwgU0QoIdbL03n8anHXsYjl+ZQYIVlExS35pCxHgufuW8X3ntwCMM9HLGyNb3QnFLXEVdCLJGzelNdlFu2IgiglGrZLBDJkAN5N5qoG8nt6PL5IlQGiZMXOxyJE1qVR+XtdMUz0NLm8vNQKV4sy7Z8i7zyBrl0S1xyOmtzgNZ24ZLGrHbjnWwrR+ssbzq5spRGDkJRApf08KltcvCK2ifDFOJQhYAEliIQxNExJGJJEYbEl4ISuuL5P6RDHYUyQkb2RuJg02+Kmil1OhVDUUYUfaTqLJGLEDqFtyfbSGQRESjCqTSDgoiQGzyEkcM/jp6BkYY5qySuSHstKWHNOYlWlrKG1lZzharpecszWt3pXNZXNZRcrf7V3MT1Xd4aCl+RdJPTZqxTYG01lpErpoZ+12ysuOJF0l7p3iiddm6ee+seWb3vmi1j1GZFzSOahr02r/ZcEhNgAkyACaxFgAQWeovQX/zgKh4+N4sZCk3mpaUJ3LM9g189shPvPDCIQUeNDOClcwmsKa4seVEpEqBsCDXcwsbDKMqDMwjkyliOjcZ2xJ0QR1Ks3SWrP4tOZBY1Xn215ebj4oEtpXkkUn3CLIUMVaJaSmENsXRRWefVhZnlW8tiVlliUpEo5XD/iighmX2Sw8r8Y0GtItZAcSynU/RoGFA5cj3eUtpAaUj8yJgW+u0MzGSY1yrdUcuTVXIoyvYaz2lSw3lbg1XXkGtHBCSU2rsWo07+M5GGs5rYK9nszeJ1TSbGiZnAMgJp2CsjZgJMgAkwgdYhQPNBXpwt4KsvTOLvTk7iypLfOpXjmiwjcP+ePnzs3jHcv3cAAzYJKwyo0wmsK67wzX8rmkAVNzcebbJcnKkUTKoJWcvzS0toKMlFQsCx9HiYRfU3Bm1GXGF7bUV7be86peGssrjS3jbRyrVPw15bub1cNybABJhANxKg+dquLBTx+PgC/uDpKzgzne9GDC3d5p999bB81fLdo73I2mpCfl46nwCLK53fx+u0ME0pZfWiKaApvWEWHAnQ9SbdYABpOKssrjS4kzi7EoE07JXxMgEmwASYQOsRoCFCs4UAp6Zy+PxTl/H4lUX5MgJetpbAsGvg00d34z0HhzDWa6uXgWxtlbj0JhJgcaWJsLkoRSCNm392Vtm60iLA9poWWc43DQJp2Gsa9eQ8mQATYAJMoH4C9MDSC0P8aDqPvz85iX8+O42JHA8Tqp/s5nJ401gWH3vdGB7Ytw2Drilf7sFLdxFgcaW7+rslWpvGzT+LKy3RtR1ZCbbXjuzWjm1UGvbasbC4YUyACTCBDiFA87BM5jw8eWUBv/vkOE7f4GFCTe1aIfChwyP46TtHcM9oFn08v0pT8bdSYSyutFJvdEld0rj5Z3GlS4xnC5rJ9roF0LnITRNIw143XRk+kAkwASbABJpGgKJYCkGIF27k8FfHr+Hh87OY5bcJpc7/3pEMfu3ILrx9Tz+GeizYPAwodeatXACLK63cOx1atzRu/llc6VBjaYFmsb22QCdwFTZMIA173XDhnJAJMAEmwAS2nIAfRrgwV8DzEzl84ZkrODGVk2/q5KWxBDKmhg+8ejvef8d23LujF72WwW8DaizitsxtHXEllK+3jXganrbs3FatdBo3/0pcYXtt1T5v53qxvbZz73Vf3dOw1+6jyC1mAkyACbQ3gTASKJLIMlvAP5yaxNfO3MB1noulYZ167JY+PHTPGI7u7MVwxuJJaxtGtv0z4siV9u/DtmtBGjf/HLnSdmbQNhVme22bruKKpjRhOINlAkyACTCB9iRAbxS6vuTh3GwBXzkxgX87P4s5Hiq06c581TYHP3PnCN65fxtuH8ogY3K0yqZhduiB60auLFLkCoeSdWj3b02zlLOqYyBjwtSrz6L94osvYnR0FAMDA+tWNIlcYXtdFxUnqJEA22uNwDj5lhJIw163tEFcOBNgAkyACdRFgOZi8aMIlxeKeGJ8Af94ehJPX11CLojqyrebDt7ZY+JDd+/AO/YP4PZtLgZc8mH0bkLAbd0ggTXFlZwfoRBEoJMSPDRog0g52XoEBAQsXUOvYzRUXGF7XY88798MAbbXzVDjY7aKQBr2ulVt4XKZABNgAkygcQQoiiXvh7g0X8SJyRz+9sQEnr62iHzAT9GrUd6VtfC+Q8P4sX0DeO1oFkMZC6am8dwqjTPLjsupqrhCLaWIFXoKxgsTaDQBeu27RhenNTKuJXKF7bXRPcT5VRJge2V7aCcCadhrO7Wf68oEmAATYALVCYRCoBio+Vievb6Ib56dxhPji1j0Q8YWE9jXZ+E9B4fwrgODuHM4g0E3fgvQWo4L02MCFI4iWD1hQ2hRArWKKy3aDK5WlxBge+2Sju6QZrK9dkhHcjOYABNgApskQJPe5oMQ44s+jl9fxL+em8Z3Xp7HTKF7RZbDwxl8+O5R3Dvag/0DDrb32LB0nSNVNmlj3XgYiyvd2Ott0ma++W+TjuJqSgJsr2wI7USA7bWdeovrygSYABNIj0AyXIjeJjSVD/Cdi7P41tkb+NFsEcWw80cwbHN0PLB3AO+9fUjOp7JvwEWfraYuoCh7XphALQRYXKmFFqdtKgG++W8qbi6sTgJsr3UC5MObSoDttam4uTAmwASYQMsTIJGFpoRYKAZ4ZaGIS/MeHn5pWoot1/MBOklnsXXgyFgvfuLgEO4YcnFoqAc7ekzYpg5D40iVljfWFq4giyst3DndXjW++e92C2iv9rO9tld/dXtt2V673QK4/UyACTCB6gRoyJAfCUzlPFBEy8V5D/9xfgaPjc/j8oIPrw1fJdtnaXjNSBbvPjgk51HZ2+dgLGuhxzJgGRp0jlLhU6IBBFhcaQBEziIdAnzznw5XzjUdAmyv6XDlXNMhwPaaDlfOlQkwASbQSQTovSYU0eJFEW7kfMwUQ1xb9PDdV+bw7PUlPD+Rw2wxRCsOHqJhPQf6bbxhLItj+7Zhd9bC9h4Le/oc9FYM++GBP51ksVvfFhZXtr4PuAZVCPDNP5tGOxFge22n3uK6sr2yDTABJsAEmEAtBEhoERDwwwiLXogbhQDThQAvzxdxYa6I564t4cxMTg4n2orXO49kDLxqMIPXjvTg9kEXh0ey6LcNjGRM+bYfik4xNA06zaVSS8M5LROogQCLKzXA4qTNJcA3/83lzaXVR4DttT5+fHRzCbC9Npc3l8YEmAAT6DQCyRwtXhiBPnPFAHPFEIEAzs0UMF0M8MJUDudnC5gqhJjI+VKMyQWRnNul1oXmSdnmmBjOmBhyTdzS72Bfn439Ay5uH8rA0YEB18SgY8A1dGQsQw71oQ+P+KmVNqffLAEWVzZLjo9LnYDneTBNE7qup14WF8AE6iXA9lovQT6+mQTYXptJm8tiAkyACXQ+AUET4lIzBVAMQzkBbjGIUAwjOXQo50VyHhfT0DBTCCSQG3kf814ko0pyfgjH0OWH1mnojmNoyFqGjDzJ+2HpLT4DjiH3W7oGW9fgmDQJLQkpkN8cmdL59taqLWRxpVV7huvFBJgAE2ACTIAJMAEmwASYABNocwJJlEvSjDCSMgyCSCAUQkaXUBoSRdQ6faP029A1Oa+LjEKR30pE4YUJtBoBFldarUe4PkyACTABJsAEmAATYAJMgAkwASbABJhAWxFgcaWtuosrywSYABNgAkyACTABJsAEmAATYAJMgAm0GgEWV1qtR7g+TIAJMAEmwASYABNgAkyACTABJsAEmEBbEWBxpa26iyvLBJgAE2ACTIAJMAEmwASYABNgAkyACbQaARZXWq1HuD5MgAkwASbABJgAE2ACTIAJMAEmwASYQFsR+H/CwX1aGCxaLQAAAABJRU5ErkJggg=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7" descr="data:image/png;base64,iVBORw0KGgoAAAANSUhEUgAABFcAAAGxCAYAAACne1nFAAAgAElEQVR4XuydCZgUxfn/v3PPzt4H933fNxIOQRDkCIIoiHiARoNBQdSYwyvGfySJR8R44hEDBH8IYhQ1akRAiYqKohAhHHLJyn3svbM7V/+f6tmB2d2Z2Zmd3tnunm/n8YnOVle99Xm7urq//dZbBkmSJPAgARIgARIgARIgARIgARIgARIgARIgARKoFwEDxZV6ceNJJEACJEACJEACJEACJEACJEACJEACJCAToLjCC4EESIAESIAESIAESIAESIAESIAESIAE4iBAcSUOeDyVBEiABEiABEiABEiABEiABEiABEiABCiu8BogARIgARIgARIgARIgARIgARIgARIggTgIUFyJAx5PJQESIAESIAESIAESIAESIAESIAESIAGKK7wGSIAESIAESIAESIAESIAESIAESIAESCAOAnWIK0XYseJPWLKvJ2bNnophnbNhjqOxeE49veN9rFnzDj76bz6MLYdg1g03YGy/Nki3Aji+Bav+/ire/uoIsgdOxbU3TMbANtmwn2swdD/K96zCQ8+8jW37Cvwlu83CvQti66ds18rV+GhnCaxdJ+KGW6ZheMcmcIj66rQrCiLlO7DioSXY130WZk8dhs7Z0XtArcyi6LVyRdz52Lx2Dd54azO+d9rRuucoXHH1ZRjatRlSo0dZtz2yn75H6+lDMWRwC6TWfUbtEkrUUZ92eQ4JkAAJkAAJkAAJkAAJkAAJkEBcBMKLK+X52PR/z+KlNevx39xr8ej9szG2Vx4scTVXz5PLd2DZfY/i87xLMGPiQFi2PIHlhwbhmhtn4qJu5fj8r4vwrnsoxo/uhJPvLMPXzS/DTdMvQa9mDiBCP3549zbc/UFTjJsyGRd2zobVloWmuRlw2EwwRGNq+R68+fxz2GgYiqmjcrD3uVewufN0/OqG8RjQ4gw2RbIrmvpFGV8FCk6egcuWhawMB2ymqCwD1Mos2n5Xldt2sgxr9pzBl8dKcdrpRsdMO67tmYdx7bKQaTPVUdtpbHnhcXxkHowLB/dFqyw7nPvewctrJYy8aRrG9W9VPxEkVKuyn1ywZDrgSDHDGGM/5eJK1FGfdnkOCZAACZAACZAACZAACZAACZBAXATCiCv52HTfI1h+4BiKDubjcNur8dDvw4srRQfex6plq7HhYBbGjGiLbd9sQ9dJC3HN+MHIK9mCNX9/Ff/66iTSelyMa26eiiHtm8ARiMhoMQQdXXvw2df5sAyfhduvGo2uzWp8968SGCqtmcjOdKD400fwyydPYOStt2Jm9x/w2P0vAGPvwNxpQ+Bcdwv+sKEDZsy7CZP6evBV2H4U4dslC/HQqYtw++zpGNUhMzpBJRi3rxLFBQVwmtKRZT+MNfMfwPp2M3H73EsxwPAp7rs7nF0t/JEtQUdYhhfasX5xVeTKuHR8/sxL56NYSj/D/YtXIHvUPJl1i2BsCWdWjh0rHsKSfd0Vi3ISwsr9n+bji6MlKPf44PVJsJqMyLKZ8MDwNpjZLTeywFL+Pyy941VIk2Zg8sS+aJZigLdiN95e9DCOD56HSy8ZijaeA3h/1TKs3rAXnnZjgyKP3Mjf9A8sf/0DbD2bhR4XX4Obpw5B+yaW0L+nHqgeuVIUpl75ut8KX9sT2L13G34oaIUx192CacM7ogkUiH6J63bAk0mABEiABEiABEiABEiABEiABOpDIIy4chgfLf0Wvp5WHH72JaysGIm7wokr7j1Yc8+fsd44EFfMGIecvS/ikWUfo/PspzF/YjY+fmwxvm52MS4b1xPl65fgHe/FuOnqSzE4dw+eXbAIbziH4BcLp6DDsTfw5KqTGHHzbZg1ujtyxXKfkEc+Nj55Px5flYsZD9+GSRkf4L6HtqLnTQsx+5I+MG75M+5cXITRC+dixigLvlkerh+H8OaCu7FsTxF8FjMyOgzBlcFLjWKhKV6Y//AkPjzSBpMXzsHEAe1g2fECbvtDOLs6ITM4tCESw/EpWHvPIuzsNw+3XZ6FjQ8+7P/32WPRq2gd5t77FHJ/ej/mXz4SbTIak1kpvn56ARbt7Id5tykT5bToix/x/LYTOFnurtWx4S3T8deL26N/0wgLcHyl+OZvv8PLe63oM2oyRg8fhPY5NngLTsFtzUJqahG+euFlbE27AIMHdIBvxxqsPtUb100dg8G2rXho7Vn069MZfdpI2LlmHYzDp2BYq+N45r0Qv3cvxco7d6L9TRfjopEW7FiyGBtNgzFySB+Yd795vl75un8eh/pOxBUT+gNbluHF0wMx98pLMDxP/C1QRxuEdWcs1ybLkgAJkAAJkAAJkAAJkAAJkAAJNDiBMOKKB+UlLpjsP+LDW3+Hp4uG4s4w4op7/xrcee9byJi4APOmX4DmP76CeQ8sRdMpD+G6znvw1OIv0On6Bbh+Qm8YtjyBXz1TgUl3zMHUPqewdMEivJVzOR5ceAV+Urke8373NzSfch9uuXw4WqeF6nsRdqx6FH9Z9m/s6vALPHbXTPQvXIGFi3ai37zbMHtsL9i3PYUFf9yNAbcswLVju8LhDNOP01vw0uJVyO94CSYNa4HCf7+IlT90w5W3zMK4Hs1qRZZE9IQcJXIQm19ejHcMF+PGay9Fj1PLcFtYu3oiLyjfRySG8+MWVxLFrAmMBSdxxmVDVlYMS6sigJ3+1h68d6AQXkmqVUpEr7w2tRtGh1eUAEhwFR/FwZ3bsfmrz/DF5l0oNHfCRdf+HNNHdUGzkk/w6JN70HHaBFxyQVs4jv8Hf31gF3reNAkXtd6Dx1aeQL9RYzF+UFMYS4vgTUmD49Qm/OHVEL97vsNzt1UJI32P4x93bUaTqyfhktGdkX7iE/z1ge/QZc5kXDzgDJbf9jZSr5iBKRP6IGv/G5j3pgEzLx+FsW0PYQnFlQa/6bEBEiABEiABEiABEiABEiABElCaQB0Jbffj3bn34qkI4krZN89iwUPb0fvnCzHnkt5okv8O5t77jBxNMdmxGs/+fTMOlWUhw2EDKgtw8kxn3PjYfbh2aBlW3r4I23rPxR1zLkGfkg/rjMLI37QEf3p6JT4r7Y8b712A64Z1gX37s1gQJGKYv16MhQ8fw4iFN+Oq0V2QJaflCNEPjxOFhaXw2dOR7rCgZPMTuOOJQ7jglgW4RkTOxJzs1IsTGx/Br54rx7iFN2G8/V+450/nRZ/QdvndGYlhvOKKuplFvpwvfWM31h0qDFnIYTbijWndcHHbzDrGhASvqwJlZSUoLXXCeWwb3vrbdrSYOQvj2+zD/Q8txY4jhXDYzTB6hUjWDrMf+S1mXdQWp7/dgI/XrcemH0zoMe5K3DBpINqke7HnqxC/W3bg6YAw0mYn7rn7EIbO/ykuG9kWGd7vsfYXr0O68jKM/Ek5Xr1jO9r+bBzGjGqHjAPvYu4qF6ZPG4mx7Q7heYorSt/jWB8JkAAJkAAJkAAJkAAJkAAJNDiB2MWV/E1yno+tu4/Iu+vcdXEB/vGPb9Hpyjsxd0p/tDy2BnPvfQG5P/09rmr5JRY/8wN6z5qBSUPaIl1eCmNDVtNcZEjf4bkFVctdai5xGezDC38734bYwadXxQd4/C/L8O9dGZhy+124YcogtE03A4fW4o67VyLn8l/h51OGwPOf+bh7dQ6mzP8FLhvcGv4AmLpFotKvn64m0uQFMvfW6G+k3YSObHgIv368DOPvvhnT2vwXD9wTxq6m+/HwE9ExjCyurD3Her6amCl02d750SG88r9TKKr01qqxW04K/jahE37SImSIk798/vu4/4tMTBvaD4Pb+JcPSZ7j+HTxPdjfYy7GdSrAo6+dxKAR/TBUJDSWS1Rdnw4bJFcZSouLUVJ6GF//8z24Bs7E6KG9kGsK8XsfJ177dVXkSo8f8OydO9Ht5okYN7IdMoq+xfMLP0KTOVMw9oIirFgYtPRnP8UVhS4XVkMCJEACJEACJEACJEACJEACjUYgdnHFXYbjpwrgrHQDtiw0se/Bsl/+Bdvbz8Dtc0cBGx/Hgy9vQOefPY15IzxY+eAynBkxG/Ou6o/Kdx/Dkl1dMP2Gy3Fhy4N4IZy4culAWCrPt9E08zTW/XkRnn/vBLrO+S1uuXoEujW1Qt44x7MLK+98EFvaX425112AwtfuxvKysbjxmiswpG1G1a4tIcSV/E346+LX4R42B7MmdUbB6t/i/33RCdffdj0m9G0OW2BTnhr9rbabUP5mvPj8apQNug4zLmmP/OW/xVNHh+HWG2fgwvbHsSqcXS1MOBklw2riyrVtsf3eB/F6xlTcvXAyWuxagt88uRbtrn4c8xudWQa+f0XZhLYf/lCI32w6jJ2ny2sNkHt+0gq39m+OZqkR9q9y78XqJ15HUbfxmHxxf7RKN6P8wAd4/tHNaDHrakwYasZ/Hl2Fgv6XYsLYvkg9+BqeWOvG0CvG4wLfOryyqzVGDx+CPk2OY8OTy1FwwQxckL4dbx+o/ftFfVx47a4q0WS4B/9ZtBjbO07DVZcOhe3bl/DnT5rgypkTMbLNwepLfyiuNNrNjw2TAAmQAAmQAAmQAAmQAAmQgFIEYhdXarYsVeLw5yuw9O/vYndFOwzvm4J1Gz9Dr6v/iPmXDYZt77tYufrf+HRvAQzNemLC7GswZUhXNPV+i2fCiSs1krO697+OO+9/Hh9vOwF7dhNkpdtgMXbDrHsXYOqwdrB8/yFWLF2LjbtOI63LMEy9YSYu7tkGmeZA1tgQ4oq7DN99uAL/fGc9tud7YG4+EJfOmYWfDumEPHuUWzG7y7Bz/Qq8/vZ6bMsHsroOw6VzpmNsr7bIsnhRuqsuu6pgRmIYnHNl9ihk7nwZjy1dh3x3F4wd6MAH6z9Bz1mLaiW0TTwzJ7YqnNDW6fHJy4JW/O80vjxagtNODzpm2XFtjzxc3SMPbTOEwBZpa2oPyk58h4/ffQ/r1n+LQwUS0lp3x/BJMzFlTE+0zjbAeeBLvP3Gm/jXF3vhyuyK4VOux/QxPdDKdgRb176ONe98jj2eHPSacAXmTB6Bzhln8e1btX/v6thzPufKyBYwHdyCN9a8jve//BHepgMxZfZMTBrUHrnub84vHxrZBhkUV5S6l7EeEiABEiABEiABEiABEiABEmg0AnWIK26UHT+FAl8KsnPDJCkt2oHlDz6KzzNG4crLxqJb5Trc8+j3GDbv55g1tjuypTIUFRShuNwDgy0VWTmZSLWZYazaKthly0JWhgM2X7kcEWNKzUV2egrO6SJiKYerGCdOF8FZ6QkCdX75hsnrRNHZQhSXu2F0ZCA7Ox0plmCBJHQ/PM5iFBUVobTCB6MtHdk5oo/mqmiX6Hxyvg4J5ppte+qyq6qNSAzHtIfh7BkEOJk9xTh7thhOjxlpqRY4y52wpuepgJkPFQontBV0hMAilgWVu73wSoDVZECWzYw0q7EOYSUgXLlRVlyE4uIyiMvHZE1BenY20lMs/sgnbyVKCgtQWFoByexAxrm/eeEqKURBYSmckhmOrBxkp9lhMfpC/45KFJx0wZLpgCNF5G9xVdVbCVjTzl9b8nUfVE5ERhVLSE9LgcPiRmHw36K7BFmKBEiABEiABEiABEiABEiABEigkQnUIa5EYZ23ArvefRHL39qAnccrYXbkoe3YazH38lHo2Sw1JqEiitb0WYQM9elX9ooESIAESIAESIAESIAESIAESCApCMQvroi0J+VFKCwqRpk/NAApmYGv/JGWbCQF36g7SYZRo2JBEiABEiABEiABEiABEiABEiABElAVAUXEFVX1iMaQAAmQAAmQAAmQAAmQAAmQAAmQAAmQQAIJUFxJIGw2RQIkQAIkQAIkQAIkQAIkQAIkQAIkoD8CFFf051P2iARIgARIgARIgARIgARIgARIgARIIIEEKK4kEDabIgESIAESIAESIAESIAESIAESIAES0B8Biiv68yl7RAIkQAIkQAIkQAIkQAIkQAIkQAIkkEACFFcSCJtNkQAJkAAJkAAJkAAJkAAJkAAJkAAJ6I8AxRX9+ZQ9IgESIAESIAESIAESIAESIAESIAESSCABiisJhM2mSIAESIAESIAESIAESIAESIAESIAE9EegDnGlCDtW/AlL9vXErNlTMaxzNsyNxOD0jvexZs07+Oi/+TC2HIJZN9yAsf3aIN0K4PgWrPr7q3j7qyPIHjgV194wGQPbZMN+ztbI/XAfeBuPPPk60kcvxMzxg9EiNfpOynatXI2PdpbA2nUibrhlGoZ3bAKHqKJOu6Jop3wHVjy0BPu6z8LsqcPQOTt6D6iVWRS9Vq6IOx+b167BG29txvdOO1r3HIUrrr4MQ7s2Q2r0KOu2R/bT92g9fSiGDG6BGC6h83UrUUfdlrIECZAACZAACZAACZAACZAACZCAwgTCiyvl+dj0f8/ipTXr8d/ca/Ho/bMxtlceLAobEFV15Tuw7L5H8XneJZgxcSAsW57A8kODcM2NM3FRt3J8/tdFeNc9FONHd8LJd5bh6+aX4abpl6BXMwdQZz/y8d6DD+KZd75Ev4VLcOvlI9EmIyqrgPI9ePP557DRMBRTR+Vg73OvYHPn6fjVDeMxoMUZbIpkV5RNwFeBgpNn4LJlISvDAZvJEN2ZamUWnfXnSnmO7YBrx1vw/LgVUvkZGLPbw9ZvBiydLoLBXpejTmPLC4/jI/NgXDi4L1pl2eHc9w5eXith5E3TMK5/q/qJIKH6IPvJBUumA44UM4wx9lMurkQd9WmX55AACZAACZAACZAACZAACZAACcRFIIy4ko9N9z2C5QeOoehgPg63vRoP/T68uFJ04H2sWrYaGw5mYcyIttj2zTZ0nbQQ14wfjLySLVjz91fxr69OIq3Hxbjm5qkY0r4JHIGIjBZD0NG1B599nQ/L8Fm4/arR6Nqsxnf/KoGh0pqJ7EwHij99BL988gRG3norZnb/AY/d/wIw9g7MnTYEznW34A8bOmDGvJswqa8HX9XRj+ObnsGfn1uLTTuPY+Kvl2B+LOKKrxLFBQVwmtKRZT+MNfMfwPp2M3H73EsxwPAp7rs7nF0t/JEtQUdYhhfasX5xVeTKuHR8/sxL56NYSj/D/YtXIHvUPJl1tYibhDMrx44VD2HJvu6KRTkJYcW5/o/w5H8Nye0EfF7AZIExJRMpY34Na+9pkQWW8v9h6R2vQpo0A5Mn9kWzFAO8Fbvx9qKHcXzwPFx6yVC08RzA+6uWYfWGvfC0GxsUeeRG/qZ/YPnrH2Dr2Sz0uPga3Dx1CNo3sYT+PfVA9ciVojD1ytf9VvjansDuvdvwQ0ErjLnuFkwb3hFNoED0S1y3A55MAiRAAiRAAiRAAiRAAiRAAiRQHwJhxJXD+Gjpt/D1tOLwsy9hZcVI3BVOXHHvwZp7/oz1xoG4YsY45Ox9EY8s+xidZz+N+ROz8fFji/F1s4tx2bieKF+/BO94L8ZNV1+Kwbl78OyCRXjDOQS/WDgFHY69gSdXncSIm2/DrNHdkSuW+4Q88rHxyfvx+KpczHj4NkzK+AD3PbQVPW9aiNmX9IFxy59x5+IijF44FzNGWfDN8gj9OL4Zz/7+TbhbmvHBF1+g36w/xCauBOwTL8x/eBIfHmmDyQvnYOKAdrDseAG3/SGcXZ2QGRzaEInh+BSsvWcRdvabh9suz8LGBx/2//vssehVtA5z730KuT+9vw67E8GsFF8/vQCLdvbDvNuUiXJyfvw4KrYshVR2utaVYG4zBI7Jf4K5Re/w172vFN/87Xd4ea8VfUZNxujhg9A+xwZvwSm4rVlITS3CVy+8jK1pF2DwgA7w7ViD1ad647qpYzDYthUPrT2Lfn06o08bCTvXrINx+BQMa3Ucz7wX4vfupVh55060v+liXDTSgh1LFmOjaTBGDukD8+43z9crX/fP41DfibhiQn9gyzK8eHog5l55CYbnib8F6miDuuJy6jPgeQ4JkAAJkAAJkAAJkAAJkAAJkIDyBMKIKx6Ul7hgsv+ID2/9HZ4uGoo7w4gr7v1rcOe9byFj4gLMm34Bmv/4CuY9sBRNpzyE6zrvwVOLv0Cn6xfg+gm9YdjyBH71TAUm3TEHU/ucwtIFi/BWzuV4cOEV+Enlesz73d/QfMp9uOXy4WidFqqzRdix6lH8Zdm/savDL/DYXTPRv3AFFi7aiX7zbsPssb1g3/YUFvxxNwbcsgDXju0KhzNcP4qwY+l9+MeJgbhioBUv/G0Fmk2uS6QI4wA5SuQgNr+8GO8YLsaN116KHqeW4bawdvVEXlC+j0gM58ctriSKmQ8VBSdxxmVDVlYGHDYTolzAFPaqLnn1erj3fAhIvlplDPZMpM36OywdRkQYFRJcxUdxcOd2bP7qM3yxeRcKzZ1w0bU/x/RRXdCs5BM8+uQedJw2AZdc0BaO4//BXx/YhZ43TcJFrffgsZUn0G/UWIwf1BTG0iJ4U9LgOLUJf3g1xO+e7/DcbVXCSN/j+Mddm9Hk6km4ZHRnpJ/4BH994Dt0mTMZFw84g+W3vY3UK2ZgyoQ+yNr/Bua9acDMy0dhbNtDWEJxRfm7HGskARIgARIgARIgARIgARIggQYmUEdC2/14d+69eCqCuFL2zbNY8NB29P75Qsy5pDea5L+Dufc+I0dTTHasxrN/34xDZVnIcNiAygKcPNMZNz52H64dWoaVty/Ctt5zccecS9Cn5MM6ozDyNy3Bn55eic9K++PGexfgumFdYN/+LBYEiRjmrxdj4cPHMGLhzbhqdBdkmQTB2v3AgTfx/174HzpOnY7L8vbh7geejiICJJI3vDix8RH86rlyjFt4E8bb/4V7/nRe9Altl7++SAzjFVfUzSzy1V2y4mq4930UspDBkoK0a5bD0nFUHUNEgtdVgbKyEpSWOuE8tg1v/W07WsychfFt9uH+h5Zix5FCOOxmGL1CJGuH2Y/8FrMuaovT327Ax+vWY9MPJvQYdyVumDQQbdK92PNViN8tO/B0QBhpsxP33H0IQ+f/FJeNbIsM7/dY+4vXIV15GUb+pByv3rEdbX82DmNGtUPGgXcxd5UL06eNxNh2h/A8xZUGvuWxehIgARIgARIgARIgARIgARJQnkDs4kr+JjnPx9bdR4Bus3DXxQX4xz++Racr78TcKf3R8tgazL33BeT+9Pe4quWXWPzMD+g9awYmDWmLdHkpjA1ZTXORIX2H5xZULXepucRlsE+OJAm0ce+CqehV8QEe/8sy/HtXBqbcfhdumDIIbdPNwKG1uOPulci5/Ff4+ZQh8PxnPu5enYMp83+Bywa3hj8Apqa44sDul3+NP/zf1zgqpSPN5MLJUwUwpebiyrv+gjkTg/KX1OivsCXcrklHNjyEXz9ehvF334xpbf6LB+4JY1fT/Xj4iegYRhZX1p5jPV9NzBS6Tsveux+uba9BqiyuVaMprzNSpz0Jc5tB4VvLfx/3f5GJaUP7YXAbfx4fyXMcny6+B/t7zMW4TgV49LWTGDSiH4Z2zoZ/JVrV9emwQXKVobS4GCWlh/H1P9+Da+BMjB7aC7mmEL/3ceK1X1dFrvT4Ac/euRPdbp6IcSPbIaPoWzy/8CM0mTMFYy8owoqFQUt/9lNcUehyYTUkQAIkQAIkQAIkQAIkQAIk0GgEYhdX3GU4fqoAzko3YMtCE/seLPvlX7C9/QzcPncUsPFxPPjyBnT+2dOYN8KDlQ8uw5kRszHvqv6ofPcxLNnVBdNvuBwXtjyIF8KJK5cOhKXyfBtNM09j3Z8X4fn3TqDrnN/ilqtHoFtTK+SNczy7sPLOB7Gl/dWYe90FKHztbiwvG4sbr7kCQ9pmVO3aUlNcyYFXLGEpccLlBVAloGSPugW/mDUZPZqnwBzIiVKjv01zg5a85G/Gi8+vRtmg6zDjkvbIX/5bPHV0GG69cQYubH8cq8LZ1cIkiznRMKwmrlzbFtvvfRCvZ0zF3Qsno8WuJfjNk2vR7urHMb/RmUnY/X/KJrR17/sY5R88CO/J3bUGSMqoO2D7yY0wpjUNP3jce7H6iddR1G08Jl/cH63SzSg/8AGef3QzWsy6GhOGmvGfR1ehoP+lmDC2L1IPvoYn1rox9IrxuMC3Dq/sao3Rw4egT5Pj2PDkchRcMAMXpG/H2wdq/35RHxdeu6tKNBnuwX8WLcb2jtNw1aVDYfv2Jfz5kya4cuZEjGxzsPrSH4orjXbzY8MkQAIkQAIkQAIkQAIkQAIkoBSB2MWVmi1LlTj8+Qos/fu72F3RDsP7pmDdxs/Q6+o/Yv5lg2Hb+y5Wrv43Pt1bAEOznpgw+xpMGdIVTb3f4plw4kqNHXvc+1/Hnfc/j4+3nYA9uwmy0m2wGLth1r0LMHVYO1i+/xArlq7Fxl2nkdZlGKbeMBMX92yDzHMKSR3Lm8QLblSJYWt03l2GnetX4PW312NbPpDVdRgunTMdY3u1RZbFi9JdddlVVV8khsE5V2aPQubOl/HY0nXId3fB2IEOfLD+E/SctahWQtvEM1M+oa3kqYD7+49Que01eH/cCl/QVsy2vtNhzGoFGOR1X2EOD8pOfIeP330P69Z/i0MFEtJad8fwSTMxZUxPtM42wHngS7z9xpv41xd74crsiuFTrsf0MT3QynYEW9e+jjXvfI49nhz0mnAF5kwegc4ZZ/HtW7V/7+rYcz7nysgWMB3cgjfWvI73v/wR3qYDMWX2TEwa1B657m/OLx8a2QYZFFeUupexHhIgARIgARIgARIgARIgARJoNAJ1iCtulB0/hQJfCrKDIzaCzS3ageUPPorPM0bhysvGolvlOtzz6PcYNu/nmDW2O7KlMhQVFKG43AODLRVZOZlItZlhrNoq2GXLQlaGAzZfuRwRI5bmZKcHRY6IpRyuYpw4XQRnpSeo5fPLN0xeJ4rOFqK43A2jIwPZ2elIsQQnVK2jH1XRKaHarsszHmcxioqKUFohwVyzbU9ddlXVHonhmPYwnD2DAL04HX8AACAASURBVCezpxhnzxbD6TEjLdUCZ7kT1vQ8FTBTPqGtoCMEFqmiGHA5IUkeGExWiGS24lqKLKwEhCs3yoqLUFxcBnH5mKwpSM/ORnqKxR/55K1ESWEBCksrIJkdyDj3Ny9cJYUoKCyFUzLDkZWD7DQ7LEZf6N9RiYKTLlgyHXCkiPwtrqp6KwFrGrJzRMRT4LoPKieuvWIJ6WkpcFjcKAyuo66Lj38nARIgARIgARIgARIgARIgARJQBYE6xJUobPRWYNe7L2L5Wxuw83glzI48tB17LeZePgo9m6VWLcuJop5kLkKGyex99p0ESIAESIAESIAESIAESIAESEDjBOIXV0Tak/IiFBYVo8wfGoCUzMBX/ng349U43RjMJ8MYYLEoCZAACZAACZAACZAACZAACZAACaiIgCLiior6Q1NIgARIgARIgARIgARIgARIgARIgARIIKEEKK4kFDcbIwESIAESIAESIAESIAESIAESIAES0BsBiit68yj7QwIkQAIkQAIkQAIkQAIkQAIkQAIkkFACFFcSipuNkQAJkAAJkAAJkAAJkAAJkAAJkAAJ6I0AxRW9eZT9IQESIAESIAESIAESIAESIAESIAESSCgBiisJxc3GSIAESIAESIAESIAESIAESIAESIAEtEhAkiQYDKF3Raa4okWP0mYSIAESIAESIAESIAESIAESIAESIIGEEqC4klDcbIwESIAESIAESIAESIAESIAESIAESEBvBBQTV3w+H7xeL0SFPEiABBqWQGCchQs7a9jWWTsJqJsAx4e6/UPr9Ecg0sOk/nrLHpFAwxPgPNbwjNkCCQQIBOYws9kMo9EYFxjFxBWXywW3201xJS538GQSIAESIAESIAESIAESIAESIAESIIFEERAfrO12O0wmU1xNKiauiIoYtRKXL3gyCURNgF80okbFgklIgOMjCZ3OLjcqAUauNCp+Nq5DApzHdOhUdkm1BALjTUStxLsqQDFxRbW0aBgJ6JAAJ10dOpVdUowAx4diKFkRCURFgOJKVJhYiASiJsB5LGpULEgCcRNQcrxRXInbHayABBJPQMmbQOKtZ4sk0LAEOD4ali9rJ4GaBCiu8JogAWUJcB5TlidrI4FIBJQcbw0krhRh97ur8dr6b/BDaSp6XHodZo3pg9YZXhz7ZBWWvfMlDhY3w+jrr8fEQe2RYw3ubmWYMrH+zouIBPRLQMmbgH4psWfJSoDjI1k9z343FgGKK41Fnu3qlQDnMb16lv1SIwElx1uDiCuVu9dgxZ4s9OzYCW2tR/DxPw+j7WWjMShnD5a+fRqd+vZEj9R8vPeJARdMGIJ+nXNwTl85thHPhCqTug0vxvJ7cJ1q9CJtIoE4CCh5E4jDDJ5KAqokwPGhSrfQKB0ToLiiY+eya41CgPNYo2Bno0lKQMnx1iDiilRZhEK3Fal2O6zGI3jv2U+ROXY4Ojg/wLrCIRgxoDc6Z57CJ8+vhzRqBPr37oBMg9+bRVtfwpshynSoXI+NRbXPDfd7cJ1Jep2w2zomoORNQMeY2LUkJcDxkaSOZ7cbjQDFlUZDz4Z1SoDzmE4dy26pkoCS461BxJXz1M7iv6+9iq32ARh14SBkff8yPpTGYGivHmifXoAvn1uBMwPG44JB3dGkKnSl4Mvn8EGIMp09G/GNpfa54X4PrlOVXqRRJBAHASVvAnGYwVNJQJUEOD5U6RYapWMCFFd07Fx2rVEIcB5rFOxsNEkJKDneGk5cKduHD1Z+jKKWPTHoJ/3QNseB0q+W4H3PGAzr3QMdMoW48ibKho/CgL6dkW30e1OIK6HKtHOuw5e+2ueG+z24ziS9TthtHRNQ8iagY0zsWpIS4PhIUsez241GgOJKo6FnwzolwHlMp45lt1RJQMnx1jDiStluvLVqO2xdeqNf/85okmaF2WiA9+CbWLzeimFjh2NI1j68svwIuk0YhkE9m8FehTpcmf72zXhuQ+1zw/0eXKcqvUijSCAOAkreBOIwg6eSgCoJcHyo0i00SscEKK7o2LnsWqMQ4DzWKNjZaJISUHK8NYi4cmzDYjyx8gv84LTBbjPDiL6Y+cuZGNXDjoPvv4rVG77D8bJsDLj8Olw2qgdaenfi1bVn0f3CvujdTsLeUGXshdgZy+9pJlSlcUnSy4Td1jMBJW8CeubEviUnAY6P5PQ7e914BCiuNB57tqxPApzH9OlX9kqdBJQcbw0irnhKz+BsiRMubwCgHZl5mUi1m+ErK8TZ4nK4fGakZWcjPcUKk68ChcUe2FJTYLca4Q1VxiDBE9Pv6nQerSIBJQgoeRNQwh7WQQJqIsDxoSZv0JZkIEBxJRm8zD4mkgDnsUTSZlvJTkDJ8dYg4kqyO4j9J4GGJqDkTaChbWX9JJBoAhwfiSbO9pKdAMWVZL8C2H+lCXAeU5oo6yOB8ASUHG8UV3ilkYAGCSh5E9Bg92kyCUQkwPHBC4QEEkuA4kpiebM1/RPgPKZ/H7OH6iGg5HijuKIev9ISEoiagJI3gagbZUES0AgBjg+NOIpm6oYAxRXduJIdUQkBzmMqcQTNSAoCSo43iitJccmwk3ojoORNQG9s2B8S4PjgNUACiSVAcSWxvNma/glwHtO/j9lD9RBQcrxRXFGPX2kJCURNQMmbQNSNsiAJaIQAx4dGHEUzdUOA4opuXMmOqIQA5zGVOIJmJAUBJccbxZWkuGTYSb0RUPImoDc27A8JcHzwGiCBxBKguJJY3mxN/wQ4j+nfx+yheggoOd4orqjHr7SEBKImoORNIOpGWZAENEKA40MjjqKZuiFAcUU3rmRHVEKA85hKHEEzkoKAkuON4kpSXDLspN4IKHkT0Bsb9ocEOD54DZBAYglQXEksb7amfwKcx/TvY/ZQPQSUHG8UV9TjV1pCAlETUPImEHWjLEgCGiHA8aERR9FM3RCguKIbV7IjKiHAeUwljqAZSUFAyfFGcSUpLhl2Um8ElLwJ6I0N+0MCHB+8BkggsQQoriSWN1vTPwHOY/r3MXuoHgJKjjeKK+rxKy0hgagJKHkTiLpRFiQBjRDg+NCIo2imbghQXNGNK9kRlRDgPKYSR9CMpCCg5HijuJIUlww7qTcCSt4E9MaG/SEBjg9eAySQWAIUVxLLm63pnwDnMf37mD1UDwElxxvFFfX4lZaQQNQElLwJRN0oC5KARghwfGjEUTRTNwQorujGleyISghwHlOJI2hGUhBQcrxRXEmKS4ad1BsBJW8CemPD/pAAxwevARJILAGKK4nlzdb0T4DzmP59zB6qh4CS443iinr8SktIIGoCSt4Eom6UBUlAIwQ4PjTiKJqpGwIUV3TjSnZEJQQ4j6nEETQjKQgoOd4oriTFJcNO6o2AkjcBvbFhf0iA44PXAAkklgDFlcTyZmv6J8B5TP8+Zg/VQ0DJ8UZxRT1+pSUkEDUBJW8CUTfKgiSgEQIcHxpxFM3UDQGKK7pxJTuiEgKcx1TiCJqRFASUHG8UV5LikmEn9UZAyZuA3tiwPyTA8cFrgAQSS4DiSmJ5szX9E+A8pn8fs4fqIaDkeKO4oh6/0hISiJqAkjeBqBtlQRLQCAGOD404imbqhgDFFd24kh1RCQHOYypxBM1ICgJKjjeKK0lxybCTeiOg5E1Ab2zYHxLg+OA1QAKJJUBxJbG82Zr+CXAe07+P2UP1EFByvFFcUY9faQkJRE1AyZtA1I2yIAlohADHh0YcRTN1Q4Diim5cyY6ohADnMZU4gmYkBQElxxvFlaS4ZNhJvRFQ8iagNzbsDwlwfPAaIIHEEqC4kljebE3/BDiP6d/H7KF6CCg53iiuqMevtIQEoiag5E0g6kZZkAQ0QoDjQyOOopm6IUBxRTeuZEdUQoDzmEocQTOSgoCS443iSlJcMuyk3ggoeRPQGxv2J3kJ7D3rxKYfi7H9ZDl8koReeQ5M6JCF9hk2mI2G5AXDnpNAAxOguNLAgFl90hHgc17SuZwdbgQC5R4fXt11Gl8dL8XREhdSrSYMbZGGK7vlomWatV4WKSKuiAfaA0WVSLMaZUPEP3aTsV4G8SQSIIG6CXDSrZsRSyQXgc1HS7Do8x+x7WQZnB4JgAS72YgeOSl46MK2+EmLNAosyXVJsLcJJEBxJYGw2ZSuCWw4XIT3DhTIHwmy7Wa0y7BherccDGiayncrXXuenUs0ASGs/P6zfPxz7xkUVHjg9kkwGgxwmI2Y2CEL9w1tjS7Z9pjNiktcyS9x4S9fHcXGw0UorvRCfBi0mAyY0D4Ldw5ugY6ZsRsUcw94AgkkIQGKK0nodHY5IoGff7Afa/acgdPjq1bOYjTgqu65mNE1F01SzOf+lpNiQSvxIcDMDwG8tEggXgIUV+IlyPNJAFi24xSe23Yc+wsr5LnMZDDAajKgeaoFT43tgItaZ/AjQSNcKKedbhwtdaGyxvNFI5jSYE3uKahAUaWnwepv7IrPOD04IvtQfHzzH2crPPjmZBlOOd2Qzv8s/81hMeKvYzrIESypltieE+MSVx74LB9LvzuJkzWMSrOYcP+wVri+V1PkBj3MNjZYtk8CeiFAcUUvnmQ/oiFwuLgS4uHmRJn/AedspQeHCitR5vbh+8IKFFZ6cazUhVK3N2R1qRYTMqxGmIKWBpkNBvljgPhf8NEl24ZM63kRxj/JGtA+015rgm2TbkMThwXmoCrsZhM6ZNkg5kEeJJAsBCiuJIun2c/6EAjMYV5f9Tc48ZH6VLkbHklCUaUXr+89i91nnfDUKCemrj55DnTOssOmwpUBYh4W9uv1EP4RPhHLjfV6uLwSvDrun/Cf34fnPSjGo4hWCefVh0e1w896N5EjyGI56i2uiBvCTf/eh//8WFzN0EDj7TNt8o2gmcN87qE0+EG0a04KMm2xGRtLx1iWBPRMgOKKnr2bXH2rSzgRD2xun0+eFMU/YiL0SoDL65PnHvFAIH43REipIibOaDOu2EwGOSw0+BAPtlaTUY7ODD5EVEzNXC7iXKuxdh05dlPIJbNdc+zItFUXYnLtFrRKF8trqzfYOiDmMH9Mcg0SDfSW4ooGnEQTwxIod/twqKgCZTUE+tNOjyzoV3irR0SG+gouKj9TIT4AuFEpJqmgIzCH1XyJk+ezqpc70YT4QFBTWAlUI6JYxJwTaa5rLBfr/cW8sbiy3YYlUNez4e+GtcYv+jVDU4clJkPqLa7sOF2OX6w7ICeACXWIB0z/g+f5h9LgB1GhvIobRYrZICcbFF8WW2dY5bBt8bDaLVuILyYwdDsmf7JwkhCguJIkjtZ4N5UQTqL5klLXBCk+xjT2A6n8YCxHylQ/5LmwRsRpuIdoIdqI6JvgWoLn0OCag+fT4N8Dc2vwb5xnNT7QVGA+xRUVOEHnJoj8jqGWLYRbzrD3bO1oCqfHi0PFLjnqMfgQEQmuEJEJ4b5sh/oKLuoT85X8JbweAQ51zVN1zXM6dz+7RwKKE6hrTP3xwra4qW9T5CQqcmVfQQVu/GA/th85jX7efejkOworXNhp7IAdpo4oM9ij+lIo52kx+r8IigdPEaotHoLFA6f4LTh0u3W6BXkpFjm8OxCiHfyFj1/1FL/uWKFKCVBcUaljksisRAkn4ZCKCBMRDSkSj3XMsmFvQQX2FVbIkSw1j8kds+Ts7w6LCQcKK1Dsqh6+XOHxQURjiq+XwcfRMpec5CxElarxdPAcGmxU8Hwa/Htgbg3+jUukVONOzRpCcUWzrlPM8HB5KcJFf/xY7JJzHdRMY5FfUonT4r5b/XaMSq8v5LKFcFETIrdCTXFeCBgunz/qUW1HfcSVLJsJzRwWVS4VUoKv3WxAmwz/PK/HI8VsRJt0q/xsotcj22ZCizSrKq9RscT80S1HsfV4Wa17RZfsFDw3rgMubJ0uB4PEctQ7ckUos//vzffRafdSDPTsgUOqgAESKgxWWWB5PusG7LO0R0GlN+TDbixGBsoGIl+CQ7SDv/AFvuqJQRiIhhE5X0TSQpv5fDQM18TXhz7PURMBiitq8ob+bFGbcJJu9S+pEV8PRHSjmKjFfVzMCYH54GBRJV787wl8dqT4nEgiktWKBIC39m+Gztl2ebmPeBCvuW5aPGiLOa3m7/4lSJLYeKjaIZIN1hRohAhzvEyEg1d/IxA76ZXUWIsuQsx/FGKOypPjNdQSqcCHEiHqBB+xLJHi0mJ13XcorqjLH+GsCRX9Ie5D4v5Zc0mM+D2Q2yq4vnBLX8LlpQgX/eGuWtIZaamMFqh2yLQhvcbLcThRINzLtNhhtW2GDa/sOi3vFFRS4wOAmMt+ObgFRrbKgLgvBw4RySii/WN79dMCVb+N4T4eaKcHkS0VU6D/OUavHoQsTKh1OZt4vvviaCme+fY4tp4oPadX9GviwO2DWuDSTjkQAmasR73FFdHQgdd/A+v/3kSKt6TawHbBgpM9roVzwI3wpLWAaCTwMCqyXwtVWnwhLKjwyg+jYu38weLKWjeTWDsTKB88GMVNJ+DUwBe74DXxwevgAw92DrMJImdMmsUIRsPU1ws8ryEJUFxpSLr6rluLwol4lhT3cvFPuIlaCCFC4Pi+oAKny92yKNIqzYa2mTbkpZjleUCpQ8xZNaNZxAuEeLmoGQ4u1t7XFG1EmVBijshkf8YpbD9vafCcGWx/8PwZ/LuSc6lSvGrWEypXjSgTyxKpwNLi4LpjWSIVPM8H18ElUvXzOsWV+nGreVY0iU+Dzwm19EX8PVyC0VDRH3I0h7hP1VCR/Tmtakd5xLP0RRlKsdXSItUiC/M1vz63SLPIm27U/D0g5NfMp9Upy44Ma+0XrVD5uMKJAuFepgPlDxRVyBuFvHugEIVVO7dk2cyY0ysPs7rnoUWqtdGXuMZGn6VJQN0ExL1P7BpU7vbKz5Bi/IuNCnJTLHLEVH10r3qLK76iIyh94zZ4Dn2OWp/1xC+2dMCeDZj8SWsDD5jetBZw2XLgM5jkJE5y5l6zHZXpreE1O+T/LnJ5IBTtY8YmOG3IgAdGOUGU6HiJZMHXlbk467Up4q3gdfCBBzsj/Gvj5S+iQWvcA7tIBO8cwSS9iriBlcRIgOJKjMCSpLhehZNY3CdECzGPiDEiHnr9OUq0cQQnNwxYHAhjrynahHvBCRWZIx4cjpW5akWRyjsvVXiqJVBMliVSwfN88NURyxKp4MjY4DqScRepZBFXlEp8Gm7pSzSJT4OvtVBLX8TftZRgNHiJZ3DfwkV/iJ07moulMDWWioRbfhAQ5kOJvKHmh3DlQ0XyKT2ziPu6SOIuIlfELkJiO1iRk1IILOlWkS5BK7OZ0mRYHwk0LAExhwkxJd3mz/0az1FvccV7YhfK3volPEe+Dd1+uMWDRjMg/gl63JXEzcJkAQxG+auf+MonPty5YYYXRkgwVCWIkuCFAU7JDK9UveNFtqYos2TBJZnk9ZSiniKvBQcMTVEKezUbjxrycMYoRJvzCrRYznTY2Bzlhuplg08M3FiDlyWFStIbHA3DJL3xXJ48NxwBiivJd21QOIne5xwf1VnVlZQxuDSXSIW+zkK9WAVHxgafFcsuUkoskWqsCFuRS+OV/52C2OBAvAyKj1HTuuRgXLusWjtgRT964y8ZS+LTcEtfGjrxaSghNf6eN1wNoZa+iNZEviuxbLPm0TFElEdg6UuqpXr+DEPVsoGa7zPhoj/ER1F5KUyN9x81Lz+oj2fERwJByhjni1592uY5JJBsBMRzY6bVBIfVFLeIWW9xxXf2oD9yJf/rMPzrysGrrNu8BrMcDSNaDXzhE0KMC2b4any3PCfaBN2ZZQFHLlv9pv+jIRdnjJmyyBM4nLDhsLGZnLQ3+AiINjD4VS9xP/SabDhqaSGLNkzSq6zPk7k2vjzqy/sUTpT1J8eHsjwj1cYlUvGxVmKJVGPsIiUSQP9m0w/46HCRvE2tz+ffkUssm5g/oDl+1qepnGgz1BEu8amoU3ytF8vrgo9wiU9jWfoi6gsVzRFu6YuaE5+GYhousakc5ZFqgbXGtu7hlr6IZSd5DrO8mUTwEWrpi/i7HB0Y4iOvaC/UlvaBDSziGzX6PttwYidM+z8EivIBnxfI7QRvl0mQsttXfZzWd//ZOxJoDAKqEFfgdcviimv3+4CnshYHX5Me8DXtBVgcgKcChsJ8wF1erZyx5AgMzgJAqr5zQ2NADddmcPRMoIzPEBBiqs8o9RFtjEaTHLYuFHePyY4jpmaoNNqrtuz054s5aWqCUksm8lJTIJJaiS2qs1JTUZHWBh2b5Mj/zSS9arpqGt4Wvjw2PGOlWqBwohTJGOopPwvJ4oDBEj4SMYbaWLQRCHCJVHzQG3oXKZHz57uqiJWalorlUhc0S4OIQRZLusWy8OAjXOLTcNEc4RKf6nnpS7jEp+GWvoRLbBr4veZeK7EulYnvauTZ0RIw7X4bpq1/h+HMPhh8bjnrgmS2QsrrBvfI30BqOZACS7QwWY4EYiCgDnFFLNv5fgOcGx+F5/gOv7padUjZHeEecz+kFgMglvwYxCcAr7hJ1NhXTdw4gs4LnC9uKqgsrobE4DwLQ+mJWkKO4ewBoLKkRtkCGMuOA15XDFgTWzRW0UZE5QTCIIUQYzIa4TNaYDWbZGEmsFTpqDEPRaZMmE0W+SuSvH2Z2Q5nWmukpabLoo34siTCMs1ZrWF05ALGoJBOSwpM2W1hsKYmFghbi4kAxZWYcDVYYQonDYY29ordTph2rYVp5xswlB73LzN15MLbawa8XScBKdmx18kzdEeAS6Tid6lYIiX0EsEy3I62gUgJIZjUzBcUvwUNU0OsiU9DLX0RloVKfBrr0pdwiU/1tvSlYTypklrLz/jnokjvIsXHYHCegcHnATxOmHb/C8ZTuwHx38GH0QJv2+HwtR4iCy2SI6f6s3vg/SunE2DLUAkAmkEC2iGgGnFF8lTAV/gjPD98Ac+pfaiodMLTtBd8QlTJag+Y65l0VtyIaoouIrrFK2421QUag1y2hmgjyoobU40ZPWlEG4NI1WeQ09rIXysMfiHGaPRnPQ6IMQajxa+AVwvAMcJg9ue/CT4MGS1hkIUYf4JiuVqLPaQQY8xsRdGmge8nFFcaGDAACicNz1jJFkzfLIX523/AUPjD+QdTowmSLROeMb/zCywikpIHCTQQgWRaIlVXAtuGWBge69KXcIlPwy19iTWaI9TSF3FpJSLxaQNdwpqvVnKXw1CUD0ONSPlqHSsvkEUPg7d21P25csVHYSg/Gz6y3u2EsbiOdsR7TIh3kWq2nPvILBJO+mBwl9UWVgInmKyQLCmAyVYlrIRYj2W21np+F6dLZjukzLZyRGetI72F/CGi2ofWqkK+nI4hxRrJngWkt6z/e57mrzR2QG8EVCOuyGAlHyR3BTzuChRVeOAyWuVIiZov56pwAkWb+rtBTjhs8i+qrjrElxiYat/IDYGkxfUUbUT1prxOMNqrq+8GRzaM6S1gqCHamfI6w1CjbP07qo0zKa7E5ycKJ7HzMxQfAcrPxLyMU0QXGmpEItbZutsJQ9GPtZaShj3P64bp+DYYSo6GjIaUcjrBl9sl9INljUol+WEyvU4TAwWklGxIac2jf8gUD7lZ7Sj0RE2YBdW4ROpomVvetlLsbhLqCE6AGm7Xl3BLX8IlPo116Uu4xKdiubWWdhFT+whImKAhkruK+cRVPbK9Gh85Ut5V6+Nq9TLiY6075E6n58rJ0fZeGMKFZolIfHnZTo2Pu/E4K9xGIOcmG6naM3hMTYnndfF+VuPDqfwaJ3Z1rfF8f65u+Rm/dsJiWYiRP87WFnh8QqxJqf4x9lwXwsyvkeZRKa0FkJrH5VAxOZyFYyWgLnGlynqR1VrsyS7WwCbd0UiijdhCs9Lrg9g601Z0EGZ3qfzfHq8kh+ymeorQ1HcWNohJRKVHCNFGWGoQN/Tg5Ur+H2GQJ4HqN3ODrOLXWFGc4hdiakZP6UG0kcrPwp2/Fb7iIzDYM2Fu3hMmkeisvpFiKr006mtWYwonrXyn0NxQjOYpJthNBoikgWIrxVy7GRk2k5wfKccutpAU+ZTEtooiIaAB5oKDsLhL5Ad+kUgwkBA7IoNYBYiqykSeqzq/2oVqWEQOSuKfGD0jvg7G+gAqynvd/iWl0Rx1PeiKB0oRqRfiwbJm9WJ9ezTlzp0nHjzFfalGMvSwZp8TpaPf6i/Sw2rIduSvlG0Aa/SROuG+UIbrB79cRnNhqrtMPEuktp0qwxNfH8P3BRW1OjmiVTrm92+O9pn+6OVw+V/CLX0JV17dNBNrXVIKGgJxfeaTxLqm/q3VJa7Ik2/080b9DYnzzBC7wgZqDDu/RppH5ef+mlH2/hp92Z0ghfoYcu6jh7VWZ6T0VlxWFaeL9Xg6xRU9ejXky0zk5VFen3jPkSCy3Rtlpd5XtVuS/4XECB/MkgcFFW4cL3XJSeWOlrmAM/vhcxbJWfkrvJK8haJ44crznoZNqi7EdPIdQYZUPRFxtlSCFpLKRZtzqnqN5U0aF23cuz9AxRcvwnt6HyTx8in6abbBNngObAOuhjGtiepHh6/8DHzFx0Mmwo5kvPfMfhQWFaDc40Wpy4sSlw9Oj08WdUXCwzNVYqOc5NAnwS1JsHgq0Mp7AmavU97iXYwB8f91HeIabymu8Rrjoa7zzPDAAq9fHAGqRBLxldS/HM+fL0k8HtV4QKrPA2OsAsS5pxtP3aHKdXVUbX+v66G0rr+rrT817YnwsBrKdJHrDLJwXTONZYSOhvtCGe6UCF8uQ9oUKSw9XBsRHpBDt5ESs6jEr6L1u/jFR51/7TmKnds+RtbZncjxFeKEMQdlrUZg3KAhGNgqByIyRU8HBQ09eTP6vkhmG6SMNpAsEXIROkQEYzP/kp0wh5TRElKKyJVyfnl99aKSnHPF9OOXIaM2Pb2ugK/lYP/qgKDDUJW3pVaeljCbiYhTxTO/2nNTRuWhMPOW15WrmQAAIABJREFUFGl+klMiiGicGJZV2bPhCxehymVVUblK7YUorqjdQyqzL/jrlIgwErs7SZIP4t/FO4f8sil5YZK8OFBYjuJKr7y1otgW0eOuxImSCogoGY8POFhcAafLn47XUOMTdmfvj8jwlVXrvV+IOVPrJbWldBq5viJ58+vAYZcq0U46CQcirINtbLaNKNr4RMTK7n/De2pvVUjreRjGtKawDZ8HY0ZzSBXFIZdGRELnEWJNRfXE0HWidjvhKzwc/dKNqgolsQ45RP6kutqTPC74fF5ZTBTXrIjOEjfD4P+vKZwYIcECD4xRCCrB7ZvglUWSmtd4XTby7w1LQERLiCU4Us0HWMkLY+EhGFylIQ2Qz0ttDvGQHHwYC0SIeYzXfcN2Ub+1RwhLD/syEqOAI4tJUUYonWszwlfRUHZJkR6yw71U6XCpmdhkwLXxT3Dv2wSTuwzinumBCT6LA7aRd8DUa6oiiTUpaOj3lhCpZ4kTNAApt3Pka1W+d9UhVov8XmGWyZzrZ6SX+qpCxtO7Ydq6FKYDG85v1mG2w9P3Gnj7Xwspo1VtUUDkdZET4Fb/cBR2MxHRVpjclOJP/iXAp2s/RwqxpugwDK7qH1xl0ysKYCgRH81qbySihZ1h6xxlgbkoRIQql1XVSU8TBSiuaMJN2jQykJBPvIu6fD5ZfAle7y2iAsQLbLnHh/ziSvn/j5a6ZPHF5HPhUKFTjoQRa7FPlLvh9XohvuaLl9zgwyyJ38XL6/nDAJ/8QisiboIPsdRCFmKCtuy2w4W2vhNIlaqHJAvRprWxFHajT44aEInlrL5KZFQcg8XrVK9TohFtfB5ILpHsLMTW5WJXLnum/4tIrEswBJUqwS0mQFWRE/VqL6aGWDgWAmEFiLoqyahKahdqfXWEc0WOEinW3QksKZCy2gKRvgSGavPcA07tL06mna/DtG2Ff1e5ajcbO9xjfg9f+wv9D8jBR1XEX11ozv1d7P5Qciz6negiPYyGa7SkKpFiqHEe4hyDpxxG8TAcKYFj1B1kwToJRHjIDneuLpaa1YgiMh7/L4wHN8Eg8jDVmN/FC6C3+xQ5iaah5IR/KUeYQ+RJMsqJQ2vsjhIon6gcGqK9+kQQ1nnBaKdAsgoakJeChsgr0hiu87lhcBYBZadgKDgkb+Ih5+jKaOWfZ2sul28IG6vyzdTe5iuQz6Z2nhlDpOS9YXaGFXOWIcwHunA7xMrdDTNH6mYu5LKqhriqI9Yp5iHDj1uQ4i6CPT0v7nQLkRK+G6RA1swoupnUOVei4KO3IiJ6wO3zyVEEwvdyRAxwbtmFSHInIl3EJXSk1IUzTrccYXCgsALFsvjixfEyN4SYI5Yq+RPjhaYkIg9EVE11IUaCVRZtqt/khQBjNfjLio8NYvmFEG2MPo/8/8FHT/NZdLWVwW6Q0NRhlvNhZBg9aOM7gRRUyNtYp1tNcg4Mb/ERSGVnqiIu/LVIHhG5EUPSzbgvgrrW29b197gN0E0FySpARHSgyQI5lDbWQ0SRxLL8RNQvyse6bKUOu0TSXOPud2D6/gMYT+6Uo1uknA7w9pgGX6exEAnz4l6vLj9AiiSGdS8tq7pLVCVXjD7poSHm3Db+/DTR2xThy2S4F2DnWb9o5Yk+qlAkMkZl9FFBuvi6GevYaczysS41qxFFZHBXhBcjxDboVrGEwiB/UY+YOyl4t5TG5NFIbVPQaCTwam9W/njlkm/rhljzgKm9bwH7In2gC7NDrPz4EHaOjDAXRvgwwmVVtZ/71LCsSjKHX+arZM43047VMG1/VRb6DOJd02SGMSULtgGzYO03s17pFiiuaOUmpGE7Q0W+CPFF/H4uMkZEw7jPR8MIsUWILyJB7zEhzlR4Ueb24scSlxwto8RhM3hhM/iqcmOIpHsiJ4YEi+QXbcRuSKYqgaaVA8izGZBuMaFDlg2pFhNybUa0dBhgNwFds1OQafOvo/UV/QhfWfWQSsnthLfgMFAjnDI20SayeFLX1pixMjOkZMHlaAaPwSonqpaTJfskecmY0NKEv0LtFHHUmIfThkw5BimWY5+pFUpQPQGn2NWhqUMkgDWiRapFTg6bZ7cgXSSHtZqQm5EOc257RSMg9CxAxOIPTZZ1lfmXBnkqIAlh1WyVt2L272CngUSAiYIe9stkGAMiPOiGM9kgJ3qP4V4d7utmuAYifPUMa1O43AThTogQ6h7ulKRZalZnHiN1i/2+LBFxF2FXMEtVUugI27dHs1OYJLarjbTTSQKXnKgqQiNR9zoNt8NdIRV0XqQPI0ovqzqzDwi1Q2J9l1XpYflyfZZVRVrmW5/dqkIl+i89CdO+dTAWHKy+BbrBCGN6M6RethiWjiNj3qmK4oqCY5dVxUcgOBpG5InxSEHii8+fuFcIMmJZkliGdKzMJb/0B6JhRII9kSdGvPTLy5KcIjIm2i/MkW0XL/mBHVysJv8uLyI5qfhdPBvZTEb5v1PMBrRLMyLVKCEvxSzvFiN2humWZUOG2YcUkwFii8pUa5VSLF5y5PD/IDtFv0NsJej54XNUfPosvGcP1jJW7K5kHXAVTC37+XdaCjoMlhQYs9vBIH9JPH+c21Wn3C0v7RLMDhZVyiKW2AGiSHwMlxOv+TOPVAUnnUsIG/jvmsa4YYInihBbwax11W46nbLssFltaJZmR47djCYOM1qkWmE3G2Xu4n9mU3CS2KoEsSajv7+xRk7Ed6nybJUT4EOpyh2khHn1WZYY5iE6rBgTKdQ93EkxLjULm98gXP2JWGoWTbLLOsWV2h1QjaAhTKtr3jAYIMllIoiyYgcTeaewCGVEhF645JlKjAPWoVsCnMc06tpQO8jKXannsqpwc0o9l1WFiyrV+7KqkIn+RWSlWFIdMt2CEY4JD8I24Cp/2oUYDoorMcBiUfUQCE7SG8gDEyy+BC9L2l+1FEnsLJNfUimLL4FoGFHPweJKOU+MEkfwFpJCFAgWX8TfRHSMVewkYzCgdboFeSkWedlR1xy7vCzJYTbJ21emWYxonW5DE4dFFhfk27KrHFv+/RKa7Pg7siqr55XY3/YydBi/ELnNOsgPg9W2Iy7zoMBtwKFiN8rcPnxfWIGiSq+8rCuwpEuOLhJ5dqqiUuQdd6Je+lCbnMh10ybdJi+t6phlk5dXCaFJFk5SzGiRJoQTk8zHvx2xEKf8u+uIf4KFKyX8wjqSiwAfSpPL35rubaxRRBEe0MOKRLEuNYuQ7DLQhvHQJzB//ZKc4LLm4WvaE57hd0DK7Vr9TxQ0NH2p0vjEEuA8lljemmut3suqwkWV1nNZ1dn9MIRaAqyF3arq+EhgHzEf9mFzYUxvHtPlQXElJlwsrEUC8STpFeLDgaJKlFRWJeltgGgYwVSOfBEbXcAAi4jQEIKDEBmqoja6ZNtgMRqx69hJ5BXvwXD3fyF2YnIarNhm6oJd9h5o17INClxAqctH4USLFyptVowAH0oVQ8mKSCA0AVcZzFuWwLR9JQxiZ5GqQ8ruCM/QW+HtMlGR3YKInwSSlQDnsWT1vAr7HWlZlRxZU/sDtTZ2q4q8fNUx9h7YBs+GwZETk1MUE1dcbg/OlLvkvAw8SECLBMIl6Q1EcYjIDnn7akg4WuLG2UqxPbWEQ8UulASWIpV75DFwXESLVIZP0hsrHxEJIkKPRbSJSfLAIVXKW1+KjDEVsKLSICJcjHK0SbjlOtG0aTOKiBqrvLypY6Y/4qS5wyxHnOSliH/3L9VhxEk0NFmmsQjwobSxyLPdZCJgqCiC8dQuGMpO+terW+zwZXeGL7MVYHYwz1EyXQzsq+IEOI8pjpQVaoFAIP9areh5/7KqkAnSA0t+Q0XcR9itynz4U9i+WwljydFaZAxmO1KveArW7hP9y0hjOBQTV8rKnThVWkFxJQb4LKpdAoEkvaIHrqolNcF5YoToIsQYsQTpSKlbTsJb6PLipFOILxJOlHtwttKLMo+Eo2VuOD1154apKz1gXX8XtrZNt8hLjlo4TMi2mdEq1Ywcmwm5KSY0c1hgNwULJ/7lSxaxsYtI7htY5qRdt9FyEiABEiABJQmIrWMDecPELkFiu3PmwFKSMOsiARIgARJQmoDkk/OtpOxYiZSdr8IoPhJUHUJYsfabAfuFC2DKaRfzTpOKiSturxcFTo/8osmDBEjATyCQB0YMtPORL/7EvOK/RXJesflRNEl6hQjj37I69Bhr7rAgJ8WMNulW5KaISBMLxG9iF6O2GWKHI2PVkiMDLCIhb5VYIoJi5H83+JPz8iABrRPgFz+te5D2a42A0rvVaa3/tJcElCbAeUxpoqyPBGoTMLhKYDr1PxiPfgur8xSsqVkwt+gNc8t+MKY1jXmnINGCYuKK+FJfWOmptjuL/DJnNMovbKUukUBTkrdUFfklxDucWD4RSKAZ3N1wZWL9nRcRCWiJQF1JevecdeKRLUex+6yzVrfEUp3fD2uNEa3SkWIW+VsMcqJcOTmsEfI4rMqLqyUktJUE6kWAD6X1wsaTSKDeBCiu1BsdTySBkAQ4j/HCIIEEERBLh9wVyDD5kGKzwmixV+1EWr8vzg0mrogXvDSrSX7BE0rKWacHVpPYqta/Za2s7ECSl0uUuXznvsaLHA+hygR2Wal5brjfg+tMkGvYDAk0KAGR+2Xl7tN4cfsJeevkwCGElcs752Be/2ZyhEr9bgUNajorJ4GEEuBDaUJxszESiPiljnhIgARiJ8B5LHZmPIME6ktAjLdMqwkOq0lOiRDPobi4IpZBOCxGOXeDqeQ7vLr2LLpf2Bed22XBYXTh1GersOydLThY3Ayjr78elwxsD4NPRLz45PPSLJ5aZcYPao9cawWOf1L93HC/B9cZDxyeSwJqIyAiwPYXVeC/p8pxuNglL//pkm1Hz9wUNBHbOjM8RW0uoz2NQIAPpY0AnU0mNQFGriS1+9n5BiDAeawBoLJKEghDQNXiiogsSbdKKDvwEf755of4T34PzLllCoZ2b4KU4xvx7Nun0alvT/RIzcd7nxhwwYQhsvDicnmRbjMh5dTHIcv0S92GF0OcG+73QJ3h8lPw6iIBrRIQ13SFRyypk2QxRSyzE7v3xCm0ahUH7SaBWgT4UMqLggQSS4DiSmJ5szX9E+A8pn8fs4fqIaBqcUUsA0q3unH24DGUle3Ea//2YviUERjcowkqt76ENwuHYMSA3uiceQqfPL8e0qgR6NatHYweLzJsJlRuezlkmQ6V67GxqPa54X4P1ClywfAgAb0R4KSrN4+yP0oS4PhQkibrIoG6CVBcqZsRS5BALAQ4j8VCi2VJID4CGhBXjIDXBxR/jRdWnEa/CT+RxZXyL5/DB9IYDO3VA+3TC/DlcytwZsB49OnXFTZ4kWkzofzr50OW6ezZiG8stc8N93ugToor8V1sPFudBDjpqtMvtEodBDg+1OEHWpE8BCiuJI+v2dPEEOA8lhjObIUEBAFViysiCYzZCFiNRliLv8Lz/zhVTVx53zMGw3r3QIdMIa68ibLho9C7Vyc4JB9EYs6Sr5YgVJl2znX40lf73HC/d+/REWavFxRXOGj0SICTrh69yj4pRYDjQymSrIcEoiNAcSU6TixFAtES4DwWLSmWI4H4CahaXBHbLYscu2lWMxwl58WVgd3zYDm4Fk9ssGLY2OEYkrUPryw/gm4ThmFgj2awAXLOCN/BN7F4fe0y/e2b8VyIc8P93r1LHjxBuxDFj501kIB6CHDSVY8vaIn6CHB8qM8ntEjfBCiu6Nu/7F3iCXAeSzxztpi8BFQtrogkm+LIEOJK6XlxpW/XPKR6z+J/H7yK1Ru+w/GybAy4/DpMHdUDrbw7z+0q1LudhL3vhyhjL8TOKH+fMrIHHBYJlR5f8l4l7LmuCXDS1bV72bk4CXB8xAmQp5NAjAQorsQIjMVJoA4CnMd4iZBA4ghoR1wxVaK42AtbagqcPgl2swHmymIUFpfD5TMjLTsbqXYLzFIFiqrK2SxGeMsLURBUxmwxw2qUgIrq50b6vdzNJUGJuyTZUqIJcNJNNHG2pyUCHB9a8hZt1QMBiit68CL7oCYCnMfU5A3aoncCmhBXRP4Um8kgLxESR6nbB7FxT4r43WyUf6/0eiFJkLeTDZQTy4pE3haL6XyZCo8kl5PrDDo30u9enwTuE6T3oZC8/eOkm7y+Z8/rJsDxUTcjliABJQlQXFGSJusiAX+CTXEYRM4EHiRAAg1KQBPiirgXBN8OxD1C3CbE737ZBPBVyR/Vyoky8j/ny1TdX2qdW9fvDeoFVk4CjUiAk24jwmfTqifA8aF6F9FAnRGguKIzh7I7jU6A81iju4AGJBEBTYgrSeQPdpUEEk6Ak27CkbNBDRHg+NCQs2iqLghQXNGFG9kJFRHgPKYiZ9AU3ROguKJ7F7ODJBCZACddXiEkEJ4AxwevDhJILAGKK4nlzdb0T4DzmP59zB6qhwDFFfX4gpaQQKMQ4KTbKNjZqEYIcHxoxFE0UzcEKK7oxpXsiEoIcB5TiSNoRlIQoLiSFG5mJ0mAX+Z5DZBAfQjwobQ+1HgOCdSfAMWV+rPjmSQQigDnMV4XJJA4AhRXEseaLZGAKglw0lWlW2iUSghwfKjEETQjaQhQXEkaV7OjCSLAeSxBoNkMCcC/O1em1QSH1STvWhzPEWk+NEiBkR1FCx6fhMJKD1xeboAcBS4WIYG4CHDSjQsfT9Y5AY4PnTuY3VMdAYorqnMJDdI4Ac5jGncgzdcUAYormnIXjSUB5Qlw0lWeKWvUDwGOD/34kj3RBgGKK9rwE63UDgHOY9rxFS3VPgGKK9r3IXtAAnER4KQbFz6erHMCHB86dzC7pzoCFFdU5xIapHECnMc07kCarykCFFc05S4aSwLKE+CkqzxT1qgfAhwf+vEle6INAhRXtOEnWqkdApzHtOMrWqp9AhRXtO9D9oAE4iLASTcufDxZ5wQ4PnTuYHZPdQQorqjOJTRI4wQ4j2ncgTRfUwQormjKXTSWBJQnwElXeaasUT8EOD7040v2RBsEKK5ow0+0UjsEOI9px1e0VPsEKK5o34fsAQnERYCTblz4eLLOCXB86NzB7J7qCFBcUZ1LaJDGCXAe07gDab6mCFBc0ZS7aCwJKE+Ak67yTFmjfghwfOjHl+yJNghQXNGGn2ildghwHtOOr2ip9glQXNG+D9kDEoiLACfduPDxZJ0T4PjQuYPZPdURoLiiOpfQII0T4DymcQfSfE0RoLiiKXfRWBJQngAnXeWZskb9EOD40I8v2RNtEKC4og0/0UrtEOA8ph1f0VLtE6C4on0fsgckEBcBTrpx4ePJOifA8aFzB7N7qiNAcUV1LqFBGifAeUzjDqT5miJAcUVT7qKxJKA8AU66yjNljfohwPGhH1+yJ9ogQHFFG36ildohwHlMO76ipdonQHFF+z5kD0ggLgKcdOPCx5N1ToDjQ+cOZvdUR4DiiupcQoM0ToDzmMYdSPM1RYDiiqbcRWNJQHkCnHSVZ8oa9UOA40M/vmRPtEGA4oo2/EQrtUOA85h2fEVLtU+A4or2fcgekEBcBDjpxoWPJ+ucAMeHzh3M7qmOAMUV1bmEBmmcAOcxjTuQ5muKAMUVTbmLxpKA8gQ46SrPlDXqhwDHh358yZ5ogwDFFW34iVZqhwDnMe34ipZqnwDFFe37kD0ggbgIcNKNCx9P1jkBjg+dO5jdUx0BiiuqcwkN0jgBzmMadyDN1xQBiiuacheNJQHlCXDSVZ4pa9QPAY4P/fiSPdEGAYor2vATrdQOAc5j2vEVLdU+AYor2vche0ACcRHgpBsXPp6scwIcHzp3MLunOgIUV1TnEhqkcQKcxzTuQJqvKQIUVzTlLhpLAsoT4KSrPFPWqB8CHB/68SV7og0CFFe04SdaqR0CnMe04ytaqn0CFFe070P2gATiIsBJNy58PFnnBDg+dO5gdk91BCiuqM4lNEjjBDiPadyBNF9TBCiuaMpdNJYElCfASVd5pqxRPwQ4PvTjS/ZEGwQormjDT7RSOwQ4j2nHV7RU+wQormjfh+wBCcRFgJNuXPh4ss4JcHzo3MHsnuoIUFxRnUtokMYJcB7TuANpvqYIUFzRlLtoLAkoT4CTrvJMWaN+CHB86MeX7Ik2CFBc0YafaKV2CHAe046vaKn2CVBc0b4P2QMSiIsAJ9248PFknRPg+NC5g9k91RGguKI6l9AgjRPgPKZxB9J8TRGguKIpd9FYElCeACdd5ZmyRv0Q4PjQjy/ZE20QoLiiDT/RSu0Q4DymHV/RUu0ToLiifR+yByQQFwFOunHh48k6J8DxoXMHs3uqI0BxRXUuoUEaJ8B5TOMOpPmaIkBxRVPuorEkoDwBTrrKM2WN+iHA8aEfX7In2iBAcUUbfqKV2iHAeUw7vqKl2idAcUX7PmQPSCAuApx048LHk3VOgOND5w5m91RHgOKK6lxCgzROgPOYxh1I8zVFgOKKptxFY0lAeQKcdJVnyhr1Q4DjQz++ZE+0QYDiijb8RCu1Q4DzmHZ8RUu1T4DiivZ9yB6QQFwEOOnGhY8n65wAx4fOHczuqY4AxRXVuYQGaZwA5zGNO5Dma4oAxRVNuYvGkoDyBDjpKs+UNeqHAMeHfnzJnmiDAMUVbfiJVmqHAOcx7fiKlmqfAMUV7fuQPSCBuAhw0o0LH0/WOQGOD507mN1THQGKK6pzCQ3SOAHOYxp3IM3XFAGKK5pyF40lAeUJcNJVnilr1A8Bjg/9+JI90QYBiiva8BOt1A4BzmPa8RUt1T4Biiva9yF7QAJxEeCk+//Zuw+oKK79geNfOrv0pmIBVFBUULGgoCCKgg17bzExJiYaU/5JXmJ8qSZ5aaYYaxJjF0vU2HsvsffYsSA2eu/wP0tR1F2kKiu/Peedk7fO3Ln3c393ZvjtnTul4pOdn3MBGR/PeQdL8yqcgCRXKlyXSIW0XECuY1regVJ9rRKQ5IpWdZdUVgTKXkAuumVvKiU+PwIyPp6fvpSWaIeAJFe0o5+kltojINcx7ekrqan2C0hyRfv7UFogAqUSkItuqfhk5+dcQMbHc97B0rwKJyDJlQrXJVIhLReQ65iWd6BUX6sEJLmiVd0llRWBsheQi27Zm0qJz4+AjI/npy+lJdohIMkV7egnqaX2CMh1THv6Smqq/QKSXNH+PpQWiECpBOSiWyo+2fk5F5Dx8Zx3sDSvwglIcqXCdYlUSMsF5Dqm5R0o1dcqAUmuaFV3SWVFoOwF5KJb9qZS4vMjIOPj+elLaYl2CEhyRTv6SWqpPQJyHdOevpKaar+AJFe0vw+lBSJQKgG56JaKT3Z+zgVkfDznHSzNq3ACklypcF0iFdJyAbmOaXkHSvW1SqBCJld27NzJ6rVriYiI1CpMqawIaKdAdl61dbSz+lJrEShXARkf5corhYvAYwKqMSfXIwkMESg7AbmOlZ2llCQCTxLIplGDhgwdMphatWo9aeNC/72wHxt0svPTpkU4REJCAvHx8WRkZhZha9lEBERABERABERABERABERABERABERABJ6tgLGREZaWlhgYGJSqImWWXClVLWRnERABERABERABERABERABERABERABEdBSAUmuaGnHSbVFQAREQAREQAREQAREQAREQAREQAQqhoAkVypGP0gtREAEREAEREAEREAEREAEREAEREAEtFRAkita2nFSbREQAREQAREQAREQAREQAREQAREQgYohIMmVitEPUgutFIjl7NJZBO+OwXXYS3RpURdr/UcaErqVRaE1aOVal7rWhg/+UdP3RXEo1r6xnF+3hKVbj3E9wYQG3YcxqL07Nc0zub0nmDlrDnI1rip+L7xA5+ZO3K9i7CkWrYrCtW1j3OpaY0gq51f8wuKd/3IjHrDvyMujutAy59/kIwIVXUDGQUXvIalfBRTIv9aYXOVgYu3Hr2NqqyxjrQL2pFRJGwTk3k4beknqqE0CxRpTZdcwSa6UnaWUVOkErrP216OYuNenUUsXbBSG6D36JsqQlUwLcaJ9k4Y0sDN6IKTp+6IYpicQk26A0sgQw8cO+HABqeeXMf+CJQ3r1MXBMIydf93Aoacfza0v8OfqCOo2bkgDk1DW79GhZaAnTZzNSb68nb9WbmF3aANGvBZEmwZ2GHGDdZ9vJqO1O/Ub1sBU3xQrazOUhnry8s2i9Jls80wFZBw8U345uLYK5F9rwtbx+/Xaj1/H1LRLxpq2drbU+5kLyL3dM+8CqcBzJlCMMVWWLZfkSllqSlmVSCCWU4t+Yfba09yz787rr/tgcX4LK7ce42ayPT6DBtKllQu2t1cz7Z844s6f43ZEBvb+gxjq35haUevUfx+/m/k7L3H2WCjOPfrgGnucHbuPci3ehKZ9R9LPpyH2UTvyZsPYkX5gRc6slJvJ1jTrP4xeXvWpptS73w/ZqbHEpBtiYmyMoW4Y66fuxcLfm9rJm9gc40kbDzecLcLZM2Mr2b5taOpmT1rILRITz7J0YybeQW1oqUquJB5l1v/WczkyjDhMadTjhdy6mDw4ViXqfGlqSQRUvyAci+DOiZNcv2uIV39/9M7s5Z9z4Tj1eJl+Po4k7l3M4k2Px3v+mKjlqs/VkEgi7yXl1MC+48uM6lJfxkFJ+kP2qSQCiVzetEjtuHowHtMfXJsKXoNa2RNfrSM9TE+zKcaF9k1qonNoZd41p8B1TiHXnEoSTJWzmSW9dhnFcmzVHFbtvkCaqzt2qc4E9PCkviOcUfe94TGW58x0lnu7yhlo0uoSC2REqR9r+WPqodmXd9m6KJQarVypW8hYnLfzEteOnScqMZWq/i/wQkBznKyKNldfkisl7knZsXILZJISc5Llv1+milcLGpsdYs1VG1zr1MVJGc6+jbeo28kLN/0DfLs+HY+W7jS2i2HPkvNU6+pPK9Oj/LhB/fffbcygVXN3WlleYv4BcHNzob7OsHD2AAAgAElEQVT5NdZtzcYrwBN3vd3MCnHCy+gsOy4raOTeCFdlGJv/vodrz3Y0b1gd5WOdE8WppYs5auyBb9vmWF76gy3Z7WndqAFOZtEcnDafSI8AWjavj7VOJsQdYeb8CJoEtqKFKrkSsorPVibS2KspTS1vsyX4Ni79O+DpXgOTyh0I0vqiCoSs5OOViTTxakqj5P3MP6aklW9zGmcfZu5lR3rVjWTXRQNcGz4e759tyB0Tni5WZKZlkHj7ICs3hOPSIRBvk0MsOKon46Co/SDbVS6B0M38sj1V7bj6fOU9GjVrRYuayexf/uDadP8aZHKCxXfq08n8Ijvi6+Vcc45GVaX+o9e5etVQyDWncsVVZWptCa9d1eNW8ldIVZrWb0j19H/4Y6M+Hfp0wDXpb1aq+d7baC9/yL1dZYosaWsZCUQd/Z3gQsZUe7Pca1juUwRhrJwWglP7JlQrZCx+sTwWd69mtKxyk3Wbs2kV2Jqm9WyKtBSCJFfKqGOlmMooEHJ/gJqG/Mr0NRe4m6SaIZJBQowVge+Mo1e1f1l8uQZ+zdxxq6rH+aV/cLNee5oqzhEcov77BZdq4t/CDXfbKI7t2sORo/9y49ZNrmR6MXpsL3yM9vJ7iBMeqbu5bOaHd2N36phFsHdaMHEtAmjV3BXbgsnVxMtsWrST2OoNad6qCQ7WShIOT2dDRnu83BpQ20KVXFlJorcvHo2dsdIFog8ybW74g+RKWjwRiaA0UaLQi2Tvr4uJ8wqkVTNXbB9dZ6YyhoK0+ckCISv58XR12rdsjHvSBibuNqVn+1a0MjvDr1t16dDcipTrJ9TG+9SzeWPCXkHavUP8tfYG1q7NaNnUAd0zv7M2xUvGwZN7QLaojALpYRzVcB35+bQt/i2a0dTegAvLHlyb7l+DkjcyXfVYa96Nad3QpWw6ePXx65x3/YevA3LNqYyR9vy2uYTXrlqXl3Kpqi/N3d2oqneeJbNu4OLfDNPLS7ms5nu3vOSK3Ns9v6EkLSsfgWtrpnK2kDGlKbmiLGQsTsu7X21S7SZ/zbhGnfZNaZSzTMKTP5JcebKRbCECGgQeJFccElcw50I1mjZqhIutMbroY2ptjdntdUzaok+7Tm3wrhnH5p82ouvfES/L0/yyVf33i6864dekIY53lrH4mh0NHGtinXScFdsMade3PS3zLsCtsv9hy906+Lfzppn5VYK//Qeb3p3wbl4b8/y1XxLP83fwSYxc3GjS1Bk7U0P0dXXIvLqSyVsN8fL3xtPyMgvmhlE/0IvmDatirGrtI8kVzq9g2W0nWro3op7uKf6cHULtQB9auVVH+eg6MxIvIqBOQLXO0JXc2G6YsJ4Jey3p7duClhb/Mm0zeCqOcYI66uM9b7+6nHwosWKl0Cfl5Gx+OVNDxoFEnQioEUg8tUDjdWTS6gx8uvjRzimRLT/tQBHoR0uzEywIeTBOc9YMy0uutEjfy54oh8evcwXXG5NrjsTh8yZQwmuXQ/hC1sQ2o1PrVjgmbuenpUm0DvKltobvW8u93fMWOdKepyRwd/dPLFcz1vLHlOoatvScGQHtvGiif5jfghNo3t0HTWM0Z7/8+9UqD2a6NJTkylPqUTlMJRZ4kFxpUCeFE6tWsGbvv9xO0aFa8/4M6+VF/aRNTNt9l3snLxIVn41jx370VT23F7NB4/cz8xbArZ+8j6mzVnM8LAOnAG+szqXRdEAHPJRHmRfiRDtXM2J2r2bt/vNEpJni3KEf/QKaUdtaldzJ/dzeNpkfF/3D9WQjjI300aUxA94ZgG8DY65uWMySbae5k2iFR+9h9PRtQHXTvAVqH0muGKaGcjCvffey7WjdfTBd29anmqm+LGhbiUdAsZpecBHn+MeTK+3s77B98w6N8a5a7yF1w6/8vvEsESgxNtJDp/EA3u7pRPw/G2QcFKszZOPKIpB1Y7vG68hv224SceYKMYk6OHbsT7/AZjhFb2BG/iLs8etzF2TPS66orjnx+9Y9fp2rpiR/1RW55lSWyKpE7SzhtcvdMY2jfwWz+dANDFs2RS+0Bl37e+NWM5YDar5vkpdckXu7ShRb0tQyEciMv8zOQsZU+wbGhK5ewubjN9Ft5IxBuDM9hrbD/Qlj8dHHiBo2MOTCon1kt2qCc11TrixaRZRrWxq71SVx92SOmXWihZs71ZXZ6Oio/+VZJ1s1r0U+IiACGgTSSYhJx0BphKEhpMXHEhOfTHoW6CsssLRQYpSdRGxyBmmJyaRngrGlFRZKI/QzE4nR9H3+m4CyU4iOjiUpNQsDM1MM07MxMlNipJtKXM42emQnxeUeM1sPhYVlbtm6DwZ0RkIkUfHJpGXmN8EYC1sLTIz1yUqMISouibQsfUytrDAr+OtjZgoxcRkYmSgwznkjUCap+e3DADNLS0zVvR1JYkUENAkUXLU9K5GIZF1MFcYY66YRkwRK/UwSE+ILjfes+ChiEtPIyL8yGVtga2GMTkq8jAOJPBFQJ5CRrP46EraWGRer4lGrBg4Whg9fm/KvQVmJuW+m000jKcvw4WtOweucvu79JLtccyQMnzuBEl67Us4Hs+SyDY1d6lMj8zB/7Dele2AbXBLXqv2+haOB3Ns9d8EjDXoaArEn57NYzVh7MKZ0yYyPIS4xjWxjY/SyDTEzV5JybhHBhe6neiuraqmHB3/rpebcsBpjaKhLWkwcGUYmKIwNyUqMIFnXFIWxMfo6klx5Gv0uxxABERABERABERCBiiFQ8Nd4u6I8RV4xqi21EAFtEciMOce6BYvZfiqUeKMaePYcSk+vetilX1T7fTV5+6K2dK3Us4IJaBprTxpTJd3vSc2XNVeeJCT/LgIiIAIiIAIiIALPk0DBX+P1ZOGs56lrpS0VRCA7g8SYKOKS0sjUNcqd8WtsgB4avpdhWEE6TqqhdQKaxtqTxlRJ93sCkCRXtC6CpMIiIAIiIAIiIAIiIAIiIAIiIAIiIAIVSUCSKxWpN6QuIiACIiACIiACIiACIiACIiACIiACWicgyRWt6zKpsAiIgAiIgAiIgAiIgAiIgAiIgAiIQEUSKFFy5fr16yQkJFSkdkhdREAEREAEREAEKrCAoaEhtra26OvrU9qXEapec6gq79GP6vv09HQyM++/Iq1EIqpyIiIiSEpKKtH+spMIiIAIiIAIiEDlE3B0dMTU1FRtwzW+ijktLY2srKzKpyUtFgEREAEREAERKJHAvXv3UCqVpU6uqBIfqvuQyMjIh+qRn1ixtrbOOU5JP6rEj66uLnfu3MHOzg4TE5OSFiX7iYAIiIAIiIAIVCIB1Q8/qnsIdR+NyZVK5CNNFQEREAEREAERKAOB0NDQnNkmpZm5okp8qPaPi4tj06ZNhISEoKenl3Mjk5KSgiqx0rlzZ2rVqlWqGqsSNeHh4VSvXh1zc/NSlSU7i4AIiIAIiIAIiIAkVyQGREAEREAEREAEykRAlVxRJUJKk1xRVSQ/waKaQXvkyBFU5apmsqhmmbRo0QJLS8syeyyoZs2aklwpk96XQkRABERABESgcgtIcqVy97+0XgREQAREQATKTECVBFHNCFElWEqz5oqqDNWaKqpZMKr/PnToEImJiTmJFTMzs5w1V1Tf5ydiStqAmJgYJLlSUj3ZTwREQAREQAREoKCAJFckHkRABERABERABMpEQJVcUX1UiY/SJldU5agSLMbGxjmzVlQf1YyYjIyMMjmGqhDVo0eqx4vksaAy6X4pRAREQAREQAQqtYAkVyp190vjRUAEREAERKDsBG7dupUzq6SsPqokjerRoPy3BqnKLuwViMU5rqqc5OTknJkrqtkw8hEBERABERABERCB0ghIcqU0erKvCIiACIiACIjAfQHVoztRUVHEx8eXaZJFdYCySqrkV1Y1C0a1hotqgVzVf8tHBERABERABERABEojIMmV0ujJviIgAiIgAiIgAvcFVAkQ1aM8qv+V5rGgp0GqmhWjSqqo1oeRjwiIgAiIgAiIgAiUVkCSK6UVlP1FQAREQAREQAREQAREQAREQAREQAQqtYAkVyp190vjRUAEREAEREAEREAEREAEREAEREAESisgyZXSCsr+IiACIiACIiACIiACIiACIiACIiAClVpAkiuVuvul8SIgAiIgAiIgAiIgAiIgAiIgAiIgAqUVkORKaQVlfxEQAREQAREQAREQAREQAREQAREQgUotIMmVSt390ngREAEREAEREAEREAEREAEREAEREIHSCkhypbSCsr8IiIAIiIAIiIAIiIAIiIAIiIAIiEClFpDkSqXufmm8CIiACIiACIiACIiACIiACIiACIhAaQUkuVJaQdlfBERABERABERABERABERABERABESgUgtIcqVSd780XgREQAREQAREQAREQAREQAREQAREoLQCklwpraDsLwIiIAIiIAIiIAIiIAIiIAIiIAIiUKkFJLlSqbtfGi8CIiACIiACIiACIiACIiACIiACIlBaAUmulFZQ9hcBERABERABERABERABERABERABEajUApJcqdTdL40XAREQAREQAREQAREQAREQAREQAREorYAkV0orKPuLgAiIgAiIgAiIgAiIgAiIgAiIgAhUagFJrlTq7pfGi4AIiIAIiIAIiIAIiIAIiIAIiIAIlFZAkiulFZT9RUAEREAEREAEREAEREAEREAEREAEKrWAJFcqdfdL40VABERABERABERABESg8giM2RLC3pvxhTZ4RkAd2tYwK7BNKLsmTmZnFX8GDuyAa1Vlzr8lnZnPF5dq0re1Jy3sTcoMMfb4n3y1VUlgz460rWeDYV7J6SGr+WRNNh3bWXJtSRS1+7bGs4U9ao+cdIb5X1yiZs42Sq7OX090Ey/cGjphpV9mVVVb0NRTX3Au6nihB3m98X9paO3xmPH8o+cJu/+tBXW8BzFypD9Napndd1BfcCxnyrqNDxlqcC4Gpbb3azGaWmk3leRKpe16abgIiIAIiIAIiIAIiIAIVC6B7ivOs/laTKGNXtvHlQAnywLbXGHd6AnMOGFC9y8/YIBfPawMIeHIFMaddWJUh3b41DIvM8jMu9v55sM91BwykO5+rljnJEPSOb/4bVZkBdHD35vqZGNooUSp0EdX3ZGzUoi+l4ZBzjY32TIumOQePWjbviG2BmVWVbUFfX7oDY6H7y/0IB97TsHDzvsx43MN+uMd0JzcXFUCZ1dM5bTDIPp1bItLoVmha2wq6zY+ZKjBuRiU2t6vxWhqpd1UkiuVtuul4SIgAiIgAiIgAiIgAiJQuQRKnlyZy2XTJE45dOLV3t60cDIj6dHkSmwIG4LnsGTbRTIc/Rn5Wi+861hyZ/UnnLDuQyuPFtSI38VXU2/TrG87fJvaE7nrK9altadji5Y45ycPMu+y/ZsJ7K01mIHd/Kivyq4kneb3d9dj2rsHnVplsv7r/FkptkTtmsfc5Zs4GmVJgw5DeKWHJ04mIXkzVxqjPDeN6bP3cCWzOS9O+j96u+nyz7JH62mHMmemxj+EGx7nRJQrvUf3I6Bx8WdslCa5Etp2HN16+5Cbq8rk7o5vmHDNjVGdOuBd0xTUGpsQMv+/fJ/fxo8CSdiajfvAvJk9obuYuC6NwI4t8KoexuKCbRzqyt2/b6FwuMv5iye4Hl2D9sNeo5d3HewoMPunYSQrvjhKlrrtVBOZ7hxi/sw/WHdZQbs2DpxIcGVYLy+8nK24P1FIy/u1cp0pStZaSa6UzE32EgEREAEREAEREAEREAER0DKBkidXgknu1IKsG4dIdu9Nx7ZuWJwrOHMlif3T/+CoaUtaeNQm68wyloS7MayHH85hM5kd6UWX1p7UDAtm+rJr1Og6lK4tbbkyczo3Pbrg3bIx1Yx08jQzubv9Gyacqs+IHp3wqWNO/LHpfLLbjn7d/PG2v8LUcWdxGtWBdi5X+HFVFE3cnXGvlc3ZZZvR9Q7CyzWBRW+rtvGjtdtdtrz5Fwkdu9GxpyM3F05lt34LfDzd0T+/Mq+e7Wlhc4Gp46YT3roPnTu0opGDJWbGxZ+xUWbJlfQ77Jn5IX+bDOCFbv64V4nSYNwON/MLrMpvY0d9Vk+4RF2Vj08tzK+sY3RwGn17+eDveI0ZBdtofZk57/7Ojcad6RPYFA7NYVZEM0b374S3rcojz9njLnPHzeCauu2cYtj++TwuVG9OizYOxG/+nl8uePD62MH4N7LlwUQh7e5XLRvqz6S6klx5JuxyUBEQAREQAREQAREQAREQgactUJrkSlqfHrSsEcKi1Ul49OlA06SlvJf/WJDBcb79+QJ1egXSqaUDyju7+enjczQc1QUf+zP8vE1BYPsW2J5cT2h2KGfte9G5XhaHZ5/DMcCTJo2ro8jPrajmbKgeDZp4AbeXutLBy5IL0z7mUNX+dPb3prb+Mabk/9HvdI4fFt2lia8/Ac2roJsQS6bCFGXGaaa9kZcY8Eljz+hg0vr2wqdlEsH/2Y/d4C508nPG7O4efvr4NC4jutHBI5K5b6zGvN9AugU0wjZ/sZdidlJpkit/nr1LjJkCA9WzTgoLajcLYMiA7rSoa4dx+G6Nxu28MtiV38bWySx+K7/t6pIrBdqYdoQp41Zj0qcfQYHuWF5ZwZiVOgzo7Yu/wzWmP5Rc0bCd2XHenXUb357+dG5WDZ0zc3l9pTED+wU8klzR7n4tZhhUys0luVIpu10aLQIiIAIiIAIiIAIiIAKVT6BUyRVVcqKdEzf//pkNBj60Nz3EtDv1GK1acyV9L699/CdnwmJQqmZ7ZKrWPHFk+Df/YVA7HXZ+fAy7/i7EnY3DoVEq++7Wwt/mAn9dr0KgtwceDmYUyK2o/gpn+zdfc9V9KAENUlgy+yx1e3XBv4Uj5kmqhEBe8sDLmtuHt7Fz81Z2XdejQcf+jOzSjFoGZx5sUzC54hzKJxOv0XpsV3r6OGCeeYlVry4nu39PfFolsfitkzi82JH2vo6YP1ShosdKaZIr+Wuu2KYcZ9nyMzj49aGLb0NslboQsl6zsb8h/7yWl0B6YnKlQBsTVZYF/n/Io7NcCs5cUb+dd9py3lxlwoABnenYyA6DK2sYHZxO316+jyVXtLlfix4BlXdLSa5U3r6XlouACIiACIiACIiACIhApRIodXLFvxEWCYeZ/8N+0k1DWG3VkQ+6tsMnew/jZ9+jeZsmtHa2ynuzjRGWVWwwV+pycd5UQmvZcfyOKz28jbi6KxrDtK3cbtCHdo3dcTB/dFnaTK6u/YzJYc1ob3KcU9ne9OjgQ9MaSnQTCiRXfGqhTE0kIS6O+IQbHPlrPWnNBuDnnszS99TMXGkazW/vnaX+K53p6OOIeexxZozfgd2IIPxbxjJ/fIEZHyWMjNIkV/LXXKmpTObGvjlM2W5Eh0Hd8GtQFeWNdYUY32TjKwWTK4dxGtWZdj61UVxYzJiluvTv45/3WFCBNj5i+fgjRAWTK+pnw3Qw3MvrC1Lo2a8Dge5VMLyyjNHB0LdX+8eTK2hvv5YwHCrVbpJcqVTdLY0VAREQAREQAREQAREQgcorUBbJFVv9NO7snM6nM1exz+Ulpr3SEx/7e6z6Kpjopt0J9G+MydWl/LgqndZ9AvBtWBVOzmHuln+56TSYkR0akLljHutOROE8aBDtGjhhqeaVPxlXVvPZj3sJuxdOs9Fv0qdtE6qrnh0qkBDwtNpJ8Lma+Hl74m53h20/zyW6ZT/auaex9P8KJlfmk9ijL34dTTn07WRO1unFwO6tMTr+G1/vsaP/gM741Lr64DEY1VolJQyTskiuqBa0zUy5wZafJ3HYoR8DO/tRz+xGIcYJ7Bid10Y/PTa8OZeYjkPo09OJmL8+49MjLox+tX+5JFf864Wz5IOlJHn1pHsXR6JWTOLTw868rDreQ2uu5IJqa7+WMBwq1W6SXKlU3S2NFQEREAEREAEREAEREIHKK1AmyRUDyEq5zqbvP+Bn3c58NLw3PrWUJIYcZPWKlaz95yJpFvXwDnqBvu0bUNNCH52Y/Ux5/2/0uw2ld2BjlGdn8MnhqvQPbI9XbUv1r1POuMLqzz5h1nU3Xn13JAHu1chZ87ZAcsW3ZRYXVi1n2ZoDXMiwplFgH0Z0a0M95YUCa67YELZgCtNWR9Ji3Iv420ezY+VyNhy8SWaVZgQNH0CX5k7YpBdYy6UCJFdUbwtK/ncVP864QYMhvenoWRPda5qM07iQ38axI/HI2MWiZdu4YuBObw8jVlypzctDymfmin8jC1KPrmfWwuXsvVud7m3NWHvThVdUx1OTXEFL+7XynjWK3nJJrhTdSrYUAREQAREQAREQAREQARHQYoGwhDQS0zMLbUENUyNMclZUzf+kk3gnjmwzUxRKI/Ry1iLJJDnqHlEosTY3Q6GvC5mpxMdEE5OQQra+EnMrK8wUBrnbZ6nWYIlH19QcUxMjdNJiCE8xwFypQPHQsQpWLYPEyHCi042xsjJHaaSXuy5LTllpGFgoUSp0yIiPITomgeRsfZSW1liZGmNAaoFt9MhMiCYyJg1jVZ2MdUjKqWcqGJpiZa0qWx/dh8ot/luC8msemXKPlMzkQo1tjKtgrKd4xDicdIUVpmYKVJw5n4xEoiJSMbAww0RhgK5G42zSC7RRqZdCbHQcydlGWJgYkJiuj4WZEqVBOjH37dS0OT2RO3HZmJkqHt7WKIPYgvsV3E7VL+mJREVFE5+WTezB2Uy+1YjRPTvh7Wjx8Fo6uY3Syn7V4mH/1KouyZWnRi0HEgEREAEREAEREAEREAEREAEReK4E0kPZNW8uyzcd5Vq8IfaN29J5WE86NKiJ5f0s0XPVYmmMBgFJrkhoiIAIiIAIiIAIiIAIiIAIiIAIiEBJBLLTSYyOJjY+ibQsXQxMzLGyMkNhkDfTqCRlyj5aKSDJFa3sNqm0CIiACIiACIiACIiACIiACIiACIhARRGQ5EpF6QmphwiIgAiIgAiIgAiIgAiIgAiIgAiIgFYKSHJFK7tNKi0CIiACIiACIiACIiACIiACIiACIlBRBCS5UlF6QuohAiIgAiIgAiIgAiIgAiIgAiIgAiKglQKSXNHKbqsclb527Rq2traYmppWjgZLK7VaQOJVq7uv0lVe4rXSdblWN1jiVau7TyovAiIgApVGQJIrlaarta+hly5dokqVKlhYWGhf5aXGlU5A4rXSdblWN1jiVau7r9JVXuK10nW5NFgEREAEtFJAc3IlPoRdy+azeMMRrsXrU8XVj/4vDMDPzR4zgzJsa/xR/vzsNLUGdqB1SwdKNEehLMoowyZJUWUjUPSbqRus/fB7brQYTvfAljjkBVH80T/57HQtBnaoj+6mzUR6tKNZE2dsSxS/0Rz9bUVuGXViWfNVKWO2bIiklAokUNR4jT44nUlrFfgP6kaHRnYY57Uh+exiPvk7m44drQlZegfn0pwTNbkUPFe6hrOstOfe4viXxXm6qGXcWMuH39+gxfDuBD7Ndha1fsVxK6dtixqvkHt+DT5yjrv5dTG2pWHAi4wZ0Jb6VZXolqSOZWh1Y+1n7LcMwrtps/vn/5JU6Yn7lGGdn3gs2eAhgaLHq8CJgAiIgAiIwLMT0JBcCWff95PYqNcMX19P6lgbEHP2L2Ytz6D9mGF083TErER3U2oampVM9N0UDCxNUSoMSnaTVhZlPLs+kCNrECj6zdQVFr34Pld832RIX1/qmucWGLt3Mq8frsOrPWpz99u/SenRh4BOblQ1LAn5VZa9Oj+3DP+6GEaXMmZLUgXZp0ILFDVeM8PW8+n7u6k+bAT9OjbELifZl8yJ398kOCOIgd19cNDLxqg050RNUrF7mfz6Yeq82oMObauTWdpzb3F6pCzO00Ut48oiXnz/Cr5vDqHv02xnUetXHLdy2rao8Qq559dTjQbSJbAFtUyA1FscXLKCNK8RBPg0xV5ZgkqWmdUttkxcQlJgF9p4uWKrX4K6FHWXMqtzUQ8o2+ULFD1exUwEREAEREAEnp2A+uRK/DGmvjGPzC5D6RvUnBpKHTKS/2X5B19ys9U4+nX3xinzLKvm/s7SnRdJrh7I6HED8XOtilI3notr/+SPZds5Fa2gXqf8X7cyuazue+U55hb89TRaQ7mJqhkuh8moeYtT/57lWkRVOr08joF+rlTNPF762S/Prg/kyOWaXKlGi8itHNxxnJCs5rzw5fsMdEtn7yI1sasxxmpyc8l/+e733bllfNiRpO0peAwtxWwr6fXnTqDIN/+Z11k/8SP2OAxjRD9/GqiyK/FHmP72Cgx6DSLIK531X+fPjLLiVlHOm6qZGn9nEBDYlrb1bEkJ2cXiWfPZdPIGicbOdB2dd65M3/8gueIRw19551433W18P3MtJ6/G3e8Xl34TGFX7EouXb3rs+7f6tsU+br/aYyjPzeUzNWW9FaBg39TzD2YplvG5PiP8IEt++ZPVZ9Jp6WbF1r2mDPxsOH0LtPOh2ZF5sxAUDe5y6NgxrqY403fUK3Rr7oiVEcRrMlTqknFrH3/8/AebLujj286BU8muDO/nR1v76yzIv57lzJjRcM1S6hZa/tMYHEWO17zkykPJ66x0zs17lb/0+9EnoBO1EtTHQtUyskJTrKh+5Anfx9ezw/Hu5o7NtXXMf+zeQ4muxv2fwf2KUpdC2/M0Ol8Lj1H0eNXCxkmVRUAEREAEnhsB9cmVrGj2/vQeM84qaObfh4A2HjhXV5IZE0GqkRVmptHs/+EXDpg3p03r+qT/s5AFdxszcmhX2hgc4MPgCDxautG8djYn568C7wG0qxXK96vUfO8Wy4J38n5J9VVw/Lsv2aDbio5+jdE9svhBubZn+fn1X7jQsAeDuzcja+90Zt1uzqsv9MS3iurf8suoS97EheemkyprQ4p+M1XYzBUnRrQ14+qPG0jyD6J7n9qE/jaDwxZqYldjjAXR0vYyC8YuyS3DPxXPA/8AACAASURBVJtVE05Sb0wPOvhKvFXW+Hy03UWP1wyur/svHx2px8jBPWlfz5q4A5N5f7MN/ft3o33180wZm3c+c7rAJHXn04fOm3UxV83UmJ9On76dCXSOYNmHK4hu1obWrWqTdeQPpvzrwvDhQbS3/5cp+efKJrf5Pe+//VpakxwZR3JaJmTcYO3U1WT5DqK3bx0MUxMf+75fOwW7Jq1Se4x2jjpEqSmrX+sUlr5/NHfWTJmf62+x89svWJ/dioCOLTE78SdfzYVek16jb4F2PjRec2bx/MQhaz8GD/Gjxq01TDtUlf4vBNGh9j2WazJ0jmHtRzM4XcOL9u1rE7fxe6acb8zYt14g0OESvz7kq+GaVfMWwZrKd7WmRE8uFnMgFj1e1Zxfk0NY8dVXXG/8Er3bmbPvq5Xq460srFyS2fudhvuNulYkHZrKlBB3ujlFsHB3wuP3Hm1sODelAt2vPKE9esXsx8qyedHjtbKISDtFQAREQAQqooCGx4KySIm5zvkTx9izdycHjlwhBif8R4xiSKfG2Mfv4uMvz1J/UHe6eddGeXMzX088Q72X+9DF4V8+n38Lz/YBdPOsjm5CLJnGZijDt/L+PDXfpx3hl3F5f0g0uMPUd3ZSZXhvenaoj3nYFr6eeIQ6IwfQ3eMef76xHMPeI+jbrSk2V+Yweqku/Qd0IaBWgRta+WO3IsZZiepU9JupJz0W5MjNSX+T3qcvnd3vMvU7DbHb+Bazx2mIMbcElr84P7eM1rEsfEuSeSXq1Od4p6LHK2RcX8d/J/5Lo5f70t3HjH+//Q87aw2nT9d2uOoWmF3ieI5P5z7hvKk65xVMrjSyIOluApiaYWqcRfShaYxfbcqQYb3U/PH/SByrEis//caZKu3oFtiGBnYK9FWzAx793laHhHsajuFelZwn7x7dx/Bo+Z3rVbMXCl47rm/g4/fP0vTNfnQtNLmymKzOIxjYuyX2afv55e3NWA4aRFCHOhhEaWif+T7ennyL1gOD6Nm6BhyaxeurDBg4tIcaXw3nk4aF9FG+XzmPlaLHa+75df7ZOySZKTHUBT1lVep79WD4oE40rqUgSVMslIWV9Wkmabrf8LEndM7XnK7VA9/qt5n81+3H7z1i9vL5VxXofqXQ9tTBsqweuS7n+HnaxRc9Xp92zeR4IiACIiACIvBAoJC3BWWRkZpCQkIcCQkJRN86wppZx7AfOJLujqf48NMFnAlLwES1TkpmMpF3azL4m4m80KEm4f+sZuParey/boRrl2G82KsVdSxSOLdHzfcGR/gp/5e+mkd59/2LeI8fTB/VHwyZF5g3ajHZ/frRuVUMC986gOPoXnRs54JFSIFfagv+WijJlecmvot+M6U+uRK59xveOOzCmB61HyRXXM7y0ScaYrd1DAve1BBj7pJceW4Cq5waUvR4VSUerrPuv59xrumL9GmawrwpZ6g/uCddvepgEV9gXRQvG0KfdN58NLnibkPEvkXMXriGg9fTsLbM4rxhRya+M+gJyZVojs7+lnWpTQjs0oVmDhYY5Pyhp+77DG5pOkZOckDNPgXbVdbn+pClvFLw2hG9l+/GHcb51R74F5pc2Y/Dy73p5OeCRfZFFoxaSEaffnQJbEDmYfWG3onBvLnCiP7DetG5cTUMLy3kpQUZ9OnXWY2vpvNJIX1UQZMrBddc0dEzRGFmhbW5AkP9LI2xUCZWJjt4/UNN9xv6bP98H9a9OtC6mRWhe9XcY8St4hWN+z+D+5XC2hPoRpWnMW2pnM6B5Vlssc6v5VkRKVsEylwgljPzv2L65YYMGt4DL2crynPpqMKqH3FmA8uWrWHHqVB0q3syaORI/JvUwkz1i8mdQwTPXszqw2FYNevB0JHdaFbL6v6i/KC+HUkXgvni19WcuByde+j6g5gwrnjtzKnXoiXsOBuPYb3OjHytF9517MhZ7uuJ9SpChyWdYf4X07nsOojhPbxwtip6D1RUsyK0WjYpJwG1yZWMi6uYeEBJT79WtHK0QJdsstLD2PbVB5xxH0PPOrf4euE9WnZohW99m9xfKTHCoootFiaGkBpPXEwc8bEh7Fiwkqw2L9DFtwl2umq+b5LA4nfzfj2tG8L/3jlBw7F9CPKti0X0P/wwdiPWwwcQ5BnFvPEFfmUt+EutJFfKKTyebbFFv5kKY8uEdzjRcCx9gnypm/fm5kvLXuV/t30Z3cuNkE9W5s46cT7HxNkaYjfjML/kP47x2B+sklx5ttFQ8Y9e9HhVtSWDK3+9x6TLTelodYzD2b4M6hKAp4MZugUXnfWtgzJF03nzANVH9SLQzwXjUzN5dZke/QcFEWhzju8+349p+7b4NnfE8vrffLjZhKHDuheSXKnCnVXT+SuyLu382tPcyQojPR0gnovqvr+1ky81HcNdyTV1+xRsV1mf68O2MKHgtSNyL9+8cRiXMT3oWGhyZT1mQ4bSM6ARVTJOMPPVZRj1H0RX90h++596w06GmxgzM5Wuw7oT1MwegzPzGLUki34DuhSevCp4zSqsjypocuXRBcPvj8hCYqFMrJS7GDtDwzk7Yi3/WaOgd6A33vUsyFI3Vmpc5ON5Feh+pbD2mBihrxp28nlMoHjnVwEUAS0RSApl18Kp/LZsK6dshvLtxOH4N7J9Ko+GPiaUdIY5H33LAdtO9OvcDINDPzL3WnOGvDSAdvWTOPDTJNaltybAry731szhSLWejOrbiUZVlVBIO66ve4MPNlWhY1A32jpbYWhkSRUbc5RGehTpdJd0gZUzprFdpzU9fK25OG0B+5378u7IADzsI9lVWL2KGgZZKUTfiyTNyBJLc2Xe/U8Rdq6oZkWoumxSfgJqkyvZiWeY+9U87rp1pW9XL+pY6BF7cSU/fr6H6sNeoY+PATs++4NbzXvTp6sn5hfn8fWSDHyGdcczfSO/n7anY4c2tLC9y4ovpxPnM5S2ZidZfunx77s0TSL4//KSJt6w5YNJHK7bn5H922C472c+2WHDoJf60UmVQNH0h68kV8ovQp5hyUW/mVL9ofoBkw47EjRwEJ0b22EYdZTfJk4los0ohvWqwoE3Z5DcZShdA03Y/aX62PV3vMKMgmv3FPxjKGfmyrTcMnyTWJwfszJT6hlGSMU6dNHjNbfe6ZeW8d6XW7h2KwLPcR8y3L85tUx0Va+5ur/obEuT3cxRcz7t0jKLVW/9RmSHFxnW14XIhR/y2TEXXhk/gkCTvYz/+jzNRwyifzMFZ+Z8xFdHGvDy2y/Q1fES0x5bc6Urzkl/s/hkVfy6dsGngR3GOX/hZXBj42RmPvY9EPIXY9QeYwjutxYxR90+BZMrZX2uzwhj3WefcsChN8N65147Jv6cQOCnr9K70OTKD1xq/BLjXwygWshs3l2SQdDwPnS2+Ie3/qfB0Pk2f741jxif/gzp5ULEwol8erRurv1ja65o+EGgsD5qXLXAL4HlF+NFj1f1MwPv10xjLLxA17Kwco1h5Ufqz9kN7k5lTVIgXdp4UeP6fH5RN1a8TdgzqQLdrxTSHv/G9rm/xMpHkisSA5VAIJRdH33D3JDbxF4N5YbDYL74RHNyJTZkA8FzlrDtqiXt2zhw4tgJ6nUZz5CAFtjGH2LZ7MWsPXwP0wYdGPJKDzyd7FDmz8iw96RO2gX2HQnFwHsQbw70o15V1avfCnzyEgyphhZYWSiJ2/sN7/x8F5/XX2eA63W+mzgT/N9idC9Pkje/xufbatNvzCi6NM7gsMZ2xHJ8+ni+CG/Hm8P74lvbomgJlYfqlUpcdDTJemZYGt9g2diP2eo4gDdHd8dDZy8ffaCpXo+fTzUatjVm6+S8mSsdzTjw628PZrEk7GPi5PlY+Y7JsbYvyFZRzSrB6KnITVT/WFB2OvFXj7D575Ws2/MvYfEZGFWph3f3wfQP8MDJWo+USzsJXryMjUevk2hSB69eLzI0oCkOxjfZs3ghwRsOcy3Jgvod+/HygPa4WkWwL/jx7xuanCowW8ABvYu7WLgwmE3HwkixbEHQC8Po4+2MXfoBftT0h68kVypyjJW4bkW/+Yf0xKscWr+CFev2cv52AjoWtfHo0JtBQW2pb5/NidlfM2V1Aq3eHEO3arfYuvzx2HXSPfTgEbXHZq4oOPV7XhkvenAzOBbPsbKgbYk79zncsTjxmpddYdl7HzHzhiuv/fdVujatgUKV0yiQhPBrqcNxNefThtUMCd06ne/nbeeKbj16tzBi7Y26vDKyO4GuqeydOZ0/t5wg2sqdLoEOXFuRSus3+9DRPYw/Hkuu+KE88TNTV54jMssUY0Pd3Jsf7+H0SFzD1qM3Hvl+DF+NaED8hvlqjtERs2M/qilrDF/1M2XP//7NW9C2rM/1mSRd3smC+YvZdDIS+/atUG7Sxe+DvrQtNLmykcQ6sVy9fpPwrIYEDBlGP18XqhndYocmwzY1yDi8iqm//8XB27Z08TFlw916jFHZFzW5Ulgfta1N3uS7ch0lRY/XJyRX0m+wvTyt3K1Jv6jufqMGYTMWEOndDW8vN2wzQ9ilbqxUV5Bake5XNLanKU5WhsiSK+rDvujxWq7DRgoXgTIUuMGOP4+T1dCQG1N/Y1GKD/+nKbmSfoFlH37NVt1m9OnXEeuLs/hmzk6ch09hbGcrdn43mSNVO9CzY0OStk5nTWYHRg3uTgubC0wdN4kVyZ68Oj6I2rdX8HPwPdq88gaD/FyxyX30QM0nlO0/T+SHYBv6/e8Nuphv4qMvjtJw1HiGd3JH99DXvD05Fr/xo+nna8CxuZracY2V4z5gzoVYsgz0Ma/tSf+CjxoVR1OVKPr8Z7aE1aLb+BF09nDE4MxM3vhcU73qYlHwhFqYYYCCVR9O4myTMbzR25Ltn/4v97+H+9ModjOjJ/yCTdeJjO3tQy2Nb02pgGbF8ZVty0xA85orWWkkxkQTE59MWmY2uoYKzKysMVcY5i5wmJlCXHQUMQmpZOkrML//b5mkxEUTFZNAapY+Cgvr3Oey9bLUf6+TQvTdFAwsTVHmrN+SX24a2QamWNlYYmqkj2528sPbpcdxJ1a1ZqMSE4N0YgqWUWY8UtCzFCjezVQWaYkxRMfE577ZRM8YU0srLE2N0dfNJjUuisiYdIytrTE3ziYpRk3sUkiMGemSll+GpYLMhGwUVnkx+yyR5NgVRqB48aqqdjqJ4eFEpRthZWOBiZF+blIjq2AcquJO3flUh8yUGCJUb+XJMsDC1ICkDEMszJWYGOmQGhtFZGwi6brGWFgoyIzPwsjKFBOjDGLzz5X3/1uBTko00XGqc30BThMrLEgiOSX1ke9tsLdWopMUo+YYCnTVlmWDvYU+KdFp5Xeuz792JKZjYGaGQbIOCmtTFAXbrLrG5DcxJ4l1kJrDfGjiXhUjlFjZWGFmrI+uTiYpmgwVBuikJxIVEUV8ahoRu6fyv6vNeWNId3zrGj64Fj163ILXrML6qGAdyzG6ix6v6cTdCSddYYW5mSJvHZ6CFStvK3101N5v6JIWFU+WiQkKY0P0VH2mYaxUqPsV1TjXeP9Ujh2u5UUXPV61vKFS/UokkEFSfBp6xjfZ8vp/mRLbmrc1JFfSryzj7Ql/Y955HGP6tqTazQWM+fhPqgR9wTDnC/wy+R/qvjCOFwLd0Dn0I+/+mkKXt0bQwz2cP8dN4m/r3nw6vg+tUrcy5r+/Uy3oI17r7U1NU3XcsZwJ/pbv52zkXO1X+e7/BtA0Zj7jJ52lyZg3GO7fCOMTvzDuy/N4vDaOof71UCZraEfEIX6bHExonU508bInZuMsFl2vT//XBtGxQdXizdTLmSVylf1/TGaNTgdeGtqdBuFzeENjvRpiW2DplMIMx5Y6uVJBzSrRaKpITS1kQduKVE2pS2UUkJupytjr2ttmiVct67uH1rYpxivVky+y9vc/WLbtFLcTdani2oZuwwYT2NQRayPtmXfwVOL1ObHSssh+Lqv7VOL1uZSTRlV8gSusGz2BXwpJriQem8q4L07i9vJ4RnRywy50DaMn/Jozm6KbcglTZ+/nWqIl5kojSI3mXqQzL333EUNbJ7LozUmccBvNWyM64R6/5YmzMEJ3TeerKYvYl9CUlyaMY5iXC8YnpzKuQBJD/8hkxv/vNm3Gv8JAPxcsc94hr6YdGcnExCSQZWyGmdKA+P0/8taP12j52jiGqGbOFH3d2LxuzOTu9m94d1oSHcePIsB4LR9+9SDpo75eubsWZlja5ErFNqv4I+B5q6EkV563Hn2O2iM3U89RZ1aCpki8alknPzRDqMCMlic1IyuVuKgoYhNSyMjSwUBpjpW1OQpDfa16pOOpxOtzYvWkkJB/L3+BpxKv5d8MOYIIqBFQk5QI3ZWzzsfR82E5b9f5vw7RzJt3nLr932Z0UFOq317G6Akzsen6CQOrH2Tyr9dxG9SPLp4OmOXk+I2wrGKDefZppo3Le9zl0UdcWmQx8/cHx1C9wadRyiZ++H4OG8+ZE/Tm/zEyqDkOZvpwbRVvfbAI697v8nKQJxm7x/LBEmuCxr5KzxY1yZ0A8+QkUcKRKQ8laWzz3472SHsLe5tQ2LYveO+HRAI+eIVetU7x8Yca6lXlCv/7sWiGhSdXVt23HluRzGQsVVgBSa5U2K6RisnNlMSANglIvGpTb0ldJV4lBrRJQOJVm3pL6lo8ATVJifRE7oRHk5yaDkaW2BlfYM4733PSqR9vjvaF7T/w6R/bcH5xCmPaZLDo0zlEthnOmIFNSV33HdPPudB3ZG/aVr/KTE3Jle7NMEh9cIwqFhFs/noSM9bfpd6I//Da4DbUr6J65FK1vv05Fr39KYecBjN6WEtiln7A3ER/XhrSB08H87wfFtQniX6avJx0rxEM6uJM9JL/8Nk/dXnhjRcIbFwNo/zXBT3S3ofeJhS6n1kzlpDYfBj9OjkROvc//HLLi9df6kdbpzsEa6qXvR73imj4UHJlqAMnJ3zKcvMefDC+G/bnpvP+z6twHPwDYyuSWfGCTLZ+igKSXHmK2HKo4gnIzVTxvGTrZysg8fps/eXoxROQeC2el2z9bAUkXp+tvxy9PAWePOOD7FRuHJjPn7PXcT7FEe/GCjZv30ejwV8ytmcLjC6uY9GSjey9GI1O1YYEDh9CkGc9qmQe51dNyZVHFmdNv7KctyfOYOeJuxhb2WFpZoSBbn0GTRhHDy9HDC5tYf6fq9h+LgJTFy96jBxAh4a1sMhZiFP1UZ8kOr1lPn+t2crJ0Az0qzWj+4hBdPWsi61xEV/FnJ7I2a3zWb56KydCwbKeF91H9MW/kQOWBpkknHtSvfKqV5hhwTVXhvticfYPvvtzM6HpLvg3U7Jp6x4aDpr02IK2FdasPMNVyn6igCRXnkgkGzwrAbmZelbyctySCEi8lkRN9nlWAhKvz0pejlsSAYnXkqjJPtohkE7inXCisxRY2ZijNFKTdIg9w9xPv+WAuS/9e/pTP3UzH357Ca8xLzPI3xWr7ERio2OJS8pAx8gES+vcRfJ1814VnGZkiaW5EqOspJwZMXomNliZKXJfUJKfe0iL425ELMmpGQXY8h4vUhqhl5lMbFQMcUnp6Koeh7UyQ2FQsK7q25GRHEdsbCwJKVnoGpnlPEarVNWtGJ3zoIxs9B89dsaT6pV3oMIM2zuhExVJvpN+RhxRUXEkZ+hjamJAclIyhma2WmVWDF7ZtIwFJLlSxqBSXNkJyM1U2VlKSeUvIPFa/sZyhLITkHgtO0spqfwFJF7L31iOUIEFMlM4t24Wc//extk7qegrbXHwH8ro3r40rGpSrERFBW5l+VZNDMvXV0q/LyDJFQmGCisgN1MVtmukYmoEJF4lLLRJQOJVm3pL6irxKjFQ2QUykmKJiY0jUTWzRM8QhYU1VqbGGOjmL1xS2YWe3H4xfLKRbFF6AUmulN5QSignAbmZKidYKbZcBCRey4VVCi0nAYnXcoKVYstFQOK1XFilUBEQAREQgTIWkORKGYNKcWUnIDdTZWcpJZW/gMRr+RvLEcpOQOK17CylpPIXkHgtf2M5ggiIgAiIQOkFJLlSekMpoZwE5GaqnGCl2HIRkHgtF1YptJwEJF7LCVaKLRcBiddyYZVCRUAEREAEyligWMmV9FubmXTqJNXr9qGPU13sDAqvTXG3hzA27P6Vn+9c5NoTGtqn3kReq+9BLcXjGz7xuHEXCD6xmOB75wnProJnzWG84daUOmaGDxeWcZ2/9k5nt05HRjdti5uFcRnzS3GFCZTkZir21kH+Ovc3q6JDuJqlS01FMwa69CbIyQkbY72igadEcObyFlZd28uGpHAi0aGagStBDr3p79qQmiaGjy8elnCdXWfXszzsH/7JSEBHpyoelj152aMNTWxMMSz4SKzEX9H6Qcu2Kkm8FmziE89bj3gUd/v7u5cgvh8eV9nY6DnjX6MXwxq542hm/PB4kPjWisgtbbw+1sjUSGJ3bCRx924yo2PBoDp6Tbph2r0VJlVNKeLZl6y4G8SsX0Xy0eNkJSSDsQt6bTpj2sEDE2vlY+Woto/dtJakw0fIik/K3d63G+btm6C0VDxyro4lbsMyEnbvJzNeB506nTEd0AmzmpaPlJtB/IYfiD9RDUX/7pg526CvFb36/FayzOP1+aWSlomACIiACDxDgaInV+JOMnP/r3wflsGA1u8zzqUB9o/kIh5qR3G3z9n5Gks3fMZ/Q09zsVAUG8Y2/5r3GzbD4dHkypOOmxHGhn0/8OOtqvRqFkDLzJPMPr8bgyqvML5JS5zNHtwCRpyfyUvHQ2jRZCSvurhS1UAWjXqasVq8m6kMQk7O5D8Xt7Ir/h5xGWmkAQa6CiwNqxBYezwTm7SmnnlhQQvEneXPg7OYcfsMF9MSic/KJBPQ1zHC3MAcj6qv8XWrDjS3frA6e/qdzXxzbAmL7l0hND2JpOwsdNDHWM8cJ7NOTPAaSlCN6pip3jsn8fc0Q+ipHqt48fpI1Z503nq0JcXdPn//EsR3xKVFTDzzN2ujbxKRN670dAwx1begWdXX+F/rAuNB4vupxlxpDlaqeH30wKlhRP/5K/H7j5MZm0h2ZiboGIDCDD2X/piPCsK8jvUTEyzpYVuJnrOMpNNXyEpKgaws0DVCR2mKrnM/LF4KwqxAOQ+2DyErORky87Y3MUO3/kAsRnbDzCk/cZJBwo6ZxKy6CD59sWikR9KKxaTSFothXTBztLifiMmKOkb4T7+S4jgUu56+KGwNkKt/aaKt9PuWabyWvjpSggiIgAiIgAioFShSciU96ijzDs3ix7BTXMh05t02ExhfSHKluNs/qFk68YmRRKSn5vxh/PAng5BTM/kw5CCGNq/wfasgvO3M0S9wx1OU4yaFLGTEkWCMq/0fE5r6UF8Ryurtn/HV3Ya83nEEA6pXxUR14KQLzNn1LWuyuvN2q0C8bB//xUxiqnwFinMzlR62jrcOzWZBRCqe1QYwxs0TVysF2XHX2XziN2ZHZ9PdYwJv1GtIDY0TkDK4cPRzxv67i9uGgYxpFICPvQ0KvSzibu9kxskVrEvMoqfb53zg1pzaJro5cTJ/7498HXoaA/NBvNW0Ay1sTdGJVx13FtPCb2JX6z9M9WxPM0tjJP7KN2aeZenFideC9SzKeas02z/YtwTxHXOU7/dN4ZfbsXjWHcLL9ZviqDQkJfIoC4/NZ2lcCl0KjAeJ72cZgcU7dknj9fGjZJCwbQrRSzaQrtsGkz49MK9vA0nXiV05m+RTd9Dzfwfb3qokhZHmJEVGGFHTvyd+11WyvfpiHuCJ0jr3HH6/nMD3qNKjLcY2hpAaQuTUn4jfd5rsGp1Q9uyKubM1OsSSuGspCTvPQpPR2A30Q1FNgU7SWcJ/+JGE1DbYjOyFaW1TkrZ9R/TKi+j2eBfbdm4YKVWtSyFuxdfE/GOGcshgLBvXQF+VGJfPMxUou3h9ps2Qg4uACIiACDznAoUnVzJiuHD2LyZf3sT6mCSU2dHczq7DWG8NyZXibl8M3PRbm/j44O8sjW/Mez4vMNihFhZ6eZmVYhz38uF3eeHcLdp4TOCt+m5UN8zg9IG3ePliMt283ue1OvWx04fQ0z/xypk7+DZ7iZfrumBXMItTjHrLpiUXKPrNVAqn93/Eqxf/wbTWf/ive3ta2phgpKcLmWkkxB3m111TWZ3dk698utHO1vTxx3pU1cy4zNwtk/jijiPjfIYzzNEJa319dHWyyUxP5O6Vxbx64i8OGA5lgU9PAuzMCTv9Pa+cWkuI/gC+bN2bzjWqYqK6E1cdN2oP3+6dztw4H77pNITe1e24KfFX8oCo4HsWPV7zGlKM81bOHsXd/lGvEsR3yuWFDDyykCuKQfzUKgi/KpYY6uqQlZFMuOrfTiwn3OQVZnt3ppWNEjm/VvAgLVC9YserpqalXiDiu+9JOKXEaMxorLwaYKR6BDMrnazwI0T8PJWkGy6YfDAKK/eaaHqaOOPKGsKnziVF2Q2bYUGYuFijp6dLdmY6Wde2cu/XP0k26IrNmF6Y1bEk88IywqcvJEWnPZbDe2PWqAb6hnrokElWYiQxy74g/oAVxmNextrDAYOba7nz0xyS67xMtf4dUFQxJPP8Uu5OX0K6+1iq9PZBYWNA1p39hE9ZQGrDQdh19cLYSmatVISoLrN4rQiNkTqIgAiIgAg8twKFJldCTnzGO+d2cjyjFS83DsA+bB4/3s6kR2v1yZXibl9k1Yww1u/5mo+uRuPt/jb/5+ZBbYXqJir3U5zjnj/4Bi+ej8GvxYM25H/XXvVdvQZUSz3JT7t+5rBeX97y9Ke59SNrChS54rJhaQSKfjMVysqNnzAhVMFw/7d4xckF24K/NGYncnDfu7wRUoXRHUYzuGZNTNVVLDuNmKRIojKMsDUxx0xf/6FfWbOj9zJx1y/MSmjDr/5D6G2fybatn/DetQQCWr7P267u9wDeeQAAIABJREFU1DIqcOCsFKKSoonONMIur7wLEn+lCYkKvW/R47X4563inufUQhU7vu3Qv7aMrofmcsvkZX73CsTT+sFzmGnXgul+aD63c/6tM62sFcj5tUKH6EOVK268ampZ1rV13P3lT1JMemM7KggTJ/MHyWtVzAW/R+z6UPQGfYpd+8Z5s0MeLy07LZ7MmDiy9czRszBBt8B0kaw7u7n3w3SSFD2oMqo7Jo5mJGz8kOile8lu92XObBaF1UMnfdJOLCD89w1kBfwfdv7NMQ5fyZ1f5pNc7zWq9fVDoVo07upKbk+ZT2q916ia810qMYu+JO5MDUyG9MeiYVWZtVJBQrqs4rWCNEeqIQIiIAIi8JwKFJpcuXJyBptTauHu2Bw3awOO7ZvAOyFJdNGQXCnu9kU1jTg/i5dPLOO8wRB+bdMbv6qWDz0OVJzjFnbz38lzAmOdXYg59RmvXTJmQKvhDHGshbmuPG1d1L4qy+2KfjOVv1aPDa91GcfIWk5YPlSRbM79M56XLiTQ0fM/jHNWrZ9Tgpre28b4vdOYl9mdRe360MX0KpO3fcePUR586T+cATWqonhCqEj8lcBdS3YperzmNqg4562SbF9stkfju4oFOsnn+W3nV/xwV5+ujV7ljUYeuY8FRZxkydEpfBkWRafGE/lA9b1Cp9Dkipxfi90j5bpDceNVU2VSjv5B5OwVZHi8TZXe7XJmfxT8JB2YQtTcDWS2ePf+7JCiNyyD1DtniVv8G4mHEtAf9ja27d0xVuoSt+YdYlb8A90mUyWwNcZmD5eadWkld6cuILXR61RVPZKUsPax5ErWZdU280mtn5tcMYjbQviMTWR4D8e2kwcK06Iuw1v0FsmWJRMoq3gt2dFlLxEQAREQAREomkChyZX01FhSMEJhYIS+bjy7drzPmyGJGpMrxd2+SFVMu8LC7V/z6U19BniN5416rlQzePgB6OIcN+bfGfQ9sYG6dT9igrsnTsoIdmybwFuhDrzh/xKDTW/z696fOWs6nLeb+dHUQqYEF6mfymGjot9MRbNt+we8c/UW7Zp+wXsNmz78Fqm0K8zb9gWf38ykv6ZH2p5Y/wwuHPmEV/7dg1mtT/mmuS+NkjYzct8slmb1ZXlbf+pE72VJyDY2JkWRqWOPp10QLzb2wt3qwduCJP6eCK21GxQ9XnObWJzzVkm2Lx6kmvg214fsdOIjjhF8eA4LI8O4baCPTs5jQSlkp9eiu8tARjdqRT1zZU7CW+K7eOrPcuvixqumusZt+ICYZXuhy3dU6axKcjycYc68sJy70xaS1uD1vNkhRctsJ+z4mv9n7zrA5CjO7OuZ7skzG7UrrbTSKksgCWUJZQkRjMEJB2yDMT6H89k+23dn+3xn+5zO2D7nhLONEyAQAhFEEBICgQQoJ1CWUECrsNrdydPpvr+6e3d2d/LOhtmt3m++mZ3prvrr/a+rq179VRV8ehfk83GoiQY43n0bKpZOg7vMAUEADNHmMchj/gU1t10HT507KdJQQevab6D5oeehzv+KEani3ovz3/kJwp6bUXPHjfDUexHb8jNcuudV6Df9G4asqEfs3rvQcmICArfdgsCEalgzj/vSTzxvA4Fi8ZXjyRHgCHAEOAIcgZ5EIKcFbQ0DWrOKKx0Nzff81MW8+PqvcefO1TjkuB13L347ltaUZdlxIHO+WuQAfv/cd/G30AL826L3Yqm+Fd/b+kcc8f4TvjxvARwHv49PnwjgQ1d/EO8rC+OxPTls2dyTHhrEaefemNJwaf8v8e7dj2KXPA6fnPIRfHzyNIz0OKDSgrY7f4FvHd+CHYnR+PcsizGng5t2TPnPXX/HU9F5+NrSj+DW+hHwn30Ib936Jxy1rcB7bSfwQvAAdsWDCGoK7VMEtxhAg28lvpy0WxDn38AldO58TYVBvvVlvudnxj0lv00NO3LmOfx4669wd9NxnNV16GZSdmEU3j3us/jmLBJXnOxbzu/S4Xf3+NpezrYIkpt+hJrrukaQWFNvYsnTcbLCFMLlv/8EwRf2Q22+BD2mQRi+CO7bP8LWT3E4Ab3pJZz/3i8RORaDuORO+N+5DP7hPghqC0KbVqF1zVrIpy4Bb/mGIa5UJ9Dy4P+h5dkQpFv/GRUzHQj/8bsIvjEJ/o/eCrf9BTT/9iVoy29D9fJRSDz/UA5bNmctCD+hSAgUi69FMocnwxHgCHAEOAIcgZQI9HNx5RyefPYb+MLxIK6d+wX828SpGJG8pkXKImXpdJgjsau23Y+HWt7AJX0IZtS+BXdOWYKrsA//u+UvOF/xAfzr1Aac2PMz/CSHLZs5t3oGgXwaU1riJB5/4S7858l9OGsPoMLpYgtv6moCgr4INzpewbqQB++Yk3mnq1QluXh4Fb6+5z7cd9mLD171OXxuynQ00Jo/p1fjLVv/jI0tIXj0UXjn+Hfg1glXYoTbFHXM3YJsQz6N3y24AYtpIV3Ov54hSz9INR++djU3X7Ek3/PTA5SW3xRdc34D7nr1HvzpXAhzx9yKO9t2C9qNVbv/htXBKBaM/W98xdrGnvO7HzAxNxO6x9c8xJUTKdY6yWqiBrW1GVo0Dmgq4q8/geYHn4EcnwnfZz+E8inDIekxhJ/7PZrufQJyswCb3ws7i2pVoUWrYJ8+BMqBPdBnf9pcY0WEFjqFliceQHDrHiCqAzWL4X7nDSi7wo7Q776P4MUZKPvgjRDeWIXgI9m3bM5aDH5C0RAoFl+LZhBPiCPAESgYAV23hmkA+ixQOGKWg86z2fjWbdlw4r/3PQL9W1w5vwlf2PwL/CG8EL9Y8UHcUjcEzqz3Xw6dDi2BULQZTUoMMiT4pHJUuhTs3PoNfO1UPe5c8D6sjD+LT+zIYcvmvvfhgLUgv8aUimjkDHYfegL/eO0prAqdRVQYirnVN+OTM1eg+uT38R9Hw7gmL3ElhlP7/4pv7H8Ua8K1uGPqR/HJSTMwxuswwsVNceXJJhvunPbv+PzkOZjkd0EyRR1jl6Kf4e6LQ/HZZZ/FnaPHoJKm8HP+DUjO5sfXzhDkUG91uCTf81NBnoXfiGHvlq/iXw7uQdmoz+Er05ZgZoXH3C0ohpbzG/GtLb/H6tB8fP3apG3sOb9Lgt858/XMelz46yOIHb/QsVxTP4Qh71qGxPavGGufpIlcsdY1iU1MWkg2T4T0eBAta7+L1sd3ANf/N2poF58yO/RYC6JHXkbLE48gtv0A9JgIoX4xnO94J/z+vWj9+wNIXPEv7QvYQoMWboUaDJEGAzgDsJX5IL9+Ly79aQ9w/e2omq0j+Kuf5rBlc56F4Kd3C4Gc+dqtXPjFHAGOQDEQSCWehOVWAAJsgg0hOcjeo0oErfFm2GwC+zzENQyKVo0TrSpEmw2KqqHaI6HcaYemA162IxylAvgddoid1sTMRaQpRvl4GhyBTAj0a3Hl1O7v4o696yDVfQXfn70c0wIdd29JXbDCOh3yuSfx31seRHToP+Ez0+ZCOPAlfDiHLZs5vXoOgfwbUzqURAgt8SCaNRk6Tc2xB1DlbsH6Df+DL5304SPX/is+MnIMKrKJdImLeGnnr/DNI89jT2IKPjHrDtwxbgrq3VL7PPxzT+FjL/4G97bMwI9WfgQfqB8OX3K6egI7Xvo8PnE4iOvmfhmfGT8ZQ9MsN8D513M86q2U8+drsmX51lv5nt8JhVz4DWsXLi8+tPKz+PiocahKHjRSL2Ddc/+FL5zQ8M4FX8Snx01Mu1A053dvsTD3fHLmqxl5Ejl0rmPisz+LoR95K3DmT2ztE3Xhl1F702K4KjouAtu24O3sf0fN25fAXSnmbmTSmcqB+3H+1/ciceWnjLVbqo3KVFdiUENB6NEYoAmA5IVQ5kf8+R+i6f6noa34FmrfSmJMmkpfOYOmn38XwdB8VHzwJvjEF3D+p9m3bC6oEPyighHIma8F58Av5AhwBApFgMQUemlQkVDjCMshxNUozoVP41ToGC7HL+FSrBEticsIy0HE1AhokrGua1B1UroF9vnm0R9AY+hq/GV/DGdD1I4HE1BoQJM+O+0CfKINQzwShnodqHbZMb3Wh1qPiIYyFyqcIjvfKZKII+QUEVNomfl1HIF0CPRjceUintvwFXzueAw3X/0lfHr85Bx3eCmk03ERL77wLXy9cTz+5er34ca6ITj+Sg5bNue2Lh9nX4EIFK0x1fwyvr3px/hF8yz84NoP4d11tXBlsilxBuu2/gJ3HX8RF6Qb8Nk578Y7Ro1GjSShg0ge24Ofrv8efnBuEv77hn/CB0fUoeOGFQr2bvkcPnqwBSsyRsxw/hVIkX51Wff4mm+9le/5SVDlym9k24UrVxs4v/sVUU1jcuarHIJyuRW6TGtJJR2uCogBL7RjD7EFa+PD7sDQ26+De7gnWRJBy5r/QsvD+yG8/ZsYct1MuDoo0Lkjk9j/d1z4zf1IXPGZpEiUdNe3oOnXX0Vww2XYP/qfGLLkSjjTVPrRbX9A01+OQ3j7B1G1aCKcbz6Sw5bN/OGfu+eKc2bOfC1OdjwVjgBHIAMCVmRKRA6zBcabYhdwtPk1nAgdxqngMTRGzyChxiBrMmQtwQQUVVPYu6ZrIBkm1fG+8R/D2daluHtXDCdb411OIYmc2uEkoBiiiwC3aGOfHXaBiSwj/U7MGebDlGo3RgWcqHBJRpSLAD6tiLO6VxDov+JK7AB+s/4u3HVxCr668g7cOnwovNmiDRhkuTb42/GNHHsA/7p9PfwNH8VnrpyFMR5bDluK5ir29IofB2Qm+TSmTu29C188uhu1I76Az02egQavNcSu4NiOH+Bj+9fhYtln8euFN2B+lSdpV4nO0DXjla0/wJcPvojLvvfjK3Nuwsq6WvhFIxSxw6G3YuOmL+Jzx97EjClfw9emzGDcaTsSR3DPs9/Ct05X4JPXpY+Y4fwbGPTNh69dS5xvvZXv+VaOefAbQWx57gv41LEzmDrlf/C1KTMxNpnfkb345Ybv4ftvVuNfOb9LjsTd42tScaN7cP7bP0L4RAO8n/8oKmaMgGQFr8SP4sIP7kJohx+uL30GVbPHwJFmynzk+V+h5cmt0GZ+CtUrZ8NZnhwB04Lmv34TLet2QHjHXai5YR5cwedw4a9rEJNWouJ9K+Ad4Wuro+WTT+HiL/+A2LkZ8P3Hh1ExdRhrWHc5Iodw8Wc/Qth5Harecz28w70QTnZdI6bzls3uIVxc6W3CF42vvW04z48jMEAQIEGFBJKg3IqoEsbRlgPYe3EbjrceRKvcjDgTU+JMTFE0hUWm5HtkE1eypUciC03NJ8HFJdpYpMvEChem13iwcmQZJld74JXs7Hs7X78lG5z89wIR6L/iSuM6fOTF3+J+5V1YteztuLEmkKFDnFz6fDsd5/D0xm/jZ00z8Mmr34lrh1XCkcuWoiPqchR7CvQMvyyvrRcjR/6M27ffh03ybHxtzkdw+5gGVAitOLj/Pnz7tbVYG6zHvy78HD49fhJqpfQq3an9v8Bn9jyKS77b8JWZN2LJ0Aq47ekW0NLRevI+/PvL/8AT0aF4/6Q78fHJMzHG74IePIqHt/8K3zvxMoKBj+PXS96BpUMC6JoS599AoXr3Gv/51lv5nm+gnC+/g4f/jDu2P4Dn48Px4Ss/hk9Nmo5RXgdil/fj0Z2/xfff2IZQ4BOc3yVI4u7xNanAegQtD34HLY9thzr0XQjc/i6UTaoCIm+g9aG7EVz/MrQrP4Hq29/KBJB0tal2aj3O/+R3iJ6rgPOWD8N/zQx4y5zQIo0IPv13hB5/BjIWw/+ZD6NiSh3E+AFcuOv/EDogQ3rvp1Bx/Sx4ymyIn3weLX/9G6I7jwPXfwU171rCphCl1Fae+zmaVp+D/X13oGreeDjo2RDakWXL5ulweXIa6SlBVvRfk4vG1/5bRG4ZR6DfIUCCCgklNJWnMXIa+5q2Y/eFl3Exdg5RNYyYEkVCi7NolGIc3RVXUtlAQgoJLT7Jjmq3iCur3Lh5bAVmD/WhyiXCLdm40FIM5/E02hDoQ3HlDNY9/wv89JyK62Z8Arc3jEXyYFDLwd/iPTsexMWyz+E386/BnEpjq8/sR36djpbDf8FHduzG5El34JOTpmC4uRtRhy1Fl74XS9Wt+N4Wa8vmFZhZ4cxR7MluMT8jNQL5NKZ0+SzWvfC/+OKJ/WiU/Ch3OGCHinisGRcSftww/vP46oyFmFLmNLfyTsE/9SD+uPF7+PbpfWi0V6LG7WHqdtdjLr685Da8a+hw+JRm7Nn1W/zHa+uxS7XD53SzBT9p0drWaBNk8Xp8fdEduG1UPcpTiDScfwOH/fnwtWup86u3skfoFYnfchNefPUn+O/Dm3EATvgdBr81NYbW2GUo4g2c3yVK4e7xNbnQOrRLe3HxFz9CeO+bEHwB2Jx2CJoMtaUJWtlK+P/5dpRfVQ/JDB8JbbwLwad3Q73qM6i+bi5clRKgRhHe9Bs03bceStAGm8/NFjmErkANNkPTJ8F5xydQtfQKOD12CLqMyObf4tLf1kFptc4HdDkMtTkCTLwV5R++BYHxVUipj7fuwYWf/BLRmneg6p3L4al1Gc90Pdy+ZfNt/4yKqxwI/6F9y+ayyTWpo2BKlAelYnbx+FoqJeZ2cgT6BgFryk9LvImtkbL9/Ga82vg8WzMlqkaYoKLoNE00/8iUbCXqCXElOU96pLjsNjZNKOC0Y8YQD94/uRrThnhR4xHhsNv4Oi3ZnMR/z4pAH4or1nx+Be9a2HV73Mv7foVb9jwE7/Cv4HszF+MKf8dF8tKXLI9OinIGj238Nn4TWoDPL3gbltaUtS9WmrylaOsbuKQlbdlcXQZnpxWqsyLNT8gbgfwaUxqikdPYfWAtfn1oHdaGz+OyXonpvgV43xVvxzvHTsIYL+3kY5mRgn+XHsW7X/o9Hrl0Bp1WF+hk+zL8+C2fxofrG1AOHUq8BcfPbsXa/Y/iwfN7sFuJwmObgOuHvw0fmLYEC2prUZ5qWhHnX96c6M8X5MfXziXJo95il2Y7v3j8TsQu48iJDfjLgSfwWNNBHNFUVIjjsLLuJtw6lfO7P3Myk23d42unlHUZ6puHcfnJRxDe9DzUphbAUQfbVTfC945rEZhUB8nc5YGx99F/YzsMqfO+0WH9FD3WjOiRV9DyxOOI7doHPRhtT+fm5fBPGgGHS2Jz/JkOEqfdgl5CywMPILb3CPS4HUL1eNhXvAvlS+bCO7zc3J65MxIKQut/gstrE3Dc9gFUzhoFqU1I19u3bH55DxBJ3rK5Dg5Hrm2RUmVG/7S7qHztn0XkVnEE+hQBElXiLBIlgV0XtmDz2adxOnwCQbmZTQMyFp7t2aOnxZVk6+kxQhEttBPRMK+ERcN9+OAVNRhd5mRTh6S0Ues9iwFPvfQRyENc0RCJXMB5WYPXVYUKhyPL6E2282UEwzvwm2efQ9XEd+KmsRMwJGkTATXejLPxIGxSFYY4afvPXMHOlm9SOiSgRC6hVfei0u3tOv0j5Zaixla7/Oh5BPJvTJHQEURTIohWtnCWHW67F2VOP3yS2C6cMdNT8A9BnI62IqxmllYAD2p85SgTpbYQd02JIUTbhSoxxHQNNsEJnxRAucsFh82WOsqJ86/nSdSLOeTP12Tj8qi32GXZzi8uv1U5wnbhCqpxxHXALjjglwIo4/zuRYYVN6vu8TWFLbRgYSgILUzbHGuAIAEuP2wBD2xixzpQC51Hy5r/Qdj3HlQt7biDUMfdf/SM6TCBhXYLam2BHksYA6l2pxE943EakS8pDxJQmqCGBdjKKdKm806Eqbdstklp6vLiuoanlgKBovOVo8wR4AgwBEhUiSkRNEbO4qWzz2DHpZdwMdqIiBKCwnbeLH6ESjroe1NcSbaBtHWPZGdCy4waD943sQpX1wVQ45HgEHPugHJGcQQYAnmIK8VHLHLsfvzL7hCun/MWvG04X8Ok+AiXdoo93Zji/CttfvQ363uar/mWl/M7X8QG1/l9yVeadnvpx39HYvZ7Ub14Gpx8DZPBRb4CStuXfC3AXH4JR6DfI0CiCm2R/GboDbz45jPY17SN7fpDa6kUaw2VfEHoK3El2U6aNlTmtGNSpQu3TqzC0pEB1PudcIo8ajFffw7W8/tQXGnG5hf+jkP+hVg+cQoa3J1HjgarS3i5LQR6tjHF+ceZVlwEepav+drK+Z0vYoPt/L7ka3THH3H52HD45y+Ad7i/4xb3g80RvLw5IdCXfM3JQH4SR6BEEGDTf9Qo2zJ53ckH8drlnWhJNCGmxqAXaWHaQqHoD+KKZTvNUiCRZXTAgX+aWouVDWUYyiJZuMhSqH8Hy3V9KK6oCEdaoYleeCRHpykbgwV+Xs5MCPRsY4rzj7OvuAj0LF/ztZXzO1/EBtv5fclXLdoMTXPC5nLBlnLR8MHmDV7ebAj0JV+z2cZ/5wiUAgIkqkSUMN5oPYyNZx7HgaYduBQ7z7ZQ7s2pP5mw6k/iimUnbe9c4bRjfIUTt06sxo1jKlDnc0Dka7KUAu37xMY+FFf6pLw80xJCgDemSshZ3NS8tg7ncHEE+hoBXr/2tQd4/vkgwPmaD1r8XI5ARwRoodqQHMS6Ew/g5caNbCvl/iSqWNb2R3ElWWShNVlm1njw+dl1mF3rg89ph91aYZ2TjiNgIsDFFU6FfosAb0z1W9dww1IgwPnKaVFKCHC+lpK3uK2cr5wDHIH8EaBoFdpSedv557Hh9GM4GTyCmBrpszVVspWgP4srlu1Ou4Aqt4RrR/rx4Sk1mFnrg1viU4Wy+XYw/c7FlcHk7RIrK29MlZjDBrm5nK+DnAAlVnzO1xJz2CA3l/N1kBOAFz8vBEhUSahxHGk+gEeO/Q2HW/YhKLdA1bPthplXNkU/uRTEFavQXsmGGreIz88ahpvHVaLWI/GpQkVnRGkmyMWV0vTboLCaN6YGhZsHTCE5XweMKwdFQThfB4WbB0whOV8HjCt5QXoYAUNYieHxE/dj05kn8GbkFGQt0cO5Fif5UhJXqMQCgCq3iKUjfPjk9KGYM9TPo1iKQ4WSTiWluBI8+DQef/F1nLksJxWuDFNuuBHzJ9bB9vo6PL71EM60mArosPm4ZeUMNNR4OoIhn8POZzfg1UPnELbV4MpFSzFv8nCUOZP2DJdPYvPDz+FC3VIsnNEASiJ4bDPWb96DkxfjEIfOxMqVszCuxgexmFCnsc12Yn3GspeZRmTDqP289Xj8WBnmz7rSxEfGuZ0bsWn7QZxtTQC+0Vhw7VJMG1UFN99KvYOH82pM5cC14MHOvmjPLqs/9bPYtm4jth9rRCQwFkuvWYwr6yuRTGWk4HKxKBvcl+Gey6HsHezoZKf7VOb73eJyT5avWDj1ZTp58dU0NCUnM/gzIw/aCp+5jpGbduP5p1/Ba2dbIZeP68Bl+dxOPLvhVRw6F4at5iosv3YOJtT6IfUAsJnux1Rcy2R3snmZMMr0bMk1/R6Aok+SzJ2v+T+zUvm257lVKnb2ibtLPtPc+VryReUF4AgUjEBUieDw5f1Ye/xvONi8BxEl1G+nAKUqZKmJK1YZ3KINlS4Rn5pei/dMrMJwvxO0EC4/BicCKcUVLR5EazgOWdUZKhe3rcWGiyOxbPl8TBrux+nn/oznWkdj+pUTUEc9L8mDMp8bDjFZHYjh2IaHsfXyMFwxbRyqwruxcZ+OqUvm48qRVXCwlGWcemkNHtu0D8Ls2/C2qyegTtmNx585BlfDFRhfZ8exzc/hdNXVWD53EoYHijWnLb1tk2odiGcou7WxQTaM7IKMpt0b8eQL2/G6NAe33TwfE+p8UE+9gNVbwxgxcQLGDJFwZtuzeCU8GiuXzca4oV6mgvLDQCD3xlQ2rqX2RTLOmf0p4eTG1XixqQ5Tpo2EfngzdsnjsWLhDDQMcZvJpOCyr3iePLkx3T2XyOE+S7ajq51Dpcz3u8H5ni1f8ZDqu5Ry56uBZ6r6AcjM5TfT8qC97s1cx8Sxc83D2K2Nx+zpI5A48Cx26dNwzYKr0OA7gw0PbcAb/isxd2odEgeex05lIlYsmIZR1a4iApvtfkzFtSbsSGd3tbODbWnvldDeDM+WlpzTLyIQfZpUrnzN75mVxrexYz3OrVKxs0+dXsKZ58rXEi4iN50jUDACFK0STgSx8fSj2HDmMZwJH4esJQ+QF5x0r15YquKKBRIJLDeOLsOnZgzDlGo3nHzb5l7lT3/JLPu0oKbdeOyxw/DOmodZE0cgIIawY/U/cKR6KRbNmog6Xxo5IPI6nlhzGGUzZuKqiXXwaFEEIxqcHjeckp2JCOq5rXjk5ddxZs9JeOe/HzeQuOKOIRiWITrdcDoEnN+6Cg+fGo5rFs/C+GFeEzcVJzevwXZtAuZdNRnDyyQ07X4MzzbWYu7M0cDhLXh+1zFciAkINMzHyiVTMbLKjbbuRw62sYy6lD1NWVOcd27bGjx3EAiIjXhNmYSbl89m4oouh9EaBZxuF5yiDfKRp/CX9UGMv3Yp5oyrQafYn/7Ckz6xI+fGVBZ/NqbxRdpCdfancBIb/roB4QlLMH/maJQ3bsK965sxfvkizBhTA+p2puRym7jSTb4imP6ey5XL1p2T6p5LFoHScD5z+fqEHv0u05z5CiBd/YCM/oxgZw51b8Y6pvYinrl3M9Qp12DJzNEQDjyIB3Z5MOeahbhS34n7nrqAkUuWYN7EWjjOb8GDj57HqOULMGNcLQwZsbtczlD2TBzVD+CRNHZPG1WRFFmT4V5RMzxbfCdzTL/f0a5gg3Llaz7PrHS8Vk9swF97mFu9Z2fBkPMLu4FArnztRhb8Uo5ASSJgLVr7j4N349Xzz6NVboamqyVZllIXVwh0WotlTJkT/zm3DjeMroDfWdR5FyXp18FmdBZxRcWpTfdjc2QC5s2ditFVTgjqcaz/yzq81pIAzeCzeUZgzrJlmDGmGt67nhwjAAAgAElEQVRk/px+DvdsbUWl0oRLTc1o1qoxbfm1mDOhFn4WY34B2x5+Hs0jK3Dp5T2Ij7sRK0lcSe7oxc7h5cfWYI9rHq5bOBWjKqzgdB3RA0/gHzudmLtkDq6ot+Hg2nuxx7cIi0Y0Y/POZtRfMRFjalQc2PgK5AmLMefKUaiyBjiz2mZ0IrqUPSU7Up8XDzUhqkiIHX0Sa47W4JpFs5i40vlo3rYa9+1yYu61CzG1QydhsFGxa3lzbkxl8WeuvjAsSOHP1r1Yc+8BlC9ZhNmThsPfvAsP3r8X/gXLMP/KepTZs3G5m3zNdM+dy3afJeOazc50nM92HecqIZAzXwGk5WQmLttyrHs7uaNDHVOfwMur1uCQbw6uXTQByvZVWHdhHK5ZNgdjgpvxl00RTFmxENPHDIGzeTdW37cTznkrsHDqSFSw+r2bXM5UdmZ3Gq55GrE5jd0ThnraI/5yfT51fraUNeWW/gCiej58TS52pmdWOl4rh5/GPb3Ard6xcwCRoISKUihfS6iI3FSOQN4IyEoCx4IH8cCR32P/pe39cnvlfAo1EMQVKi9tz1ztFvHpGbV4/ySaJuSCnU8TyocKJX1uZnEldhjrHtwH96y5mDmxDgEixqVtWLVqB+QJczB3cjVCO57F1sZaXH39Alw5oqx9BPHkevzx8X1QRl6NpdOGQn7tBWw+5cec6xdjan0lQrsfwzPnhmDmjACOP/YMztXf0FFcObsNa597FXtPqJhy3c1YMm0kKhztkSN66148smof/PMWY86IIDY9uBuehYswp+wYHtl4AfVT5mHm5FqIiQg0yQO3U4I1pQdZbGNTllKVPZWr05xHSrIgCGjesxr3vV6NFanEleBBPL1mC8JjFmDBzHGo8dj4tKAkjHNuTGXxp5SLL6x8U/mz6RU8cP9RDLlmKWZPqIOveQ9W3/cKHLNWYuFVDcBrWbhMXdLu8DXTPae+ir9muM+M6XfGQdFdGe+5NFzOel1JV4HFMz5nvhIf0nEyE5c9x/BwLnVvcpG61DE6Iqe24amnt+NkUwiyow6zVy7HHOJ1dA8eun8LomOX4Np5o6DvfxJrNr6BmuXvxPLpDag0ydQtLmcqe0aOqginsdsvJUUU5vJ8Svls0XJLv3h06fOU8uFrm7FZnlnpeK237u4VbvWWnX3uvEFoQEF8HYQ48SIPHgQicggvnV2Pp089hBPBwyWzaG0mDw0UccUqY4VLxPsmVOLjV9ViYpUHEhdYBsUNmlFcCb7+KB46EMC8+TMxoc5vTKtRY2gNxiE4PfC47NAat+DBNQfhv/paLJpSj3IreoU6CU9ewqglSzB/Yi2cF7Zj9UOvoWLRcswf0YIXnzkO/1WzMH1cAlvvWYuzncUVOYrWcBStR1/CM3t0TFmxgC362ja7Xm/FrodW4XDlIswqP46Nh124esEsTBqq443dW/DqzqM4EwKqr1iIpfNo6pCzfVpQJtuuqAct7ZKy7Ckoke28dOKK2rwPG9ZtxbnymVg070qMrHC2iz+DgnrZC5lzYyoHf1JuGYUu05yU/mQj+AdRvWIRZrWJKzvgmbcCVze0Yks2LlPa3eFrpnvOfxAPrU9zn5lcZkUL7sO6dZnvuZRlz+G67J4cHGfkzNckOLpwMhOXJw4BIjnUvWb6KeuY0EGsX/sqWoZPwbTxtRCOvoTNpwOYuXQuJte5cGHnM3j65cO4GHVj5PgALh6MY+wN12L+FSNQZs2r7A6XM5U9E9f0DHYPTxL1c3k+pXq2VF7EC+lwSU5/AFE5X77m88zqwms9jrO9xK1esXMA8aBUipIvX0ulXNxOjkAhCLTGm/HUydV47szjaIye6fdbLOdaxoEmrlC5/Q47ltf72ZbNs4f54bTz3Uty5UOpnpdBXInh8JN/x07X1VgwcxJGBNKQoXkbVt33OgKLl+HqyUkN8MYt+Mfasxi1fCFmjhsKd/N2PHDfHnjnX4Op9l148tl9aIzZ4ZR0RFtCUEQvxq14P26YaewYZB36pR144IE98MxfgYVTrNB01lvFxe0PYM2JIWiIH0DziOW4ejrZKUCNRxCJxBEJn8GOTdsgT1iOq6c2YIi1JmMG2xZMGYlyMceyI/t5qTr08rltePqZfQiOuIqtGVNf7kKHtYBLlU1FtjvnxlRWfxqGZRdX0vhTPoQn73kZmLUU82h6xKUX8fdHTqN+2RJMUF7Fo0/nwuVu8LUzrsn3XOUpPP5Y6vvM4LJxcfC1tbjvqUx2pi579uuK7PQSTi5nvmYSGHLkskHoNHUvLZebpo6JHHwc976QwKRlizBrbDWkizuw+qF98M1bgQVT6hHQwgiGY5BVAVLTq3hwYxATrlmM2W1rrnSz7s1Q9kxcW+zdjw3b09vdJupnuleSn0/0BEl6tsyQ9uLJLQWkP0j4mu8zK1VdqyV6nlu9Z2cJO75ETS+kfi3RonKzOQJpEaDowFCiBfcd+g22nNuAFrmppHYDyubagSiuUJlpN6FJlS58c2E9lo4IwCUVa4OWbIjy3/sCgQziypt44Z6NiE9diFlTR6FtuZNz27D25SAaZkzHpDo3GreswdrDASxYuRBTR5a3b5esnsPmB9bieOV8LJ0/BtjzKB7d78G86xZjyjAJsYi1G9FZbFn9LM4PW4zFC67CWHkPnth6EUOnzcbU0T6Edj6J1VujmHLDCswaWwt3UgS41rgZq57YjTdO2TDjvTdj3oQREA4/jaePBTB11lSM8V/ECw+ux+WJy7Fo2hjUWOJKBtumNVTCIaQpexcPZT+vSyOTdk14eCtCw6djxlXjUOd38IiVNMzPuTGV1Z+5iitp/Km3Yu8jq7DDdhWWLJoI+/7HsO5ULZYum4txVUCobXepTlyucnQQzQrma6Z7ri6GrQ+mvs8MLhtl77gbUio7U5c9+3V9UW31zzxz5msmcSUTl93H8GQudW+GOkY7/yJWPfQanLOuwdKr6mF77Umseq4FE99yDeYMacSmZ0+hfNpcTGtw4Pj61XihZQJWLp+FccnrmhCfCq17M5Q9E9dGq6/ioYfT2D1+KDzWcyHTveI4gideSv1smeE/gkfX5JB+/6ReQVblzNcCnlldnnvNu7FufQ9zq5ftLAh0flHBCOTM14Jz4BdyBPo3AtbCtX868GNsu/ACokoYOoxdXQfKMVDFFfIPbc08wivhB8tG4bqGci6wDBTSpihHenElsh+P/m0/AksWYubE4fBbjVelBSd2voQXdx1BY6sMwVeP6QsXYtaEoQg4zmHL6legjJ+DaZOHwtl0AC9uegWvnbmMCKoxbclyzLuyHuWu5LVFTmL9Hx9pnxbkasGJHZuxeddRnA/GoYo1mLpwCeZS1IrL2GWo7VDPYPN9D2Nz82jc/PZFmDwiAMTPYveGjdh2uBGtigD/mHlYsWA6Rg/xJIkYKmKNGWxLV3ZQp9Qq33CUyWkwytCBaNr1EB5cvxdvxp1J68AMw/xbVmJGA98tKNm9uTemsvjTTLTraGqu/tSROL8HG55+BQfPNSPuqsXsZSvYOhV+R3JEVycud16/uFC+Zrzn9AxcPoetyXy11oNGCjvTcj7ZI1nKN4ArylyKljtf21PryskMXBaDOJlD3Ts89jLWP5+mjqkPIHhgM557+TWcbYlDtXkxZu5KLJo+BkNcMt7csxEbtx1GY2sCYuUkzF82H1NHVsHdtmCVaXuhXM4kLHUAuRPX3DE0prPb29jO83E+XN6f5vlkC6Z/tkgyzqdNv9NzJxcylMA5ufI18zNLwe4UdUwXXqsxnO1hbvW6nSXg44FkYq58HUhl5mXhCFgIkLASlFvwu/3fx6uNm9jCtQPxGMjiCvmL+rC1Xgn/t2QkbhpbCa+DR7AMRB6nF1e0OEKtCdhp62SH2L5eCXQ27SYUiUFWdAiiEx6fhylwAmREWqLQnW64aAFZXUY0HEYkLkO3OeDx+dh5HdfzoWuMaUEeN430J6evAfZ015E7VMRag4hoEnw+Nxxsbo2GRDiIcEyGogsQXV74PU6mGHY4tAy2pS175/Klw6g9JzYam7DD43Yx+9RYK4KRBGQ1WW2W4Cnzwd0B54FIt/zKlFdjKpM/zWw7+wJd+JrBn1oCkVAY0YQC3eaE1+eFy9G509WZy53LWyhfM91zRPl0XO7E17ZbIIWdaTmfXIZs5cvPvwPt7Lz4mpaTmfyZW90r6VFEounrGMhRhMMRxGUNsIlwef3wOEVWL7dN3VB02BxueL1Gvdp1E/pCuZy+buzIh65c09LancxzEUikez5lfrakT3+gMdUoT658zfzM0nH+xRdwdthkjBk5rG0aYte6tue51ft2Dkxe9NdS5crX/mo/t4sjUCgCJKw0xy/hDwd+iG3nnx+wwgrhM9DFFYsDtR4J/7uoHu8YX4kA36q50Fuj316XZSvmfms3N2wQIMAbU4PAyQOoiJyvA8iZg6AoxeFrDIe37Id9dAPqaqvg6qrC9RMkS8XOfgJXPzSjOHzthwXjJnEEMiDA1liRg/jd/u/i5cbnkFDjAxqvwSKukBNrPBJ+tGwU3jqmHF6HtRvMgHbvoCkcF1cGjatLr6C8MVV6PhvMFnO+Dmbvl17Zi8NXHYloHIJDgmjvz9OnSsXO0uNRb1lcHL72lrU8H45A9xEgYSWqRPCbfXfh5caN+UWsuBfglvHXofzU/VinjMeycTdjdiCA8OX78eej63E03Iq6ujvx7pErMM7lQEvT/VgdHY1FVTMwFoex7rU/41LFCkzWXsTzjYfwRi9pOoNJXCGGUATLH28Yi+Ujy7rOsOg+hXgKfYQAF1f6CHiebXYEeGMqO0b8jP6DAOdr//EFtyQ7Apyv2THiZ/QfBDhf+48vuCW9g0Ao0Yo/7v8htjQ+i5gazT3TsnfhA2PfgkVVFTiz89s4UnkLpgRasPViBOOqRyN47E94vOkAmqRKlEleOALvwwdHeHBWHIP68Ea4/Ffg/LHL8FUp2HruIWxrOoZIL62bO9jEFXLq6IADv1g5BstGlkHqvIRF7l7nZ/YjBLi40o+cwU3piABvTHFGlBICnK+l5C1uK+cr50ApIcD5Wkre4rZ2F4FgvBn3Hvo1Xjj7FEJKa37JuSZgnGsWbpq0DNKRu3G59gMYJb2K+84qmN9wLcqP/RYPXNyFNyjVqtvx0fHvxgxsxLrIKMwrH41R9lPYG5Jga74Ha05vw+Go3Gt7Eg1GcYVm006pduNbC+uxYlQ5XGz9UH6UMgJcXCll7w1w23ljaoA7eIAVj/N1gDl0gBeH83WAO3iAFY/zdYA5lBcnLQIROYTHj92Hp08/hEux8/lvtyyIELEEt828BVUnf4cnHAtww+jlGCfpEEXg5K7v4O8Xd+EkWWCvQKVvKd47fjGkU49gU/AELnqvx9uGj0LAU4dq0YN48z/w56MbcDQc6nGvDUZxhUClTVeWj/Dhv+aPwJxhfjjsXGDpcbL1YAZcXOlBcHnS3UOAN6a6hx+/uncR4HztXbx5bt1DgPO1e/jxq3sXAc7X3sWb59Y3CMiKjBfffBprjt2D0+Hj0HStQEOW4UMz34Mhb/wOD14+jlaHH+6yd+G2MdMQPPQzrLm4B3Vjv4Cl7sN4tNGP5aOXoOLYL3H/xV0oG/dZLFarUT+0BmdCEka6TuKeI3/BvsvHC7Ql98sGq7hCCLnsAm4ZX4n/mDMMk6q8sPMpQrkTp5+dycWVfuYQbk47ArwxxdlQSghwvpaSt7itnK+cA6WEAOdrKXmL21oIAgkljiPN+/H3Q7/Cwea9UHWlkGTMa9rFlSfFGVgyagUmeyuhBx/Fn8NDMNf+Bl4ODsOSYTMxwV0GW2wzVh/4M7bIc/CesaNx4swhjBzxNsyrHgcx+Df87PU1ONDa1A17crt0MIsrhJBXsuGr80fgjilDUOWWcgONn9XvEEgrrmiajl1nL7FXWNFhs9lR7nZgmN/NXlUeByTaHcBmg91mg80GUBQTbSZFwUz5BDTRitjGoQNtnzNjJQgCQC+k3/tR0wFFB+KqjoSqI65quBBVcCoYx8mWBPtMOdsFGwvJsiclpUMHYUC/W581XYf1sgkCPJINZQ4b/A47Ag47+0zvAacdbtEGyQaQ8CgKhJGRfvK7YT8dyWUgDAwsNA1Qdd140WcACr1rxncaBEQUDcGEhqCsIZRQEZJp2za17f+EBhAOZC/5iXBre0Ew/CQY+BtvRokNPxjv9CeYMy7Zu+Uj6xx2mc6KIdAfnWKWra1kSR8IwwmVbiypD6DSlb7yyKcxRb7ae/pN7D5zHpogYojPjTq/C8MCbvgcDgg2O4ik9E5ctpn+SMXTnHYTZbjkwNk2Hxt+Nv7NnANxlvhKL1nTmY/fDMl4IxjHqWACwYTKfChSeRhdDFva+UmfNeZzj2hy0mGHn/jppHfiqp3xVzQ5KTJ+0L1g8lQwuEtpGOYm25zOfro/BGggfhJPib/tL8ZdZidM3uoIysTZJA7LGloTKhRVh12gl1Wf6LAxHgKCjVho/Ec8M741OGpxWKfRHt3krfXewV8Gv9n5BohGfcJobJTZKjbjawXxtQyVGR52+fBV1TQcPLgDp47uQVSzISEFkJD8iIt+SC4vqn0e1PicqPG5UeZ2wm4ToduovrVDEIz6ltW5VH9lZZRVvWbmrFGdpqqTOvvbwIvqIOKnrGrsnfh6Oa7ifCSBcyEZZ0MJtMQV0Lgb8Yu4ZHjKqu3N+tXisPkDcYaeCVRX0txjp90Gt50+J/1vfS/R7wLcdlvbuYwz9LIZ9Rt7ViQdxr1i2SCw+8bgkPE98ZcsTWg64grVs4bNUUVjv1NVl9A09lwhlsga/U/cN66PqRrjfdvBykd81Nj9RqNTxoCUDjt0OG30/KGUDE462bPDbp5jhAtTGVk5dOMZQrhYo1pkK6VnlZNSofN9kj3j7gP58VXFof1bcP7gS1AT4Q6YWs8Gdu8kOdh4OpvPkU6Pc+M5Qs+JpJol+T61HoNWGuazSbU5oNlElpFqc0ET7NAFG1S7E5pgg26ToNglVj9oNgmaIEEX7FBsErt/NNhhl1yQRAkOSYLocMIliqwt4xDtcNltcBC3RDtbWJAwJS4mFBWKRjxXIas6FEWGnIhBV1UkElGoigxFSUBVEtDoJccBTYZdk2HTFNi1BOy6ApuuQFTjEHT6ToGgq9CsikY36rNURxvGJp6CyVnBLsFul5itdtEBu+hk9ks2G6tHJCoHlcnphNPhhCTYINhFwO40KhDKT3QBhCkddofxYvW+DZDoN5tZP5rnG60Fo5VnVKAdWnyEfVs9wihrPmXbPic73SivzXw2Z3o25sPXlCDyLzkC/RgBqmda45dx977vYMeFFyFriW5a60HA5YcoNyMseOFzeOGkelNtxmXdCZ+gIKwKcIseuG026FoILfFWxOBFmWRHTI5BkgLwig5AbUZTIsSeez19DHZxhfCtcov41crReMtoWn+FWnj8KDUE0ooriqri2JZViO+4F9FoCK2aA2FIiAlOxOCAbPfA5vLD6QnA6ytDub8clWUVGFpZgcpAGeySmzWCqLHDXnYJ1BAQbBLAOrqi+W40uK3HdXsjwvjOenS3t1XbG+gyqFELxBVq0JqNfFVDKK6iMRzHmWCMNfDpc2MowRr9UVk10tQ1SDYd1S4JQ912DPWIGOaTmChCnYSwAoQUerdeQFjWEFY1RGTqHOpQWA+MGkTU+KBOpcAaStTBJCHDIYpwSXZ4RAEe6iBINnhEsDx8oiHK+Bw2+KiTaxOQUDUjPxJIEvRZQ0w1GutxRUFcVhGjd0Vln+k7TVONDqfOcjfemQikgpqSLkGD267DY9PhFQX4RN38H/DY6Tsba4AJzB/JL8NHOr0EKovEzmMNLkFsEysg0HdGi5oeDiQoOVjbyfifbGK9kTYhRoeuaajzSZgyxMMwSHfk05iSFQXHXvwHxN1/gx5rRUR3IgoHIoIDss0JXXRCcnrgIr76y1ERKEdloBIefxnjMZx+QPQAduIn4eBgvCUOUyPdwkawmyKN2aS0OhCd+lJt3V3re4vj9GhKMMEPkBWj0c44rKpojiTwZljGmWAc58JxnA/Tu4KmaAKKSl0+nXWiApLAtm8b5nXALdrZtSSoWdwh3pDIRtyhDjDdMeRD1nA3Oy3EGuIcVdwuSYSH8dTG+OqW7PCKdngcdngdEuuk+dhnEV7irGQIMAkViMoKIrKCaEJhn+k9nJARSSiMq1Hiq/lbJCEjKsuIxKk8CgRNZR1O6CqgqdA1hb1UVYVXkFEuqqi0JxCwqSizyfDbEvCKOmx2JxKiBwm7B7LogWx3QxQdkCQS0ajjYPhLF0RIkmR8L1CHjHxHnTG70ekQDR6zDpTZaxZt1Nm1OoUGd0moqfOKbMExEqiKwVdVVXB++0NQdt0HRGg0yLgvCIe4LiAMJ0I61blOxGxuaKILdocHkjsAt68CvkAFKssqMaS8Ct5AOQSqbwUJGnUsGXcdgCjBJjpYZ4qJi0n1bOcyED9J+GJ1KvGTBAPV4GlCMepZqvMux1Q0ReK4EJFxPirjYlQ2vospaI4prONJIooVzUrCSLlLRLVLRKVLZKIAiRmG4K2xdBPUQTXFGRLAKV/6jtIi1rd30U1BzXwytGm8prZrSUcO6ljaAckusE4n/W/1+ckuerbJGtWXhLkhuluiMdlE/DM0RcP3TKBJqsOMcy3xzhBN2I1FfDbFZ+o0WyI08U23Ex8lgDq2AtUpdiYMGPWn8VllOZHgZ9qma0zgp/QtkYLsIZ4YQqJhH5VbEgRWXuIyCTsrRpbhUzPr0FDmKgpfZVXBju2bcOm1jdDjYSZwGj4W4NAVSCQcmOMdllYg6ioceqJNwLTEH7uuQtLlJEHeSMeuy7DpsoG1WYNS7UWChE2ljob1TDEdbsnKphjX3mIwhZukgQBjAMdS1MwhE6obTZFcFmyQdeKXDTLIF+SX9ksk+lbQQLINldca2GF1BxMN2wd7CBtTMjAbNjSoYQmXrHIxGEyijyBBJd8LDoMDduOd1dkkyZGYpimwaXRnGlwQ9QRJRww/BxSIdJcwLtDLENnZn/m/9Zl+ZF0j61xTkLdwNfQrQ5C2NOe2wRYmVhlCFvtVMNpyxhiXAEGUWNuA7jSqg+k5yUQ/qnvoRbqN3cbEHxKHBYE4qzOxkcqUqJ2B8unvhLN8aFH4WmoNcW4vR4B2Bvrr67/A5jefQkTp+bVN+iviXFwxPDOxwoX/WzoSy0eVswEmfpQWAmnFFWrABd/YhdixLdAil6DJEWjxMPREBDY5AoEaOzp1kBRANUZtaK6gpshQNcVonOsidLuDjZj43G6Ue90IuD2wu7yAKwC4fIDDDzi8ECQv4PBBFz2sM0sRMYZoQI1Us9Gq0mgQDX+rUOUYmmMJNAYj7HU+lEBTJILmSBShuMwaY9R5s+kqfDYFAQkok8A6bH5RgF9U4RFUM9KGupo00m+2hUzBhI0rshEeoxysk213MKGIRIe4ICGmi4jqEht9jugiIqqAkCYhrNkRVG0Ianb2XVQVENEEROmlCFBZZ9cYaTOa8dQU0RieDFMa7YJiiCM2DWWCDL9dRYA6mDYFXiTgFhR4hTg8UOHWY3AKMlxaApKegAR6memZnVfCkqWf/L813MgEBONlCWFURlZe5h8PILmZr+h/WP9LXujkOzt14oxr20a/GF70nZN1KqjRZYhtRme+zEUjhqlH6sgT+YgrjK9nX0fs9G6okSbI8QgS0RDURARIhCFqUbjUGGxaAglZRlwmviagyDIUVWYjjkwcEh1wu1zwudzweVzwOt0QnS4IThfjJ5wmZyXCxAdV8kIT3UY0gdWpJJ4yzlLrVWb3B+uAqQqiMeqYxtEYTqApFMbFcAyXojKCsThUOWHMr1VVeEzOkghHnA1IOvwketg1OECNayOqhLVNqbFMrVwTb9bVE0SodgmyRqIdmNAU022sU2twlUQZMG6GNRFRJuIBrZqdjWYoms4a/jI1okkwhJ19pga2NepM4p1Tj0PSEnDqMdZhcmlx1qFyaHF4hAR8ggyfkGAcppfLpsNlU+GkToqgQmIdFroPjXuVXjSqazTA7axhzkY1TWGE6gVWB2gyE2LoPmGdBWrQU73B+Eajrwb3DC5KgOiFznznA1hd4zV96YUuuo3zROIpvZujt3YS5RwUdwGX04FynzESnO7Ii6+6jlAoiEjrJWixViARgkCveAhqvBWJaBDxaBBaPARbIgRRjcChRtioN9WxCZO/NEKuqTJimg1x6vqJDjgcLvjdHpR5Pajw+eDwlgHucoBERFeZUdeSSGp08YzwAeiIyhoTSS5EZRbVRwLKpaiKixEFl2IymuMqSBQi/xKfqQNG9y/xssxpR0ASUe6yo9xJLxEVLpEJczRyzmKN2qINzQ6eZUEnBZ3pGEwHJB5qTGSRdQEJiEhodibEkDhifK+zZw19plE1inhin3UjmoY+U6Sf1V2nOpbsl2z0TtEDMmyCDhd1Uol3TBCQWYeVuEgRB8RTu64Z5+rEVaqbNdbBJqFAFKhsOotQYJ1IKivdx2Z0Cj1HVLsITXCwe1KxexAXjbpDkfzQHD5E7b42EU0wuUiiMNXiut3VxmNZEFnn36qbidsyCQJGuI9xL2gqJpTbsWy4G1Wu4vG1NRpFOBaBysSk9nrbEn6Sa3LLpe1xSu1XJEdCdr2XzIgyU9kwpWGjXEwBpJApMy3FrFeprlWoziVlQTHbJkYdwQQvVqcmzM8qdIos0Sg6jtorCVAUGd1DOj0HWPuCPissEqYt+o18wkQDY3CIREsbPfNEo86x0YsiR+wSRMkJGxPhnSxahtUrTLA3rtVZuJlZd7dF33YcYrJwsaRFK7bKED3ahSISKYxIKiCR0JlgH1dIoFRZZA0JiQlFY20zesaxCCtqr8lxdm+RaA+qU5jgSM+rhIGfOWBD/LcwIIGHtR1MIYxEH8OB6IIAACAASURBVOMu1SCy30h00dvuExJdjKgdQxiiEoqUvhllyMQ01h7REBs6EzNW3I7qmhFFqV9LqxnOrR3sCESVCDa8sRaPnvgHzkfP5r+A7QACkIsrhjOpa3TTmHL859w6TKv1sWhEfpQOAunFFV1HOJ5AKB5nURAQ2JPXHKUz4/0VHYIcg56IIhIJIRINIRoNIxEPQ0uEATkKmxyFLoehxCNQ4mHW6Y3Ho4jGY5Ap7EyX4REUeKgTZlNQSZ1IBzVtjTBsmuoSk1UoFIIOCnOmKAoK4ZXaRt3dDgdE6vSRukejhGz0xBhlYZ0IM4yYmr1sBJfEExYSS60ciq0nMcdohLJRKGokqAnWSCWBhhoUuilIGKPshIMx8s6mH6jUwaPGnPVuNPqMzp/RCGcCimBGt5if26Jd2ECbjY2XsYYHa2cZkSjUSLdRm8WK9mG2GhElRgSQGQlEDT3zfxoRM0bvqVNpdRSNd+p4sgai+ZkwoM6srsQhsFcMUKKsAQolZvxPDSxVhmAJBSQW0P/UCFPjBgY0ZsVwNaOSqCnF5i7QiK2BO+skSB7oFJY9Yhb8U2+E5K8pSmOKBIZwXGHCWhtfWQeHRvUM7hKeKk2fiqhoCYURigYRDYcQi4WhJIizxNEI1Hj7/xqJNPEI5EQEEgkGNpWJW5WiimpJQ5VEYp0xhcyYlqWiRdGZmEbTYEiksNlEOCWJTcMhUcnFPhuj+CQcGBgZUSVGqLYZos2irY2IC6PpbeJLwgP7l64xR2PZZ5OLbSO0RkRI28EiQ6xJDjoT2gxszJFgsyPCxi6J8/S71QFm5xpRX20Hm54isqgQ6lww/pn8NHhp8JQJHhYX2bvL+M4SM5gA4jREEdYRoXOsd+pYGjxmvxO3qSEvR1n9Qlxln4mnMn2OmLylesf43vg9zu5pxlnG5zjAOG6MiBu4G1EtVGcY95JRh1A3yN6wAP7ZH4BUXlc0vhJfwnGqQ9qjMyye6sYEKiOexOSxISxrSERlhMIhhCOtTIBRYiGosRAEOQy7EmbiN9W/ejzE+Ez1cSIegyLHIKgxJh5YnR2K6qDpNjQyQlNJrHdaqd5hpwglY1oE1UwGk2g0WuoUbZg0pSqFVppWPrV+aCOV0YVk9S/VNW3cToI8iYBMMrHq3IzP3KSMzMg7YyaDcW+xZwGr/813kwNtzw0mKBrPEopkYxEYTISmz2aEn1nnGs8XeqY4jecPlYjqSzkCnQYlSOxVY0Znn9WvBi8Zf+k8azqGFWVlTgNjkXQkAjr90J0kbhtCr04DEiSWkdhNv0suJva6ympQVjMSkqM4kSvEgVCcotJUI/qh09FZWCm0CZReameVVKcJcCnObpvhZwlqSQEo5tQiKzKjPSrDjFJqm8LUoZYzi9JZ/DCe6R1f7VMK2+/oVCVqF0es6Wjdxav9FrJGiKyKuz3lZJvaS5gU0dO5/O3hK23PCEvkIeGSnm100BuJNoa2ZwiepNnQQefQuSwXc4q2NQ3cSMO4hqbwTqkJwO80n30pAMlHvC4UT34dR6C3ESD+v9a0C389+HMcbt4H1RqY621D+kl+XFxpdwRFk//XvGG4c0oNhnid/cRD3IxcEMgirhiNKTa1IGkytdUZaB/9NLt+bO0CUgJMIcYMq6Y1FWguflNMQ0tMQyiaQCRqiCzxWATRWBjRmNGJ1UiMUeIsioSmz3gcTvidDlS4JfhcLripUypRZ9UBD5umIMHrpHnG1tQWo5FMDV8j5NpcnMAKSzEjJXTWVm4LVUmxaoFZFmMSvtGCYI1++myIK0ZEggpBpU4rdWRJgDBGzJggY42ss3fjd9YZoM9MkFFZhI0ZhGuKE2ZH1IoCsRlh/WxE3YygsTqr9D11OKnjak1XIblTp7BkKieb0G42ADt/Tp4XzdqtJERQE8jqfJvvrMNuLJwhUIuJOqOsM5AwhBcSV6jTSp0E1lGIGx1YJtKYHQfWkTU6FAJdL0cg1l0F//S3QwoUJwyYNf5ZZ9UQBDo2Hq0vLB6zQP+kwVejrDRqSevXXI7TCL5qvEcVNMUVtERlhGNRxlN6UUfJRmVVYtDUOIskYR1VmoogSfA5HWw9GRq9J366rek1ThEep5OtA0PTwUhcMUQDUygx14axbl4a5WxbM4K5lITDpPa+VVAj+MDwlXVYi0BY/9Nv1pxZxmUjAoEddI+zaBBTDKQHPItOox8pdIW4nry4Gt3n1LG0okTo3eIpiXdULrKVFnUxeUhrChjB4obAyTrSFkeNqXWpOiwduwdGB6Zr58DkbgcR2KyLLA4rGgTFHOU2+SkQN1mdQ/wkIcbgrSUyMt4mIhCHTkbgiusg+YekrVfzafwbnVUVkbbOquVAi7vJHTyrx2iV3SCAIbBZ96xR51LkE4nSzXGjzg3GNISjccRJQCThMBGGmoix9WyY2Cfa2XolNGWR1ptws3VN7Ez4Iy7T1DErksTIlIQFk69J0QsdQTG8nP+RLK6QCGZFf3SYoWHylZHWiFToJPq1I5nEHBLJWB1nRAsy+5joZz0jjGkNbdNVGbeNOoLxmEUzmhEHBvBJU/+SeGveLx3LzyZ4GM9FmuJD9yGFCVDkRQcBMEkwTBjCIRMMlYhxHuNmhImFBk+pHqLfY8bzx7y76LljH7cCgYUfh1Q5smh8pbZAOGGsJ5NmaZD8XZ7rFebt0Fle6Vw3GP9nl3q6PB9MOqWjrcUpc3kygwtd8kr+JpmFHe8Fk+Xtphdyq5hiRedao2vdmM7ODovadPJCKnEps6OS8emwjk4O/qXcqK4JuCSIGcLf86lfc8iWn8IR6HMEqB0QV2P4+Z6v49XG54uwzkqfF6nbBnBxpSOEVS4Rf3rLWKwcVcaCC/hRGghkFlfMxhQboGgb/OvcNGgfIUrV0Eke7zH6s0ZD1GoERFVjAcvWuPHeQqP/CZUt1kfrcVB4OYWclzkp/NxYFNFqwrBRHzOkPWnw0/y9U+ckqSlsnJDcBU83umQ11Nob0m1AsM5hisG05Ina7eP+HfLTLRHKnBDEbLHKZS1q16GjadjR1mC3/GG+d1iItpO00JGGubbiOjeukjoPpp3GGWaTihlgvdojI9qFGvM3WiuAWuaKBqfDgYDXB1EszkgVi1yhdWqos9qpBW6JgW1zyc3OefsIpoWSNY5oLvrbxjRDW6O1TBhH4/RS0JLQ2DstJkwj/LSYMU2JKDM5W+4QEXAaayEQT63FEdvY1wHmrnxtbxZ3/i2Vf6zvkivfzv5O5nH7Ip6dqypLT8m5CuuwkKVlR/K7IeB07HBm4mLSb20t9UxlthBNWZJ2L7IoDLPu6ZC9JQh35rApOGoaXHYJAacHIoX7pznyafx34GvbvdTOww5ZtPWD2jHo2nXrhI+pHVr1LUOf1htha5xoLFDHWHDbEqoMQKw6rX1EvcOEhLaIly7rjidrlTkTp+uJHYWRVDJJUr3Toa7NN9NOaSc9QNqpkeqetOI20vE33ffJaZmLhSYtE95ef9J5phDDvJEUMWqtEq0ohnBtRhuyKCwzKom+I+HXUT4MgZFXsTV6istXLWXkSr7o94/zO9cphVqV63O10PR7/rp2JLpi0kGqKhZkSUWiupCi5wJuY2HeYvC15xHjOXAEuo9ARA5j3YlVeOLk/WiKX+h+ggMgBS6udHXiWxoC+OrVIzC91p9xkfoB4P4BU4Qs4gp1VvNtTBnhoR0P6wtrMdqO/7PmclLjvE3HSYpAaN9RqHPaRucgdYM4vWhiXNM23tJpsMv4tWP3s3NanRrLnXtDaSmSoXXSpS+Ryv4OTR0zl47fZSxbrtQ1pyqwxe46dIyT0U5VlmzlMyIWnKLA1lyhkfFiNKbaO6v58tUIS051JPPQ+sze2zquyTuRmGwxF0hk3XSrp5qkwbWP6afiT0cmt9vUsenbgbemgNe2NkGHgmRq9KcqcyqOJ6OQCSX6rf2+Tra9o2259sLz6bCkKIuJfZe8u9jY+dquaRE/aPeQMjay2vd87eqFznWuUYZ2Mau9PjPp25ZE57u5I+fz8UGuFUsxzyu0p5f+uWBYl+m5YQ0L5MrjdsUqNRfT3V9p7s+23bGSaqQ2cbtd2KYopIBTyjjSVZgYmH/9WkyP87QGHgJt4koR2wMDDyVeooGGAJsOdGkX7jn4Uxxp2W+st8cPcHGlKwkokvgLs4fiY9NqMdTHpweVwm3SA+JK9mKn7cyaMyNSyQddU7W2tc2eX/85o5DOQH/v4CSjm66Ta82WNzt51khVv+2sJkkDSSJTF93C2H2aHVYnNZuHO28L23+4yS1JnkzW5lQmkpkjqyXA11ReTBb5MnmZc7O/3ANJtYj5MZ3s2qYFJQnEdK4hXpO40h/FwP6CM7ejPyDAxZX+4AVuQ28jEEy04O4938G2C3w6UDL2XFxJzcQat4jf30DTg8p59Epv36wF5Ncn4koBdvJLBhACPdGY6k7kSnehTRWD0t00+fX9B4GBxtf+gyy3pCcQ4HztCVR5mj2FQE/wtads5elyBIqBgKLJ2HT6CTx49I84FzldjCQHTBpcXEntShomuXViFb40rw6TqjxJS2QMGNcPqIJwcWVAubM0CtMTjam+FFdKA3VuZaEIcL4Wihy/ri8Q4HztC9R5noUi0BN8LdQWfh1HoKcRIL5fjJ7D3fv+F3suvgq1w0YBPZ17/0+fiyvpfeSVbPjOonq8f1I1yt1S/3fmILaQiyuD2Pl9VfSeaExxcaWvvDnw8+V8Hfg+Hkgl5HwdSN4c+GXpCb4OfNR4CUsVgdZ4Mx45+lc8e2YtWhJNpVqMHrObiyuZoV1Q58Ndi0dizjC+uG2PkbAICXNxpQgg8iTyQ6AnGlNcXMnPB/zs3BHgfM0dK35m3yPA+dr3PuAW5I5AT/A199z5mRyB3kOAuH6keT/+cOCHONyyjy9imwJ6Lq5k5qPTLjBx5YNXDEGFK/1uq73Hap5TKgRy24o55e4JHFCOQGEI9ERjyhBXVHN3q1JaBLgwDPlVvYcA52vvYc1z6j4CnK/dx5Cn0HsI9ARfe896nhNHIHcEYkoU/zj4K2w88xhCcmvuFw6iM7m4kt3ZU6vd+O7ikVg6sgwOuy37BfyMXkeAR670OuQ8w55oTPHIFc6rnkKA87WnkOXp9gQCnK89gSpPs6cQ6Am+9pStPF2OQKEIEM8PXt6DPx74IY60HmC7EPKjKwJcXMnOCtoF8Iuzh+ET02sxjG/NnB2wPjgja+RKKKFB43VAH7hm4GZpNKZsKHOLRd4qVAXn68DlTV+VjPO1r5Dn+RaCAOdrIajxa/oKgZ7ga1+VhefLEUiHQCjRir+9/ktsfvNJhJUQByoNAlxcyY0aV1S58OPlDVg8ooxvzZwbZL16VkZxJSJriCkaDIGVT7XoVc8M4Mx06JBsAnxOe1HFFc7XAUyaPiwa52sfgs+zzhsBzte8IeMX9CECPcHXPiwOz5oj0AUBEhBPtB7Cb/bdhUPN+0Cc50dqBLi4khszKHrlv+bV4WPTalHrdeR2ET+r1xBIK66QBRSxwkPXes0XgyojQQAEQcgo2R0+fBg1NTUoKyvLCRvO15xg4icVgADnawGg8Uv6DAHO1z6DnmdcAAI9wdcCzOCXcAR6BIFIIoRVh3+HDWceRVBu6ZE8BkqiXFzJ3ZPTh7jx/SUjsXBEGSS+9kruwPXCmRnFlV7In2fBEUiLQL7iCoeSI9CXCHC+9iX6PO98EeB8zRcxfn5fIsD52pfo87wLRYAGqE+2HsFv9t+Fg817oetaoUkNiuu4uJK7m2kGwM9XNOC9k6rgc/Cdg3JHrufP5OJKz2PMcygQAd6YKhA4flmfIMD52iew80wLRIDztUDg+GV9ggDna5/AzjPtJgIJNYZHj9+LJ07ej6bYhW6mNvAv5+JKfj5eUe/HNxbWY9ZQP197JT/oevRsLq70KLw88e4gwBtT3UGPX9vbCHC+9jbiPL/uIMD52h30+LW9jQDna28jzvPrLgIUtRJMtOCnu7+KXRdfhqar3U1ywF/PxZX8XOyy2/Dr6xrwjnGV8Eg8eiU/9HrubC6u9By2POVuIsAbU90EkF/eqwhwvvYq3DyzbiLA+dpNAPnlvYoA52uvws0zKwICJK5sOv0E7j/yO5yLnCpCigM/CS6u5O/jj04dgi/OHY6GMlf+F/MregQBLq70CKw80WIgwBtTxUCRp9FbCHC+9hbSPJ9iIMD5WgwUeRq9hQDna28hzfMpFgJxJYa/vf4LPHfmcYSU1mIlO6DT4eJK/u4d6Zfwo2UNuG50BVyiLf8E+BVFR4CLK0WHlCdYLAR4Y6pYSPJ0egMBztfeQJnnUSwEOF+LhSRPpzcQ4HztDZR5HsVCgKJWzoZiCCYuIyhfxKHmrXjuzCO4GDtXrCwGZDpcXMnfrXYB+MnyBrx/cjUCTj41KH8Ei38FF1eKjylPsUgI8MZUkYDkyfQKApyvvQIzz6RICHC+FglInkyvIMD52isw80yKhEBcUXH3rnNYdagJtW47rh/txKyhQEI7i22NG7D9wia+LXMKrLm4UhgBbxpTjv9ZUI+pQzyw0d72/OhTBLi40qfw88wzIZBIJCCKImw2HubGmdL/EeB87f8+4ha2I8D5ytlQSghwvpaSt7itEVnFneuO4LFjzayzG3DaUem0Y+4wF946xoH6gIym2OvYdGYtjrQegKwlOGgAuLhSGA0qnHb88poG3DSuik8NKgzCol7FxZWiwskT4whwBDgCHAGOAEeAI8AR4AhwBAYjAjQlaFdjGJ969ji2NYbbIKB4Ao9kQ5nTjlF+B5bUu3DNKDu8UhBHWl7FxjNrcCE6uKcNcXGlsDuGuPXdJSPx4SlDUOGSCkuEX1U0BLi4UjQoeUIcAY4AR4AjwBHgCHAEOAIcAY7AYEUgoaj41a5z+OmORpwJpY5IEW0CfJKNRbRcWeXC9Q1OzBkGJNTz2HFhA7Zd2IjWxOVBByEXVwp3+fUNZfjmwnpMq/HCzqcGFQ5kEa7k4koRQORJcAQ4AhwBjgBHgCPAEeAIcAQ4AoMbgWBCxaeeOYZHjl5GVNGyguG02xBw2FDhEjFnqDFtaGRAQXPiIJ4/+ygON+9DQotnTWcgnMDFlcK9WOsR8fMVDXjLmEo4+a5BhQNZhCu5uFIEEHkSHAGOAEeAI8AR4AhwBDgCHAGOwOBFgKYEvXYpgn9+5jhefjMEPQ8okqcN1fsdWDzchWsa7Ag4Qjjeuh3Pnl6N89E380ix9E7l4krhPqNdg361cjTeM7EaPoe98IT4ld1GgIsr3YaQJ8AR4AhwBDgCHAGOAEeAI8AR4AgMZgRIXFl96BK+/tJpHLocKxgKmjbkpWlDDmPa0DWjnLi6DlD0C9h5YQNePb8BLQNw2hAXVwqmDLvwI1Oq8aW5w9FQ5oLApwZ1D8xuXM3FlW6Axy/lCHAEOAIcAY4AR4AjwBHgCHAEOAKhhIJvbTmFv+y/hEsxpSiAOO0C/A47yp12zBnqxk1jHWgoU9CSOIIXzjyGgy17EFejRcmrrxPh4kr3PDBnqJctbDu/LgDJxrdk7h6ahV/NxZXCseNXcgQ4AhwBjgBHgCPAEeAIcAQ4AhwBnA8n8OEnj2DjG61Q85kTlAN21FV2i8ZuQyN8EhaPcGFlg4hyZxgngjvwzKkHcT56NoeU+u8pXFzpnm+8ooDfXT8WN4+rBK3lw4++QYCLK32DO8+VI8AR4AhwBDgCHAGOAEeAI8ARGAAI0JSgE61x3LnuKF46G+zREiVPG5pU6cTKUS4sHC5AxQXsvrgJW889g5ZEU4/a0BOJc3Gle6iSAHfX4nq2JXOl29G9xPjVBSPAxZWCoeMXcgQ4AhwBjgBHgCPAEeAIcAQ4AoMdARJXHjl8CV996TQONhW+3kq+ODrsAlubhV6zh7px81gHxpYruBw/gRfffBQHm3ciViLThri4kq/3u57/6Rm1+PysYagPuLqfGE+hIAS4uFIQbPwijgBHgCPAEeAIcAQ4AhwBjgBHgCMAJFQNP3z1LO7e3YhzYblPIPGY04bqaNrQcDeubRBR5orgVHAnnjm9Co2RM31iV66ZcnElV6TSn7d4uB/fWzISM4f6YOOL2nYf0AJS4OJKAaDxSzgCHAGOAEeAI8AR4AhwBDgCHAGOACEQTKj4/IbjWH24CWFZ61NQ7IIAn8PYbej/2TvvsCiPrg/flG2w9CJVERVsIIoFAbHXqIkaTWKK0RQTTfKmfen1jYmpb3oxPaYZY+yx994V7A0VBEF6L9u+a1F0wd11gZXm7HXlj7jPM3POfX4zPM/ZmTmhbrKKakN9AmzRkklC5ia2p68ityyrQW001rlIrtQ9JK2cpHw1uDX9W7qi3z4mPvVPQCRX6p+56FEQEAQEAUFAEBAEBAFBQBAQBJoBAf2WoPMFZUxZkcimlHx0Vj7Mti6I9NuG9NWG9P91byHnlmAZIe4a8svPsj1tGUdy9lCiLq5LF1a7VyRX6o5Sn1D5bURbRrZxQyoOta070Fq0IJIrtYAmbhEEBAFBQBAQBAQBQUAQEAQEAUFAn1w5nVvKAytOs/1CYaMFUlltyNdRv21IXrFtyF1RwvnCeFYnzeVCSXKD2i6SK9bB/26fQCZ10h9qK8FGbA2yDtQatCKSKzWAJS4VBAQBQUAQEAQEAUFAEBAEBAFBoJKAPrmyOTmPpzcmkZDROFaBmIuOftuQo+RSWed2bjIGtZTTJ1C/hSSLg9lb2HZhBTllmfUeYJFcsQ7yF3r5Ma2LDz5KUTHIOkRr1opIrtSMl7haEBAEBAFBQBAQBAQBQUAQEAQEgQoC+uTK9wnpvL87lXP55U2KSsW2IYkdTjI7IlvIGdFaRnsPDQXl59iZtoJDObsoVhfVi08iuWIdzLe1deO/MQGEujuIlSvWQVqjVkRypUa4xMWCgCAgCAgCgoAgIAgIAoKAICAIXCKgT668tyuFLw+kk95AlYKsEYvKbUMtHOyJ9VcwtLU97vJSUosPsjZpLinF59Bx4w6UEckVa0QRYv2U/K9/EF28HUVyxTpIa9SKSK7UCJe4WBAQBAQBQUAQEAQEAUFAEBAEBIFLBLJLVLy6JYm5x7PJK9c0eSx2NuAoscNZZkdbVxkDW8qJC7TBziabw9nb2HJhGdllGVb3UyRXrIO0o4ecj/oGERfojEQcamsdqDVoRSRXagBLXCoICAKCgCAgCAgCgoAgIAgIAoJAJYH8MjXT1iSy+HQupeqGLcNs7ajotw0p9YkWqR1dveUMay2jk5eGYlUyO9JWcDB7J8Vq6xziK5Ir1omet8KeLwe2ZliwGzJ7W+s0KlqxmIBIrliMSlwoCAgCgoAgIAgIAoKAICAICAKCwFUCuaUq7v73JGuT8tHeuF0zDY5cv21In2TRbxvq5StneLAEb8cy0ooOsi75H5KLzqCl9it3RHLFOiFW2Nvw87C23NLGHX1yTHzql4BIrtQvb9GbICAICAKCgCAgCAgCgoAgIAg0AwL681ZSC8u4d9lptqQUNAOPru+CrQ04SOxwkV7aNjSgpYy+gbZI7HI5mr2NTRf+Jav04vUbqnaFSK7UGJnRG/TplO+HBjOunTsOUnvrNCpasZiASK5YjEpcKAgIAoKAICAICAKCgCAgCAgCgsAlAvrkSkaJiolLT7HpfP5Nh0Via4OT1K7ivwhvOUODZHTx1lKsPs+u9JXEZ22nSGVZ0kkkV6wnn28Ht+b2UI+Ks3NsbMTqFeuRvX5LIrlyfUbiigYicPbsWTw9PVEqlQ1kgehWELCcgNCr5azElQ1PQOi14WMgLBAEBIGmT0CfXDmRXcKDqxLZecE6Z480VSryy9uG9Gd+9PSVM7KNlBaOZaQXH2Ld+fkkFZ5Go1ObdE8kV6wX+S8GBnFXe0+cZGLlivWoWtaSSK5Yxklc1QAETp48ibe3Ny4uLg3Qu+hSEKgZAaHXmvESVzcsAaHXhuUvehcEBIHmQUCfXIm/WMS0NWfYk17UPJyqoxcV24bs7XCR2RHsImVgK3nFtiF723yO525jU+oSo9uGRHKljuANbn81yp+Hu3jj7SAVK1esh9WilkwkV5JY+uKHzNlzlPTLzcg9OzLgzvu5c0BnfJ0kFjV+/Yty2PvdfLK69qVbl7Z4WqvZ63ds/oqCvfz05kEC7xhAVI+WNLl1E0lLefHDJLrfO5Kh7TP4u4n6YvnD/7V6rQhwu9t56clxxIZ40likVVdpmr2/NnGvjdZrc4/e8Nred0OhWa9xy/WqJmnFl3z8+0ay/W7joUdG0aO1GzJ1EktnHcRrQDfCOvjiYD3Tmm5L1tCMNdpougRNWm65Xpuh88IlQUAQEASsRKAyufLomjPsFcmVa6gabhsK95IxrGLbkI5SbQp70tewP3Mrhaq8ivtEcsVKogRmxAQyJcwbT4eb4g3IeuCs0JKJ5Mpp/pj8HAmd7mD40O4EOoIm5zDzv12HZPC9TBgWQYDSGqWdzvD31F8pHT2WIYM700JqBY+s0YS2hJz0UiSuShwUEqzhqTXMsriN038w+bnTxP1nIuNi/dA0UV8sf/i/Vq8VrGQueHu64Ciz56bYbVibuNdG63lb+N+03QRPHc2AuDY4WyrM2t5nafsNfJ3Fei3Yy7efHcKtewiKE79ysf39DO7dE+WhL/ktJYx+MT3p5CNvevPOjeBfG31Wt8MabdwI3xq4TYv12sB2iu4FAUFAEGjMBPTJlU3JeTyzMYmEjOLGbGqD21a5bchTblexbWh4sBR/p3IyS46w/vxCevn0JSkvmq8PlHIuv6zB7W3KBrzSy5+p+pUrjmLlSn3H0Wxy5XTcf5g4Lo42zqBTl3Bh7Re8sjeQe4Z5kvjHeYIqV3bofzFfpGbI0Fhifc/x25ubSbXby8H0doyfdj8x7mdY/P2vrIxPokjelhEPPcYd/QI4/9erfPD9JhK1kUx6+zlG+F9g9U/Vr2tPCwfDx7qYogAAIABJREFU9EYBJ5b+xA9/ryMhR0HI4Mk8MiGW0BYO2OYcZuEv3zN3wwlK/Iby0GN30K99CxxsTd2j4ZSxthyO8ovhag9T7RbpV7jsRh2QSsKRw5zNbMHgB/W+XbbZpD0GYb78q6oiLJuju3dxsKAVt00ejfvBxcxffxyiJ/Pk3QPp7Ks04x+oM3by12c/sfiQih6d3VizRckdb97LuK65/GPgiy5xI39+ez3G9S1D4/1Z/vB/KbliqNcrLVbwrarHoW0KWPOrMZ2AOnUrv3z1C8sOa+h9S2/Kd9nQ86HBRFVfAWSoef3KmFpoxOHoL7w5aynxZ64egNbu9pd4clwsvvnbLIqTpXG/svqqOo97w0ldlkuHOwdc8fG6WnQ4wCfTduPUu4jDRw9yrrQt4x54mFsiW+EmgwJTGlNtu5KU6eG4iY9N+B5id8LEOG4cujRlhcV6Pfs3jyxVctfQ3nRM/pqfcvtwS5Qbx37ZhWJgP6Ijg3CtXjqvIm4m5hrN/qor7SzSpgfnF7/CMu1QRsTFEuIpIWPnZ3yV1IExsTGEy89YEIMmMhdX59O4ZVRv1lms13qzSHQkCAgCgkDTI6BPruxOK+TxtWfZf1FsC7IkgvptQ/qyzi4ye1q7SIkLkDGwlR2tnR1Zkqji4z0ZIrliCUgz1zzfw5dpET74KEVypY4oa3y7xckVfcvapJW88spRut3pyeHfM+hS+cu1/hfzX1WMHTeMoS1P8sW0T0ntOoHRw/rQxS+Nxf9dQl63GKJ6tUa75wc+P9KOe+8dQVSLRP6Y/hfFA0cxcoQr299dSkFk9etG0b+9+9VtHUnLeG5OJl17dCaytY74XxdC9AT6xnhw9PPP2O4cSUxUKKodv/Nbejj33z2CGMl2XjR2T2AyHy400lbnPH57uvKXeQX7P3ib5ba9GNQvHNs9f15t1/Mwn077jOMdR3PXyG5ot3zNtxcimTrpVuLalbDlAxP2tHHDrjJUFb/mf8LJ9mOZOCqMgnXvM3uTHZF3TmFw4AXmfp1AyH33Mrq/Mwc/MdVeCZvff4tlul4MGdQDpwM/8c4vcNuMRxnX5QLfV64y6FHKkhfnk3NNLKoxrrGMbswNlj/8m0muVPA10GNwGfu+/JqdxnTSqoBl735GvGc0fWM6It3/PR/9CLf891HGGHLUr9Yw1HyYhu2mYm1GIzEBkJWVT0m5BvRbQr5cjDbuTm7vq2DjjIUWxCmVDZbE3XB1SXUeHkf57tkDtNWP5QofLdBit0x+/s8n7HLvx10T++GfuoSvdrVg/KRRDGh9kXmmNOZ7hM8va7FfD3dKjPk+1I/TX880Pt4Mx82NkVydWrVYr9kbmPlFBt1v7Y1n/DvscJ9IV8l+4ksi6dO7O+1bSK9dtVIRNxNzjbd+HjJYSXSNNo3PX12y5/DMahfuHDuU/u2l7P3yKdb73MOYge248N3nxudSwxg0lbm4Op86Rbn53GyxXpuPy8ITQUAQEASsTkCfXNlyPp+nNpwTK1dqQVe/bUgpscNJZkeEl4Lj2aUk5pWh0upq0Zq4pZLAG9EBPBTujZdDY9kWcvPEpkbJFXK28MFju2l7pzvxc7KJMJlcmYdi3P2MGRGBj7SU3PRCUDqhlGvJ2fUVTyxWMvGe2xgaVsi8yb+iGjuOYUPaIcs2dV0Lrkjj3FKe/iWVnv2HcEtPP2wL89DInXDI3cJ/3zlM6J0juSW6NQ7nVzHzlUOEPDiW4S2P8N9fjdyTsYbnZhv59/I9fPbY5ZeVDml8+fQGvO8dw60DQnFOWc3MV/YQfP8ERna9yE+Pz0M65j7G3RKBx+mfeWiuLeMnDGeI+0FmvG3Cnj7BuFYuxql4aZqH9Lb7GDeyC2x/mye3+jJl3BgGtsvk94f+QDduPMPD0vnyAxPttb/A188a2HhuOa89d5iI/9zOCMOkQKw/WpOxMGDcSPRv+cP/peTKr4fTKHZyQFrBNppH3nmAoSFJfDvNQI/Za3jNVFxaHeb1VxIImzKecf3a4njm38scx1flWD254mEm1uGp/PiYCY10vsxcn1j55DsOeffllqExdPC0ofCiBWMhYyszDbVpKu7XJFcMeJQZbPGp0IoFWozK4/cn/0Q77D7uGNMDX+0uvv3Pchwn3MGIAcFITI3jisRrte1E1X1nLx88u9H4eOsXgtuVrGQjEamBGRbrVVtA/IIv+XbedrKcY5j8YFfObsygVVdnTq9ewoZjOmIeeoK7+ne8umqvcp4wNtcEVuNqmFzxOcVHJuavWyKy+OW5jfjeNZah3fP48/m1eE0cw6A2yXw804K5q6nMxdX5ND7pNIhFFuu1QawTnQoCgoAg0DQI6JMrW1PyeWr9OeLFtqA6BU1uZ1uRVNHoRGKlTiCB53r4Mb1rC3zEtqC6oqzx/TVLrpxfwQtPJxBxbwuOmU2ubKfVQ7cxqG87XGzUpG79gx9/X8LOc+W4u2o5Jh3EK0/fWTW5MrQDmt2mrjN48VflcnjzYlYsXcO2czLaD7+Hybf1Ijh/IQ+/+BuHUgpx1J+ToikhKz2Au957hUkDAsjYYeQel1KOGmtLsqdi20PFmRIBe3n2uRNEP3EXY/UvqZrjzH7gT3S3386wXrn8/qSBr4kGK3gc1zPNlD1DO+Ndeb5QxUvT1TZ0Wz9i+u5gpo4eSFybDP6oTD61O8zLr5vwr90RXnnZwMbKJNjU0QyssuKiFYUmY9H0kyuGZwSBIx6+7jiV7+QTA74uZ+bwoKm4tDnIC7+WMPqO4Qzv4ovMJMdqK1fMxToql9/+Y0IjYXrmOez98X3+LevC0OHD6dbSBYmtuTFjEKfEuTxsqE1z9lZODdX05pJfPbligRYrkivbaPngGAb3a4cLJ/l9ym+ox97OMHPj+JrkihHfz1bzyXC8DWlE5zIZmWotf1nVoSrKJjO7ELW9M2UJs1hZFkvbiws4Lo8lwqeMNXsdGXJrDL0qV+1Vj5vhXFOdq2FyxXEjj5mavwYHcPyzZ9jX6j4G+57k8x3u3DW6P30kK03PpYZzV1OZi40l9Wr8p7L53WC5Xpuf78IjQUAQEASsRUCfXNFvB5ouDrS1FlLRjhUIzIgNZEpncaCtFVDWuIkaJVcKdn7BYwsVTBjpxsGvThP0wG0M7dcOecIspv5tx/g7R13eFmTw63TqBt7+7zaU/WOJi2yF67lFvLjKkbvvGVk1uRKWxffvmrrO8MVfh7q0gPzcfAryEln/2wK0MZMY7n+C12ZfpMeAXsSFelxe6SLDxdsTF0cplBm5J64LXrZG/r1LIX8+e9mHNom8+/QBOk4fy6i4Nrjk7OCj6Stwv3cCo3pmM/sJE8vxHTYy/RtT9siwrzxhtdohn7ot/2NaRXJlQNXkStujvPKjifZyN/HaMwY2Zm3hvcd30+6R0QwyTK60TeZzk7Fo+skVo2euVD9E9fRcHjIVl8xVPPd6Ij2n3sot0UE4XcNxO37GNG8u1urdfDbd1JYNB84u/Jp/strQt19/IoPckOnP2jA7ZgzilLKalwy1aSru16xcMbDHkE+1rU8mtViRXFmG08S7uXVIJ7zVB5g19W9k4+9kRFgW35kax1Vecr1JM+Z7dZ8Mx9vgjnja13iOq7cbavWyWpLAT7OOENSvC9r188jsNoq4SBkrn96K330D6R3bGie9B9fouPpWTBPadE/gDVPz1+D26Da+y8tH2tC78F+yOz3AyD59CM2eZ3qMOBrMXTSRuVgkV4yOgVrptd5Gk+hIEBAEBIGmQUCfXNmeUsCT689yQKxcaRpBuwmsnNknkPs7e+Eul4hSzPUcb4uTKyWpO5k940fOdp3I/cNkrHnpJ7IHTOaece3I+v1F3tzXjoefuO/a5EriPzwy8xiR993J+G4KDv38Mu/s6cCDT01iRHgh8yd/RcnwuxnR8QxvfmrquhbIL4Mp2PsTnx30ZdCAGLp7pjP/7a/J73M3w6Md2TzjB1IjxzB2RE+cT8xm5l9q+twzkp6qFXxv5J5Yp3jmnTTSVkQxc565/AIaDatfmMHuNuO5f3wM0q2f8vp6D+6ccjuD9Q/tpl6c2+ey4GXj9gwMNyizamlyZYCUDW+aaK+jlvVvvsH2lmO4Z8wlG1/5tJChb0ytelZIwAGeMxmLq4zrWYMmu7P84f96Z64YJBNUx/nLVFw6FPLvSzPZ12Y8k26PrsoxMoffHvmOLGOaNxfrVqf5xuh5GAPpkPIHP8W3oN+I4fTp4IW8MuNmdswYxEmdwr+WxP2GJFc+4mT4FJ6YPASfxB959i81o+4dyzCXHTz5rolx3OokX1WwGEHb4kX8acx39Wn+MTXe9Ct9GnHZJ8v1Wil5NUmLP2UZvekf2w3d0udZ73Y7Q9qrmPNbFr3HxhHTpQWy6yVXgpP53pQ2OxSyxAxP+wsreOPDJRzda8ttMx5jREwobhozY8Rg7moyc7FIrojkSmP5oybsEAQEgWZHQJ9cOZZdwkOrEtl1obDZ+SccapoE3ugdwIMVZ66I5Ep9R9BscuXqGRZ2OPgE0z1uNGOHRxPiI+X82q/5cPY6TtuGMKa7jKVJbXj4/pHXJldUSayb9TU/rT5AjlsYw4e25Oz8MqL+M5ZBsR6c/H4mny8upNe0W/E8upYlG4xd1xqXy2S0JYls/PN35izfzdliF0IH3c6DE/rT0U9B2ckNzPnzb1bsPUeRYzC9b5vM3UMiaCk/z2Yj97R3y2TrHCNtOSYYrDZoid2Jjfz++xxW7kuh1LU7oybdw9jotniptvOxyYMk3VGdMG5PkJvBgZWWJleGtkd51lR7dpSe2sBvv/7JyvgsfPv3wmGlLf1eGEes4WqE3hL2mIzFVcb1LUJT/Vn+slqD5AoqikzGxYaSExv5+ZffWHNITauuPuRsVjLq9XsZEutP1moTmg8zE2vbXVe3mFU5qyUal/Vv89GCo2RplciltpfKRUc/wjv3daBg+a8mxoxhnDQUWxL3G5JcWYOmYwknTp8mrdiPAfc+yIS+HfGTpbLelMbCUvihYrz0w+HAp3xpzPcHBtKxdI/x8eZg16hLaluu1yuZYr79MZH2/WLoEeaHffJqvvvsD1YfU9P5julMGRVJkJvkks/mVq50ciHFrDZNzF96nppzLHv9Bb7K7ssz/7mDvqFu2JodI1fnriYzF4vkikiuNJY/asIOQUAQaHYE9MmVpPxS7l+eyNbUgmbnn3CoaRKYNSSYCSEeOEob8WGFTRPtda02kVxRkZ+WQW5xKeqKJmywk8pROrviopRjb2uDpjSXTH21D60EF6WEYrUUF2cHHCUqctNLkbgqcdCffYKG0rxssvKKUNnKcXFRoCnQInNT4qiwQ5WfTVauCrm7CzJ1Ebn5xq7Tt1P50VCan0N2biFlWnsULu64OyuQ6rdTaErJz8kmt7AMrb0CZzd3nBVS7G1N3aM13pZNKTmGPlxptxydRImbhytKmT22upKq16nyScvTn93rgKPMHhuT9hjERVu1DUpySC+V4Kp0QCHRkH+pQRz0y/G1pvzjqu9FKiROTkhKbFC4K1HI1ORd8cWWcpOxMGR8Xd3UywWWv6xe0qtK4YazkwKJYeXuanwrvjIXF00pedlZ5BVrkWgP8/OLh+kw7TYGxLXB0ZTmzcUaUxqRY1ucRXZ+CfpiQVc+jh74ujtgU5xrYsxUi1OlL2bjbnBPdR6G/19FKxJMalGhpeBiCUjVFJeUoEKOq7s7TgoJdjZmxvuV9hXYlOaQY9R3JxS25ZfHcbXx1ohXrejjZ7ler2SKycnVoHBUIJPpEx2l5GZmkV8KDm4euFbMtQbXGs5J1eYarUXaNMZTTXHmRXJ0jri7OqGoHDyWzF36ub0pzMXX/E2ql+mr0XdSY702eo+EgYKAICAI1D8BfXLlfEEZ9y0/zdYUkVyp/wiIHo0RmDW4NeNDPXCU2IltQfUsERPJlXq2QnQnCBgh0OAP/9VXC4goCQJmCDS4XkV0BIEaEBB6rQEscakgIAgIAmYI5JWqmfjvSdYm5SEqCAupNDQB/SKIH4YEMybEHbm9WLlS3/EQyZX6Ji76s5hAgz/8G1v1YrH14sKbjUCD6/VmAy78rRMBodc64RM3CwKCgCBwhUBmcTnTViey/GweZRpRRlhIo2EJeMrt0W8LGtraFamd4XL+hrXrZuldJFdulkg3QT/Fw38TDNpNbLLQ600c/CboutBrEwyaMFkQEAQaJYHsEhUvbjrHvJM5FFTZ690ozRVGNXMCwc5SPujbisGt3ZBf2V/ezJ1uRO6J5EojCoYwpSoB8fAvFNGUCAi9NqVoCVuFXoUGBAFBQBCwDoHCcg0f7Erh+0MXySi+dFql+AgCDUUgylfJe31b0tPHCTvbRn5gYUNBuoH9iuTKDYQrmq4bAfHwXzd+4u76JSD0Wr+8RW91IyD0Wjd+4m5BQBAQBCoJaLRaPtt7gU/3p5FaqBJgBIEGJTCitQszYlvSydNBHGbbAJEQyZUGgC66tIyAePi3jJO4qnEQEHptHHEQVlhGQOjVMk7iKkFAEBAErkdAXzFo9dlcnt+UxOGskutdLr4XBG4ogekRLXgq0pdAZ5lIrtxQ0sYbF8mVBoAuurSMgHj4t4yTuKpxEBB6bRxxEFZYRkDo1TJO4ipBQBAQBK5HQJ9c2Z9eyPS1Z9mbXnS9y8X3gsANJfBhv5bc19ELV7nkhvYjGhfJFaGBJkZAPPw3sYDd5OYKvd7kAmhi7gu9NrGACXMFAUGg0RLQJ1eSC8qYtPw0W1MKGq2dwrCbg8DXg1ozIdQDpdROrFxpgJCLlSsNAF10aRkB8fBvGSdxVeMgIPTaOOIgrLCMgNCrZZzEVYKAICAIWEIgt1TNY2sTWXI6lxK11pJbxDWCgNUJeCvs+WpQa4a2dkMmKgVZna8lDYrkiiWUxDUNQkA8/DcIdtFpLQkIvdYSnLitQQgIvTYIdtGpICAINFMCBWVqZuxIZvbhLLJKRcWgZhrmRu9WTx9HZsa1pLefM/aiUlCDxOu6yZW81G3MObyYpblnOauzJUDRjbHBI7ktuA1eCsv3ctWlHVXqKmYkxOPXZixjg9rgVb3b/OPMOfAncy4eI0PnTc+Ae3i8cwTBTtKqUNXn+GfL12yyGcRDEbF0dpE3CHTRqWUErPvwX0pm8j4WHl/N8tzjnNKWIbPxp6fXcO7pGEOEpzNyW0vsymTbtk94N+UoJ3RGrpeN4qPo0Qz2cueK+soz2X94Gb+d3cAmVR42Ff2OYnJ4b8LclEirVEnL5dD+OXx9dhvbVDYEO43gicgh9PJyQ17lOjXH97/PKyk+3N1zNMO8PRFqtiR+N+4aa+u15MQBCtatpfzoCXSlZSDzw67LUBwGR+Pk74SdXS18KUsi+4dZlHqNwH1gT+TuxubwQgq2raBw/RY0qRnodHJs/HojGz0a1w7eSKrckkf+8r8p3LQNTYENNsHDUE4YjFOAK1XNU1Ow/CMKDvigGD8Sp7Ye2NfCfHGL9QhYV6/Ws0u0JAgIAoJAUySgrxj02+EMZu5KJTGvrCm6IGxuBgTGtHXl9ehAOniISkENFU4zyRU1ifGzeP7EajbkZ1CgKacckNgqcJG6M7DVk7weEU17l2oJjGs8qWM7+fHM2vYFH6aomRD1HI+164CvYZfqFJZv/YiPU1twW7ch9NDE8+OxTUi8H+aJLj1o63T1ET/z2Cym7E+ke5f7mdquPS0kovZ3QwnPkn6t9/Cfy/7dn/P66Z3sKMqlQFNGGTpskaCwd8LNsT//jb6Pcf7+OF0vwVJ6hFlrZjIz9SjnjDmhuJs/Bt3NWF9vZPrvy1NYvuMT3j27lwNlRRTqNNhU9OtMkOsdzIy9jUHe7pcTI2qSD37FE4eOExw8nnG+9iQc/I0lqj48EzOSOC+Xqy+kuXt5b/OnHFbey1Pd+hHhIkGo2RJV3bhrrKfXPPLmf0XB2l2oLuZdSqzodGAjAYUSW+++OD50N66d/ZHUKMGSR95fH5P37ya0MS/SYmw/FNUz1WUp5Pz8FQU79qHJLUKn1oBeWfYO2Li1Q3bnNDxiOiBz1A8UNYXrZ5G78AT0GYdLJzuK5/9JGbG43DMcp1YuVA4nbfY+Mj75gtJWd+N1axwKT6HXG6dEy1q2nl4t609cJQgIAoJAcyagP3flcGYxU1efYXdaYXN2VfjWiAnM7BPI5M7euNdgAUQjdqdJmmYyuaJKW8lrO77n+xwXxoZO4N42bfGS6ci/sIFv4uezotiHqb2eY2q7UFqYya/UpR1V9l5m7/qWj1MSOK5py7MxL/FEteRKceLv3LdnDnKfZ3gpog+himQWr3uTd9I7Mm3QfUzwa4GjPjTFx/l54/ss0Y7kqV5D6e3pUO2X1SYZv2ZttLUe/lUpS3h85w8szfVnfMfRFauuvKUSNPnnWHXgWz7PSMbe6zG+jx5OH0/llRdCo3DTlzNl67fstxvJSxGxhFdf/WTrjK+DM072dtigJvHAJzx2+F8OaPvwWNdbGebribToUr9fZVwgOOg5PurelzB9O8WHmLXhQ74qjOXt2HEMa+FIcvy7TDp6gh6dnufp9mH4VyxPKeXQjreYftaZ+3rfzR2BASivlxRq1kppHM5ZS6/q0/+SMesXSlJ8kd06CqdurZEpJGjzz5G34EdKDpzHJvxRPCYNQRmotCypVpZF7uJvyF+xAXVGETYj3sRnXPXkSin5Cz4gb/F6VEQgHzcW504B2NsWULRxLoVrdqOVjcT56Ttw6eCFffFhMj76mMKyGDzuvw1layXFaz8gZ8EJbEc/i2ffzsgcLuk1f/5Mcnc44TDxLlzD/RHbgBtes9bSa8N7IiwQBAQBQaBxEEgpKOO+ZSfZklKIscXNjcNKYUVzJaDfBvTj0Dbc1s4duXjQarAwm0iuqDm2+0UePppAQOsXeD4smk4uUuxtQKMq4kT8h0w5ugmfgNeZGRlLe2dTP5/Wsh11LscP/8P/Tq1kWW4xDrocLuiCmR59bXLl1O5nmXQ0lZiuL/FkaGf8pGoObn+SB0+UcEvv53g0OBQve0g++AkPH0ojrtsUHmzTDi+9M+LTqAlY5+FfzbFdL/LgsRN0CH2Wpzr2JESp17INOk05hfm7+WLjZ3ydGcQzg6YxqWUrXM0kKjKPfs2dBxbRouWrvNElmnZKMzoqPcYP697j7QsO3NP7ER5u0wE/qT022qv9fp8dwnNDH2aifyBOqYsZt/0HUhRT+SJqIN3dZajPzOGW3X+gc3+Cj3rokzASyNzCa1tnc9FtIk90jaGDk1gF0BiEbC295i96ldwFJ7EZ8RQeg7sjd5ViW6FXFdqMPWR++iXFJ1uheGEq7pEtq20rq05CTem5XeT9OYfS+GNodRJ0pUXYDHv5muSKNm0bGZ9/RfFpD+RTpuAa3RG5o15bGrRF6eT88l8KNhchefBFPPt0RHZxKWmf/ExJ8IP4jB+AwluK5thc0r/+C1XYdLzH9EHhIeFSu79R1vFOvEb0Ru4m9Np89NoYPBE2CAKCgCDQOAjklal5eXMSfx3LIq9cv/JTfASB+iPQzlXGh/1aMaCVKzI78atr/ZGv2pOJ5IqOspKLpJWrkMs8cZfKkRjE6PyB95h4aCWtg9/mtfAo2ph8waxdO4kH3uTpoxvYr+7Fg+FD8E2ZzccXNIyOuja5cmzn40w+lku/7le/q/y3/vp/C+mAT1k8n2z8lN1243iy50Ai3eXmVyc0VDREv1UIWOdltVKDahzknrhJZRVJwisfXRar17/IM2fKGd37BR5r1x4fM0cJndj1DPcfy2Zwj+eZ3rY93uaOHUpZwu3bv2efzTi+63Mb/b2dr+pOV86+bU8x9WQSvSPe4v/aRxCY+Q/Dd/xMnuN0vogaQDc3KZy/9G/5yul80WsAXd3K2bXtDV5LDmRy9B2M9vdBIebPRjFyrKVXbUEGmkI1Ns4e2DnIsKmi12yyvn6Vgg1lSB79PzxjQpGZ25mZspqLP/xJ0cFy7IbegYPbEUpWrkfd7ZlrkivFaz8ke84K1GFP4jV+EA4+coO+dWjyMtAWG9h1bgFpn/1KScijV9s6s4ALn/9KWcijtKhYGVNG7h9vk3/IH8eJ43Hp2EKsWmkUagXr6LWROCPMEAQEAUGgERDQn7vy86GLvLfrAmfzxbkrjSAkN5UJE0LdeSUqgFB3hSjB3ICRv+6BtlVsUxeSfHolnx/8gwUlXXmh72QmBFhwTkV1B6/Tzun4b1hVGkhYq0g6u0vYt/Ulnk4sZngNkyuDe77E9LbtyE14k0dPypnQ614mtgrEWZye3ICSs7zr+nn4T2Xxqld54ZwTDwx5giktg3EzuRglk/VrX+LJZH8mdgxDXrCHtTmJnNE608lpAA+HDyHKxx2Hywu58o58y9gDf2Pr+X/8r2d/wlyrZmIyEj5hwsGlSFq8cGlVSsHia5MrSf8wfOfPFDtP59NeA+hUtJLHdizHIfB+HuscSbCDfvuR+DQGAvWj1wtkvf8mBduUyF6ejkf31uZXriRv4uLmfGzbh+LULhDNkZ/J/mURqvCnqyVXCsn96RXyVmVh98DzePXphEx2HWWdvTa5oj21gPQvf6Us9FJyRZK/moxvVqKOvhfPwV1RKGt0SExjCGuztaF+9Nps8QnHBAFBQBC4hoD+3JXtKfk8uf4cBzKKBSFBoF4JvBntz4NhLfB0kIjkSr2Sr9qZhcmVFJZv+oJPLxzjZHkBztLh/CdyHKNaBeIuqcnLnWXtqMryKEWGQiKr2O+/cf1z/CexyGhyJffIN4w7sJw2bV7mpbCeBDlUvgC35PGBU7hLeYEvtoiDPxtQY7Xuuj4e/lUpi3h0+48sV4/km/63M7yFm+kqJpWH2V5IplgqQaspplCtP+jZFrmtEndFBE92n8YkfSUtCZzc9SyTjm2iXduPeS08+poVXpqzc7ll12wKnB+7tCpFksDMdR8sUXKhAAAgAElEQVTxl/o2Pu1zC329lGQe+h/jE3bRMfT/eL5jK5J3v8WrF0N4PHoCt/h6XWdLSK3RixtrQaBe9Hp6KRlf/kwpI3CfNgbntm7mV+GpS9CUAnIZtva2lO6eRdZPC40kV5LJfOctCnc6I391Oo6emZQuX0LZ0UR0ahk2gX2Qj7wFl/ZeV6sFFe7j4jufUOQwCu9JI3AIdKR0+2dk/bIb3cin8RoQSOmfM8k7G4LzPeNwDvHETmQCa6GsG3NLfej1xlguWhUEBAFBoPESyCxRMXXVaVacyUOlFSevNN5INS/LXKW2fNw/iNtCPHCsWbWD5gWiEXhjWXKl+ABfbZzNwrQkktTppNk4EOl1Dy/3Hkn0NSVizXhVq3byzSZXtMVH+H7Du/xWGM3TsRPoq9vBezt+5JTjA7zYKxrp8fd5rPLgT5ciliZYULK5EQRGmFAPy9b1lai2fs77KcUM7fp/PNexC0Hm9thcPsz2r1w37mg7hrvbtMfPUYptWRq7E37n7fOHuCgbxccDJjLOpwXJFVvWttMh5HNeCe9NcMXJygafy1t+rmwDclWRsGMmU08Vcku36UwNlLJj5wzeyejIU3F3M6hsI8/t24J720lM6xBE4dG5FpRsFkqqLwI3+mVVm59A9jdfU7inGLv7nsKrfzjyiqo9ln9KTCZXzpL5+tsUnvTGvpcEXdJR1EkX0ZXqa8TZgMQRW9e2SA2rBemKyJv3AXlrC5Hc+Qhu3aQU/fguBUntcXrwThR2m8n9dhva/vfg2b8V5ZvmW1Cy2XJfxJV1I3Cj9Vo368TdgoAgIAg0TQIlKg3v7Uzh+4MXuViibppOCKubHIE+/k683SeQ7j5O6A+2FZ+GI2BZckVbSk5JAUVqNWpNDvvjf+DtpKNIPKfycdQgeno4WnaGSa3aMZ9cQaeiIHMfc/f8xfy8JLJ0XnRtMZzJnePowiHe3n754M+wIM4mfMYnFpRsbrhwiJ4NCdzQh//ceH7a+Q0fnT+Gh8+jvNNzBL08lVXPY6keDnUhF0ryKNDa4yZzwVUqQ6KfwHRqikvO8u+WGbx2Ppn+4e/zfKdIShJqmFxxk6AqTWLr3r/49vwBDmp1tJH1ZULECIYG2rFny0w+z+7GtOhRhGb8ybOHLSjZLCRVbwRupF612Qlk//gdhTtOQO+H8LhjGI7+Smr69/O6yZX9Z9DJJNiEjUM5LAalryNo865WC6I3js88gFt4ABIbHdrCZPKW/U3BjgQo0YF3HxRjhuHS0Y7C796nILMrLnePwCZpLgWLrl+yud6CJToSZ64IDQgCgoAgcAMIaLVaVp/L5YVNyRzOKrkBPYgmBYFrCTzb3ZfpXVvgp9Sf1SeSKw2pEcuSK1Us1FJacoTf173HB2kePNz3Ce5vHYx7jbfSW9rOdZIretv01VdKcslWl6JCglLiirtczf4db145+HNQ2Vqm7rOgZHNDRkP0XYWAxS+raat4KH4+m/MyqhJ0mcx3PfrTx73qkpHii9v4as+PfHchjUC/e3m56xCivV2R1fRNtUpvGrIOf8vt8fPReT7Hpz37ITv+tPmVK5fPU8nTH1ZbeYAtWspL88gsL6RIC3I7F9wVSlRnfuOBffF0aD+JR1vC0u3/s6BksxBUfRKwWK8pa8j4dRGlZ6rpNew+vMb2Q+5XUb/4ykeVsp2c2bMp3puOTb+JuI0aiDLAFdta7LG5bnJl72F00VPxuP0WHFu7YyuxxUanrxaURe7fb1Gw5ig2I9/AW1/1x0U/6WvRFuWjKSgEfWEEmTO2LkpUx/4k66cEGHovHt11FHz1qQUlm+szWqIvi/UqUAkCgoAgIAjUiEBmsYr7l59ibVIeGrEzqEbsxMU1J6Cws+HzgUGMC/UUW4Jqjs/qd9QiuaK3QU3Ctid56EQ+g3q+yOPtOpitsGLaakvasSC5YqQDVdoKXt4+jxKfB3g8vCc2R57nfgtKNludsGiw1gQsfvi/vL1mRfaFqn25P83yuFEM83a6/O9q0o7PY8aRhczPLiU2+CGeDoujq7uyjomVS81rk/5mxM5fyFc+VpEsCUz+igkHF+Ps+yrvRsbRoeJl9Oqn8sBbidcLfNijL51d7Y2zUqewdP0MZhVG81T0aPpqNjLBkpLNtSYvbqwNAYv1evkg2OITaVW76f4ffKbcgkNL5RW9lhxYQO7fiyk9UYrd0Cm4DY/F0UdZq8SKvlHTyZXzZL79FoW7LmL3wKt4DeyK3LFKmSLUh/7k4qy/KO/82KVKQJ4mSmWpU8j+/F0KCqNwu3skSvvNXPz0+iWba8Nc3FN7AhbrtfZdiDsFAUFAELgpCeSXqXh/Zwo/Hc4kQ2wNuik1UJ9OR/speSs2kChfJySiBHN9ojfaVy2TK6Xs2/w0U08VMKjnteWRLffKknZqk1zJZOvmt3gjvR3Tet/BCD8vzuyyoGSzubK6ljslrrQSAYsf/tUFnC/Jp0hTbW+rnRsBDkocKyYaNYkHv+etI0tZXOzLxE5TeCQ0ghAnfZlx6yyfyzv6LWP3/43a45mKyj5huQsrDqw9J5/MTzHDifIwXJGg5sjO55hy7BCdOrzNK52709rBuB2Zx77lwf2n6dplElP1paLTF1hQstlcfV4rBUg0U4WAxXpVFaLOyUenqqZXuRv2zo7YVNS9V1O4/ifyFi2n/KIPkrH34d4vArm7DNs66NV0cqWU3N+fI2/ZGWzveAuvgRHIq50RpD42j4tf/05Zh2nXlHE2BFGy5weyZ5/B5ta78YgNRXZhkQUlm8XkW9/DyWK91rdhoj9BQBAQBJo4AX1J5i3n83lmYxIJompQE49m4zf//3r48miXFvg7iS1BjSFaJpIraazZ8hn/S9UxrPtD3N0yGA/DH9XzD/DRxvf5OM2bp8yWr7VGOzVPrhQn/s0Te9fgFPQgj3fSl6u15VjF4aK59Ot+NRlU+W+XSjZ3oIV4vm8MmrxigzUf/jNP/sGLB+awurgDD3e/m7uDOxAgl9Soekny4c957tQ2FF5P8EJYT0KcDFeipLFy/X95NvECcRGv8XzHCFoSz4drPuDLzNY8328qd7cKxKny/NHyU/yy9i3eOu/Mw4Of5MFWbXA3llspPs7PG99nvnoYz0aNIMbLEbvqB+G6SaFayeYIV5FcqW8xW1OvpQfnkD37b8qyOyC/605ce4UiV+pL69XNK9PJFR0lu74h66elqPzvx2PScJSBSoOztNTkL3qD3AXbYcTbeA/rhdzZiDHFJ8j87H8UyYbgMX4ojv6O2Jy7fslmhb68lvjUKwFr6rVeDRedCQKCgCDQBAhkFJczfc0Zlp/JpUzsDWoCEWuaJrrLbPl0QBCj23qgEFWCGkUQTSRX1Jzd9wH3HF5HqnQAz4ffwYTgVrjJdBRnHmTu/m/56PwB5J5P8Un0LfQ2eaCtNdqpaXIljVXrZ/BZdlce7T2Gwb7uFeVqr1uyOcCPKqvgG0V4bm4jrPbwn7mNt3Z8ze85oUzrNYE7goLxktpbdgizQQhUKYt5fPsPLCrwYmLYQzzWviutHKVoCs6x6sBXzDyzleOyCcyKu4uR+jLJFLFv+1tMPbGHXOXtzOh5OyP9PZEWnWPV/i9468x2ytym81nMSGI8nYzak3zwEx4+lEafbpN5qE0IXvY2ULjnOiWbu9FSUce38JtberXy3lp61aZtJ3PWdxRdaIfjpNtx6doaqcy+zokVvVOmkyugKzpC5scfUHQwC9uo+3EaNRinIL0u8yhc9wf5C/9Fld0Fx2en4tatJRULbKp9ijd8TvY/adjdMQmPXu2QSvR6vV7J5gjkJlZt1SoQ4iaLCFhLrxZ1Ji4SBAQBQeAmI6DWavlqXxqf7EvjfKG+8p74CALWJzCmrRuvRwfQwcNBHGRrfby1atHktiB12RkWbXqb15JPkWHvhItUip2tDq26lLzSHFwdbufN6ImM8vfBseJgxRSWb/qCT9M0DOk6lXuD2qD/MbLm7VT3o2bJlbyTs5lSefBn+874yy69AVQp2dx3An01O3hve2XJ5gF0c5PpC46KTyMiYJ2H/1IObX+NaSc2s6NcgaeDM0p7O6NVVsaGvMKjoV0JVEBi/AxeTNyPjeeTvBYeRUcXvZiLOJrwNU8eWcU+jR1OUgVSWxt02nIKSrJREcnjUY/ycNtQfKR63ekoz0vgpy3v80FaKkUyF5wkdthUXm8/lDf7TGJiy5a4GjuctDCeTzZ+ym67cTzZcyCR7vJLCRhd0dWSzZGXSzbvuFqyebS/N3Ih5npXsrX0mj/vv+Qu3oI6X4GtmzN2UuOnhduPexH3mC7IHKFw/UwKVsWj6fI4nkN6Inc3vhLEXHJFX3mt9MQasr/9mbKkAmyUSuwqdKxBW5iLtsQH+3ufwHNQV+RO9tfOl/kJZHzyJSXet+Expj8OLeSXrjEs2XzPI7h1kVL0w9WSzS4dvM1X6ar3SN4cHVpHrzcHK+GlICAICAI1JaDT6TiYUcwjaxLZk1ZU09vF9YKARQTei2vJpE5euMn1P8KJh3+LoN3gi8ycuaKhuPg8CceX88eJtazIP89ZnQ4PSXtGBY/n/va9iPB0R2Fne/kh+yxzl7/Jq8lqxsYYnsNS03bqkFypfvCnt8vVbR+GJZvzk8jSGpRs9nSxyoGmNzhWN13z1nn4T2bBitd5KTmBY9c5sX1y2Oe8Et6bYEcubyPbjo33DINKPvpkYS5nUnew+PAS5l1MIF5dgoNtKyI9RzClywD6+wfgKZVcXYWi113ucVYfWMCP5zawqTwPG1t/enqO4sEuQxkU4Ie7PuFyTXTVJO7/iIePlTEi6l7ubxWE+5WzNnRmSjb7m2jvppNPvTtsHb2eJ3OG/mDZg2i15l2wn/w/vIdEIXeC/CVPkzt/B5peb5o/D2X3LLJ+Wogq/Gmj1+nUJajSjpO/8l+Ktm1Hk5kDuGEbOgiHUUNxjmiDTCk1sopGTeGaT8hZXI70nom4R7ZCciVhaFCyeWcCFBuWbPZDaiJ5VO8BvMk6tI5ebzJowl1BQBAQBGpAIL9MzYzt55l9JJPs0mrnrNWgHXGpIGCMQLingnfjWhIX6IJUHGTbaERynQNtdajLC8krK6RAq6JcB3Y2MpylLrjJZNhXOVhRRUHRPmat3YBH6BhGVmxhqPSzJu1UZ6OluDiDiyotjnIP3KRS079y6l9ki7PI1znirnCsSPxU+Rgt2Wy9A00bTVSbiSHWefjX6zKLTFUZ11uU6SLzxkOmqNjuUF56kW27X2aF9k7u6VK1ko9+9VZhWQF56lJKdVpsbaQo7JxwUzggv5JsNAiCTk1JaQG5qiKKtBqwkaCwc8bd1PUVt+ooL80irdwWZwdnnO2rb2MyXrLZwb4y2dlMRNCE3LCWXjWZWWjLrqdWwNkbe0c5NragLbxI3oLXKVKOx6NvHAp345WndKW5aPIK0cncsHdywMbYiimdGk1hAdriYlDr6yvbgUyJrbMSW30i0OgPI/oESjaaIhtsXZ2x1W9jqjr5Gi3ZXFHquQnFuDmZah29NiciwhdBQBAQBKxLQH+w7dbzBTy98Zw42Na6aEVrwIzYQCZ39sJTYexHL4GooQjUslqQcXOLE/9iWnwhQ3sMZ7S/OMOkoYLaXPpt0If/4sP8sGE2eb53Mb59FwLFGSbNRVY3zI+G1Kt+22PWx79T3n0Cnn3CkYkzTG5YnJtLww2p1+bCUPghCAgCgsD1CKQVlvHCxnMsSsylSHWdJanXa0x8LwhcJtDSScIHfVsxLNgdhb2RQ/AEqQYjYMXkSi5bNv/OCacY+od2JkhhZE9+g7kpOm6KBBry4T/z6Hd8mxHAwA6xRHo6iTMhmqKA6tnmhtRryb4fyUn0xykqGkd/J6NnCtUzDtFdIyfQkHpt5GiEeYKAICAIWI2AWqtjzblcXtyUxOGsEqu1Kxq6uQk8FuHN4918aeUix1actdKoxGDF5IqGouJ8tPaOOEikNSpx26iICGMaDYGGfPhXl+WQp5WjlMnFeTyNRhGN25CG1Ku2JBetVoatXI6tsa0+jRudsK4BCDSkXhvAXdGlICAICAINRiC9qJwn151h2ZlcStTXOQCwwawUHTcVAn5KCZ/0D2JYazfkYtVKowubFZMrjc43YVATJyAe/pt4AG8y84Veb7KAN3F3hV6beACF+YKAINBkCKg1Whafyub1bec5nlPaZOwWhjZOAlPDvXm6uy9BLnJRIagRhkgkVxphUIRJlwiIh3+hhKZEQOi1KUVL2Cr0KjQgCAgCgkD9EbhYXM7/bTjHotM5FIuzV+oPfDPryc/RnvfjWjGyrTsOErtm5l3zcEckV5pHHJulF+Lhv1mGtdk6JfTabEPbLB0Tem2WYRVOCQKCQCMloK8ctDE5j//bmMTBTHH2SiMNU6M36/96+PFoRAv8lfoKQaLeYmMMmEiuNMaoCJvEyhWhgSZHQLysNrmQ3dQGC73e1OEXzgsCgkADEEgpKOWNredZcCqH/HJNA1ggumzKBEJcZbzdpyVDglxRiFUrjTaUppMrqlT2LF/P3sR0ip3b0HdgHzoFuiPTV3sy952hq9Zoo7I91Tm2LNxAhl9fYroG4e0Aqux4Nq3axdHUfFSubavaaC3k1vDBGm2Y4KBIXsW/W4+RkqMy8NiFzsNGEBXqh4u9tUDUfzs1evhXpbF/7Tp2n0ijyNabTrF96dXBH5cKwV7+GNGQwZek7V/Pxr3HSc0vB2Vrogf3JbyVBwqDJgqOr+HfRBeiIjsRpBchKlJ3Lmft/kTyFGH0H9qTEB8nJJpUtq88hWN4R9oFeKKwJj4zvhYcWs6/O06Qkqe+1KNvFOMGdb1sq4G35saOyfY19e+rNbnd4LZqolezc5fF86sZzTeiGJr2VWXRmKsSNnNj+JrvGmBs3mCNWbP5mujVmv2KtgQBQUAQuFkJqDRaDlws4vF1Z9mXXnSzYhB+15LAS738eCjcG1+lTFQIqiXD+rjNRHKllMR1/7A124/O4S3RndzCAVU7BsR0JcjLxsx3hq+Q1mjjylsxydsWsHTjIWy638Po3iH4KbPZt2Ah8dp2dI8IoPzIWg7owhkY3YUgT5mV2FnDB2u0YZqDj6SA/KIyVJpLp49n7lnMusyW9OsfRXt/pyZdtcnyh38944XsyPGlY3hbPIriWX9IR1hcFJ1aeiCtIKMyoqGrMtEkb+afHUUEhIYQ7CUhZc9adhW1ZlC/7rT1ccQGFdnx61mxeS/HJD24Z1QUIX5KKDjGv/+ewqlDEPZnd5PjH0ePTm2QnljCuqyWRES0J8hdhvUq0Jv39cL6n9mQ35qITiH46TNrEgdclAqkVU4TNzd2dKZZumWwul59tdIwrqdmLNfr9fibmnurz6+mNO/IeVPjod5jaNrXwJJd1xlz1QNnbgwb+U5X32OznoRmpW4s16uVOhTNCAKCgCAgCFBUruGzfRf4Jj6dC0WGP4wKOIKAaQJ9/ZW8ERNIT18nJHbWe6sQzK1PwHhyRXOWdb+uoygkjqhurXFN38ifa3Jp1z+Wrq2K2Wbqu2A1+//ZhbpdD8JDVOydU8c29CsPJKBJ28GincdISTiHY9RdDNMnV3RHWPTnFjSdBxLXrTU2R+bx9wEHegyMIbyVG5IKVhrObVnAXm0Ivbp0wN9FQnb8Utamt6Bnt9ZwcjubDiSSUWqDc1AUg+LCaOmhuPoi3BQ4KA1EkR3P0qUncYzsRWRoAM72TXsvnsUP/8XHWLbgJC5du9El1A8HbQkFxVpkDgpkEjv0FIxqyICdTlVEfgnIFHJk9raoTq1k9poC2g3uS4+23uTvWcCG4+Bsn85RdXtG9e9+KbmSvIFfdtvTs2cYXhdXsbYghKgOjpzdcBRpl250bueHk61hHOqoSbO+FrP/nz845dmX2MhQ/JQm4l9gZux4pbPaFMu0zcyuka/Wn7Aac4sW69Uc/4A8NpucX72RVwIwpwPVSZZbLYZ11KsZX8P8pJSYGXP6dWGGH3Nj2Oh3OTUdm41ZXda3zWK9Wr9r0aIgIAgIAjctAZ0OTuUWM3XVabalFKG9aUkIxy0lILO14ctBQYwN8UQpFYfYWsqtoa4znlzJP8iCP4/gGhdL9/b+OOUeYN5fB3GK7kdUYC7r5pr4rpMPksISdDIF8rJjLJ5TxzZkEuxsMtizcBO5Ld3I2plAWdsRDNInVxzS2TJ3ASeUPRgcG4J671yWZ7RlYL8ehPg4VLxQg46SI8v4Y7+MnnE96Bhoy/HFf5KgjCU2IJct+3MJ7BhKsLeGI+t3oQrpQ49OrfCoXPjSFDhcSRBoSN74F1uKQ+jVM4zWHrLLDBpKWnXv1+KH//Mb+GVHPu7qbLKyc8nVehLefzA9QlrgVJFlM6Ehw8RUNXNz9/zDnAMyeg6OIayVG9rCbErUEkpPr2DBaW8GxkZeSq5k7+fvFRdpHR2G48kVHHOMpq32OGc0wXQJD6Wlm7RaHOqoSXO+2p5hzezlHM0rpxywdQigR79+dA32xNFwe5jWzNhR72K2KZYFNfW17hpoSi1YrFdz/B1Os9DU3NspEJfKv6nmdJBuZjzUOIZ11Ks5X6/M05eiXH3MXUqQV37MjWET35ULvZobPxbrtSkNQmGrICAICAJNgIB+e9C845m8tSOFU7llTcBiYWJDEpjU0ZPne/rRxk0hDrFtyEBY2Lfx5Er2Lv7+6zReA/vSPcQPZW4C/8zZhTRyEDGBF1m7wMR3XYJwv7QHA6zRhr6Z+KWsTvOiW1dnzixdTVrgsEvJFaWGouQ9rFy1l3PZhaikfnQf1J8eIX44Sa7+Yq/LP8iiuYdw6tWHHgEFbJwXj0NMLD1cElm0PoPAzr3o1qEF9uXFaCUOKCoSOlb04YZzuGxr6UmWzzuEIrIn3UL9cK6yWsJCNTSyyyx++D+3hh//PYS6ZW/6hvugOrqZLclO9Bjah7BAdwpNasiEwwXHWbVgO0XB0UR3a4u3gy3odBUTWm7CP8w55smAyuSKtpDjG5aw5ch58mzbENM/kPSDmXi3diD91CmS0jX49x5M3/BWeFw+vKVOmjTnq0MiC+fuQxXSg54dPCnct5Yd6S3oPTSaTgEul1dz6X02M3ZS15pm6S/lTA19bWSSuqHmWKxXc/wLdpueew3nV3M60O7jN1PjoRYxrJNezflqME9jZMwZrrsy/XfAzN8Ih5qPzRsqkEbWuOV6bWSGC3MEAUFAEGgGBNKLynl7RwpzjmWRW3b5nLxm4JdwwboEOrrLeSM6gMGt3XAUh9haF+4Nas14ciU3nn/mHMdzQCyRV5Ir+3DoNYDegTmsnWfiu7CWuFb+Qm6NNgoOsXz5GZy6RBLRtpwdvywmtTK5ojvOmsW7yfPvTHi7Ftic3saW885069uTDv4GL5K6fA7Mn8tJ91giXc+w/qSc3tGRtPfRkRS/nd37T5NSCJ4dY+jbS791yOB8DGv4YI02zHG4vPqi4NgS5h9xpldUN0L8nKx4xscNUp4FzVr88K9/0VyRRau4OKJCWyDL2Ms/84/iFtufqIA8tq42oSEjK1c0uYdYt3wHaa7diO3ViZZusirn1lyTXEGHqqSAouJyNLZySo6uYI86hBb58aTKQmjvnkd8opQuvSMIDXClYnjURZPmfA31guIybGQOOMjt0KZvZ96C4zj1Hkxs58CrY7PAzNhR7+ZXUyw7BqAor6GvFsS5uVxisV7N8Xc8y2JTc6/h/GpOB47HmbfaxHioTQzroldzvl6ep6835jD7d8DM3whlLcZmcxGjBX5YrFcL2hKXCAKCgCAgCNSMgEarIym/lMkrEtmWWlCzm8XVNwcBnY6vBwczPtQDJ6k9ovJy0wi78eSK6gQrftkJkX3pFdYSt6yt/L7oPIH94ogMKmDzbBPftfPFsfLnRiu0UXB0MXNWHiK91A6ZREdJXiFqe0faDriLPo6HWbe3nPb9Yols44kkcx//zD+EstcAog1fJNGRufdvFpz1IqjsCLkB/ekd0Z4AZxs0ZcUUF5dRXJTCvo17UIX0p3dYEF6VBxtYwQes0IY5DsO66SsnlXJyxe/sl/cmupvet+Zx0JHFD//p2/ljcSqt+sfQra0Pity9/D0nAceogYTZHWDFWuMausTu6kBVpe1h1epDFAR0qTijJ9BVTpVzYPVbF6qvXDEc56UnWbksCY/wIHQJO8kPiiIiVMeevw/jEtODMP34qLi+Dpo042t0Z4Pkpr6b3D3MnXMM5z796N0hAJfLsig+/i9/bjYxdrzOs2yZcZZV2rfY16YxEVrDSkv1apZ/SAk7/rBgfjWnA68UK8ew9no162vnQBwzrz/mzM1/0fIE1m+xYHwLvV4jcUv1ao2xIdoQBAQBQUAQuJaARqvlr6NZzNip3x5UKhAJAlUIPBzuzTPdfQlykYvtQE1IG8aTK7p8Di6ayz7bLsTFhmJ3eCnLk1vQt19PQn11HDL1nZ/T1fMlrNCGtsywEk4q2/9Zy0XfPvSJ7kJrzW7mLzyKLHIgfbsEYnt0BXM35BE6fCA92vngYLCmXJu+hbnL4klKtqXrhFH0CgnA5uQqViU6ExYZRrBTJpvnrSEntD+x4cF4VyZXrOCDfpVCXVma49DGQ4q97QU2/7KesrAYIsNa4Vb1sIImJMeqplr88K9JY8vfiznjHkXfqGBIWMKSww70GtKHzr4SSosrqylV1dAldpf7LE1k3cIdFPpH0LVLW/ycpEYrLZlOrmhI3bqEXZpQunVpg3rnHBIU3enZMp8tW/NpFx1Jp6DKykVQa02a8TVckciKnQUEdY2gvZ+C9O0LWHzSmehBMYS1vLxqBtBe3Mrc+SbGTjDsm2ecZXiQO9KKcVUzX5usAGtouKV6Ncu/nQOnLZlfzekgsJxdVo5hbfVq1tfAYnYsuv6YM/t3QFlGccn1xrfQqzEpW6rXGg4DcbkgIAgIAoJADQicLyjj8/ZL+zEAAB2cSURBVL2p/HY0i4wSsT2oBuia9aW9fBx5rXcAfQKdkduLQ2ybUrBNlGLWUX4xgXWrdnE8LZcyeQu69xtw6TwTqY2Z79LYXlktqIMfipy6tnGpWtClzznW/Ljo6rYgRSnpR7awYedRUvPK0Ng6EtxzELERwXg5XqoQc+WjSWHLnIVsyW3NqFtj6RDgDGWpxK9bz56T6eSrbXAK7sWA6AhaezkYvFQ3AQ76rS3Fh1ny22Gc42LoFuqPU9MuEnQlbJY//GsoTT/C1o27OJqSQzGehMf1p1enQFzltgZaqKYhpT7Zcqm6lX/pTtZsOsiFMpnBuTu+RI0bRNcgbyoXuJhMruhLMq+6QEBEGO1be2J7cTfLV+7h9MUyPCOHMrBHO3yd7K/aUmtNmvHVvoBz+7ex9cAp0vNV2CgDiYiJITLEB2epwdgM8aD0pKmxA2XXY1lTX5vSjFgHWy3Wq8bc3GWLyuTcazi/+iDLNqV5nfVjWFu9mvHV9uQi5q8xNebUxF/5W2Lm70CVrX3Vx/flYAq9GlW1xXqtw5gQtwoCgoAgIAiYJ6DR6UjOL+Pp9WdZfS6PMo1OILvJCbjJbHkntiXjQj1xkRu8O9zkXJqK+yaSK/qft8spLiyipFyNzlaGo/L/2zvzGEmu+o5/666enmNnZmd29vCud71mjb0GGxYWc1laJzLwBwQpQYIcBIgSkyAFEoUgQgJKyAkKJMrxR4iiHCACikBWEkXBSTCOL2yzDnt4WXsve2ePmdm5p4+6XvR7r6q7Z3Z6Znq6q6ePX2l7u7rq1Ts+71c19fvW773KwrVj0aLqPh+5ufhtQTQxrGhAHiWhgPJWw4J6MiriIPLzWFrKoehHgG7CzfahxzFx81yuIQrzC8hFFnp7M7BluEIEb2kBSwUfgdBguln09TgwVx7cBhwQFbE478GgVw/bZkfMt0InUE03/5GP/NISckUfQrfR09sL1zJW2MJKG/Jx7fHHcGXnq7FvNAvD8+Av+6NmoWegF5kKpvIpumegJ+PGdhSf6lERC0sRHNeGRa9/pj5ZWELRB6xsH7JuxUTJ8pB6bLJaW4Uc6raYK8APBDTTQU9vj+SgodzWA3t3ol+sce6sx7LmtrbL5bC+etZir2teu9a4vib2Sn24TV/D5hveh5u312ptFcV5LOSqnXMCE/G5KdtaetvVzX8Hyr1WZR/bK4sr9Z3afDQTYAJMIFUCNP/KyaklfPSRC3j22lKqZXHmFQR2jeL3Xz+CB4dNFGdu4POnQ7zhwCDeOWZi6eo1fPKZafxgJsAH33wAHzzQh1H5wN/Hc5dC7Bq2MaTl8NePjmN81xDeHMzi6+dyOJWrn/AfvvUW/NxdIxjusaDzRCv1A21yDtXFlSZXhItjAisJ1OKsbo5eAS8+eQrG/luxa8cw3A6J+FmdRTe1dXPWUO9RbK/1Eqw8nu21kTRXyyt9e027BZw/E2ACTKBzCNDrmb95Ziqef4Vfz9yMnr3nyAF8do+Pb1wy8a79NorCxkExj29eNfHAXhMXnryMP7+8hPmsjUHbgLlrDJ87pCNnZLBrZhra9iwuPRtgcG+Eb784gX8fz2Muqq/mNM/KJ47sxP4Bl4WV+lBu2dEsrmwZei54PQLp3/wLePkiNNuCaawYSrZe5dpufze1dWs6h+21kdzZXhtJk8WVtGly/kyACTCB+glM5zz85fFr+JsTk7iW8+vPkHNYk0BmZAf++K2jePuwDWf2Bk5bvchcG8fv/XAR9x/Zi4MnJ/Cl8QWckrlk8ND9e3B0cRLfdofwS7f1416rgO/e0GBcu4ovnp7DM/MC9Qzqun9Pn5xn5eiuPthGZ7ycpBtNkMWVbuz1Nmlz+s5qm4DgarYFAbbXtugmrmRMgO2VTYEJMAEm0FoERDz/yhefGcc3zk5juhC2VgU7rDYP3ncbfnkoj6++ouGB27J47bYs8ufO45PPz+EtRw/g8OlJfHl8ASep3bfuwVfuNvHw8Wt4ZCrEkGMgM7gdH7/TxfZ+B3tsA/lrV+OhRLX32+FhF58+uhsP7h9En1MaC91hxLujOSyudEc/t2Ur+ea/LbutayvN9tq1Xd+WDWd7bctu40ozASbQ4QQiIXBhtoBPfe9l/OelOeSDOseZdDivepr34WOH8PO98/it0xHe85ohHHFdDMxfx+deAt59Vz/E9y/jT15ZxFkAx958Gx7K3sCfPjeHp6ZVfMqxo3vxvsDGnQct/GhKx+H+Aj719BU8eiVfU7VGMyZ++77d+MlD2zHkWuBpVmrC13KJWVxpuS7hCiUE+OafbaGdCLC9tlNvcV3ZXtkGmAATYAKtSYDeIHRuJo+PfucCHr+ygKiesSat2cSWqNXA3t340n3DeGO/BSc3gy+c0fC223rxukETmLqO35i28S6zgH86PoXX33ML3nRlEl98aR7/5wEYHMUfvSGDE6dzuPOuEbx7bw/s6av4yPcm8L+TGx/S5RoavnD/PvzUHcPY5tAEti2BhitRBwEWV+qAx4emS4Bv/tPly7k3lgDba2N5cm7pEmB7TZcv584EmAATqIdAEEU4MbmEX3nkIp69zm8Qqodl1WNNEzsyJvpMDSIMMFEEsraBXhOIggBXIx2DmsBsIYDjmHD9ENN+hCKJXYaJUVdDrhjBdkxsszWAjsmFyNfwOu0/O3Yr3n/HMAYcjlhJpY+3IFMWV7YAOhe5MQJ8878xTpyqNQiwvbZGP3AtNkaA7XVjnDgVE2ACTGCrCNAbhJ4Yn8evP/oyfjjZgHf8blVDuNxVCfzOfbvxC3ePYkfWhsZjgTrGSqqKKzTmLz95Hpi5AAgNsDPwdBceLBR0R37nIx0011IhAooRUAhQ+i23xfsi6FADyDSIeF0g/h1vl/s0lY72CKEhknMuC/ohQ+IEbYmEDJnKmBqyli4/ffE3rfeaOnrj31ZcrAHIY0o10AAdVINSLcrrgsY2xrM9x2F4cS1UbYSsSLwOLAUhFr0QC/ITYcFX68k2enc9NVG2SjYstp2KdcoSug6hEQNDMoo0ar+GUHLQYOgG+kkZdS0M0McxMeQayFqApQGGpr5NPf7E26jtqy9JRWqINVyWtPxDrlXs21iOGnR97Zmwa7n5j6IIuYvfR3TpCWj+kuItq5X0clJJKleDTrZGS6lblHXEh8U2oI5N8qJ+VLZA20uHx9t0aRvJdhKtgzAi00UQb6cwzyCkNBr8SFqztGtKR990DNkLWWBA30KAjpH2EYcJJtGC6hqs6lfJW6aN7ZRsXqfzSdNg6pq0Edpmym3qm34bug4jXjcNOjdouzqGKBnxsZQvbVeYVMlUXhKuSnWn+pbaQvWX7aC2qXWqXhgRF5VWtbPcdspP5hGfm0nDE/ZxL8l8YgRqXf6nqe9kZ0VoZbIqz/hVQi7VphU7RHzZEhEyOw/hjnuOoX9ge9UzqhZ7DaMQZ049jetnn0RYzCUFNe0PC13/1luUZYmYbQXXm0nJa/RGI1krzFle5xLyZVtOSlbnWrKovlMnIf1JkulL1+jkPEjOe0qz0RotJ5HY2Np8VrejlcfQ+XPzWbo8Vdlc1+8T1R9xumrti0Jkxw7hrnuPYWBbY+x1PVvh/UyACTABJpAOgWIQ4dnri/jE/1zE8xMssKRDufm5fuZNu/GRu0exs9fmVy43H3+qJVYVV7wgwKlHvwbn5NfheHPSCSsLEmpypYIwUYSJojBQFCYKwkBebjPkPg86irARaiYC3ZGfyHAQmC6E6SCib91FZGWgWQ5gZKBbtM2SDlY+EPC9AvzAQ94PEHoFeIEPqpseUikRbC2EKwIYWgQbAZUGExEyCODqIVw9QtYI0aMLuJRWC+DoApYm4GiRFCQsLZT5kBChhT6CKJTOL33KTi4Q0W9yJiscxpLwIjUg5TySU6zuf5XzSoIHOa/kpEqnVTq08brUVTQIg7jZyAkTi3AwjwzmIhuzwsaN0MVU5GJRuCgaGRT0jGQpDAsZ20Kf46DftdGbcdHnOvHHRp9D+2z127HgWCYMw5TlGYaql2MoYYYW+k4cC3oDGK2XRSlIPokcQt/JJy0LrcVZ9fwAP3z8XxCe/BZMb146VpqI4MOEp9nKTYyASANCTZfiYMlxE4BHNistp+zsRTDg63SsEvqkkAAdnmYhSsQZCJDlUH50rEpTwS0WC0ngUOMoSTpT4gb9V+KZsC+lL/cFiRyUnGyIjpNCCNkMNAQaWbyOUAo1sVARKX2BRIxE+JCSodIpY5dZtUdykd/KYUvSSzuOf6hjYyFS1lnIc81AEIsrpEIoAVG1UdU38f0SG5J7NA2O8OX5Rm2ncqQAFDvslWNNyzao8qUakChmaGXJq/JNdeqcUnVVYlEiBClmkWYg1O2SkJSUneRBtZCMY29fiVGUYYTMjtux9663Ids3VNXca7HXIAzx1PGncOGFpxB6ueY8saDrEl2HRAhb+NCkErWK1rQinS4tOlkUI3VcOT+TrsEikqJHIkauBqokSpK4RuehZseimICvm/DpXI0FtiL93YCp7FPT4WsmQk29Mp2sh845L1LnXKCZKGp0Tqv20D5KX5Yr1hNalE3Ja3VZd11Nb5NiEwmTRnzhvFmYU6XS/y7U3xwl/q1CRLZNgxn5IIZSIqqSjo6mNBZ8xb4KabL/bWP7cd/r34btg8MNsde0rvGcLxNgAkyACaxPwAsjPHd9ER//70s4PsFDhNYn1topfvONu/CLr9mB3X0srLR2T22udlXFFXLMzr58CZdeOQ94OTjw4QgPlvBhCQ9m/K1HAYyoCCPyoYcetMiDJr99ICgCYQAEBRq8prxbEQJRGHu68bbkN+0ToXwyV3lTTDfWpRgTPY7FkI6TUXLq1HrsoulG7Nhp0HTpygIyKkaPH3xqKGo2AqHBi4BcROKQLiMHSCyivCxdg2Vo8ls6h3QzHTuC8mlk/DRfOs2xQCKjAMgB1JXwQPsq75OrPWiU7Q09xckvQBC3yIeIAogwREQsw0D9ltt8Fd0AEz459rGwtSQMLIQ6FkMdeWEjp2eQ15UYU9AyCKwMTKcXdqYPTiaLrJtBj5uBZVnSelxDl04DNcC2TBXxQM6wSZE0OkzdhGUoho6uQ6e+0A1Ypi7bS6wMkwQKokDs6X9ywAzp2NJCvUH/XIdeXdYPJy57NfOtxVklIeDMxDzOTC6gGCYSiXJAEkeHtpNop5bydvpFESVkCze/oV49Eac/bBSBclN0i4id+NiZsokB2Y5OLEnA0pBssw2V1jGSSBJlY5KxQccRw3L0kU12FEfLrHTgErtST+elolByLJMWUnVpN2kkFEUmo2QiyHbSOrWJXhZHkTMykkYIFIM4mkYIeKHa5lFEihQaAV8KNolbp6LIqA3ULnnOyGiXcrvoXJDtl0KFDttU6/SRPKTdUB6qR5L2yx6qCPaifdX805LtVJxgpfNuWXdXxCQkGVbxecsmQs67gGvZGOhxYZEqWWWpxV4pz/l8AQuFgrTJ9Vz/zV3eqx21Mt6peu7lGJLyOZOcT7LSUgsoWVyN1VT9kfTrSqknueaXM11+ziYxISv3q/pV9HUttdpgR2ww2YqrzHqcS2SrJ5SwSuE6VdO5lonBbKZh9loLQk7LBJgAE2ACjSfgBREuzhfwsf+6iMcuz0ufhZf2IuDoGj77lt34wB0jcigQ+Qu8dB6BquIK3fwvFgMsFsP4uWVyQ57EahCM5ImmGkqTDOEpxeaTmEI3gsnYATnugR47BtBIbCExgUSFkMQD+i5KYQYRHRfDpmEyukmSBYRhQBi2EkukgmHFHhiFX9ilYUW0rsSUOByDslKhN+VwAKHLKBQaypSXH006j5EgR5eGHQE9lgbXVIfJe9oKh2zZe7KW++vLrKTykLXMRw2xoHYrz1fzBUQQQgsKEH4Bmp8HAvoUSh8t+U37pTCTh4j3a1LYIqZK7BIk1oQ+aHsifpFTnY80eEnXxVEMxMWPhQYankV9GEQa/DjSQboA8VAO+ay14l5fdbGKsEgiEqgvyEJkZAA53yJCtO8tOPKOhzAydmtVLLU6q2SrNByrIbOqr+g4wiAdyVjsSCqd+Dnyt9I44paWxQ6VtuICKs+JeFtJNajmYK/317PGC3OFQrGsRKnEUBvj/OR60oZyGWXxqSz3JNvK50flELiKJ/EqrKHk+qq11R7Ur9fmei7EN/Oq3LJqyQJwLE0OxyOxrNpSq70uSXsNlL3W2I31EEjr2FqbUHsvr19CI1BupF6V1n9z51X+QdhIbg3uEbJXM7bXJCxxlSJqsdcG15CzYwJMgAkwgU0QoIdbL03n8anHXsYjl+ZQYIVlExS35pCxHgufuW8X3ntwCMM9HLGyNb3QnFLXEVdCLJGzelNdlFu2IgiglGrZLBDJkAN5N5qoG8nt6PL5IlQGiZMXOxyJE1qVR+XtdMUz0NLm8vNQKV4sy7Z8i7zyBrl0S1xyOmtzgNZ24ZLGrHbjnWwrR+ssbzq5spRGDkJRApf08KltcvCK2ifDFOJQhYAEliIQxNExJGJJEYbEl4ISuuL5P6RDHYUyQkb2RuJg02+Kmil1OhVDUUYUfaTqLJGLEDqFtyfbSGQRESjCqTSDgoiQGzyEkcM/jp6BkYY5qySuSHstKWHNOYlWlrKG1lZzharpecszWt3pXNZXNZRcrf7V3MT1Xd4aCl+RdJPTZqxTYG01lpErpoZ+12ysuOJF0l7p3iiddm6ee+seWb3vmi1j1GZFzSOahr02r/ZcEhNgAkyACaxFgAQWeovQX/zgKh4+N4sZCk3mpaUJ3LM9g189shPvPDCIQUeNDOClcwmsKa4seVEpEqBsCDXcwsbDKMqDMwjkyliOjcZ2xJ0QR1Ks3SWrP4tOZBY1Xn215ebj4oEtpXkkUn3CLIUMVaJaSmENsXRRWefVhZnlW8tiVlliUpEo5XD/iighmX2Sw8r8Y0GtItZAcSynU/RoGFA5cj3eUtpAaUj8yJgW+u0MzGSY1yrdUcuTVXIoyvYaz2lSw3lbg1XXkGtHBCSU2rsWo07+M5GGs5rYK9nszeJ1TSbGiZnAMgJp2CsjZgJMgAkwgdYhQPNBXpwt4KsvTOLvTk7iypLfOpXjmiwjcP+ePnzs3jHcv3cAAzYJKwyo0wmsK67wzX8rmkAVNzcebbJcnKkUTKoJWcvzS0toKMlFQsCx9HiYRfU3Bm1GXGF7bUV7be86peGssrjS3jbRyrVPw15bub1cNybABJhANxKg+dquLBTx+PgC/uDpKzgzne9GDC3d5p999bB81fLdo73I2mpCfl46nwCLK53fx+u0ME0pZfWiKaApvWEWHAnQ9SbdYABpOKssrjS4kzi7EoE07JXxMgEmwASYQOsRoCFCs4UAp6Zy+PxTl/H4lUX5MgJetpbAsGvg00d34z0HhzDWa6uXgWxtlbj0JhJgcaWJsLkoRSCNm392Vtm60iLA9poWWc43DQJp2Gsa9eQ8mQATYAJMoH4C9MDSC0P8aDqPvz85iX8+O42JHA8Tqp/s5nJ401gWH3vdGB7Ytw2Drilf7sFLdxFgcaW7+rslWpvGzT+LKy3RtR1ZCbbXjuzWjm1UGvbasbC4YUyACTCBDiFA87BM5jw8eWUBv/vkOE7f4GFCTe1aIfChwyP46TtHcM9oFn08v0pT8bdSYSyutFJvdEld0rj5Z3GlS4xnC5rJ9roF0LnITRNIw143XRk+kAkwASbABJpGgKJYCkGIF27k8FfHr+Hh87OY5bcJpc7/3pEMfu3ILrx9Tz+GeizYPAwodeatXACLK63cOx1atzRu/llc6VBjaYFmsb22QCdwFTZMIA173XDhnJAJMAEmwAS2nIAfRrgwV8DzEzl84ZkrODGVk2/q5KWxBDKmhg+8ejvef8d23LujF72WwW8DaizitsxtHXEllK+3jXganrbs3FatdBo3/0pcYXtt1T5v53qxvbZz73Vf3dOw1+6jyC1mAkyACbQ3gTASKJLIMlvAP5yaxNfO3MB1noulYZ167JY+PHTPGI7u7MVwxuJJaxtGtv0z4siV9u/DtmtBGjf/HLnSdmbQNhVme22bruKKpjRhOINlAkyACTCB9iRAbxS6vuTh3GwBXzkxgX87P4s5Hiq06c581TYHP3PnCN65fxtuH8ogY3K0yqZhduiB60auLFLkCoeSdWj3b02zlLOqYyBjwtSrz6L94osvYnR0FAMDA+tWNIlcYXtdFxUnqJEA22uNwDj5lhJIw163tEFcOBNgAkyACdRFgOZi8aMIlxeKeGJ8Af94ehJPX11CLojqyrebDt7ZY+JDd+/AO/YP4PZtLgZc8mH0bkLAbd0ggTXFlZwfoRBEoJMSPDRog0g52XoEBAQsXUOvYzRUXGF7XY88798MAbbXzVDjY7aKQBr2ulVt4XKZABNgAkygcQQoiiXvh7g0X8SJyRz+9sQEnr62iHzAT9GrUd6VtfC+Q8P4sX0DeO1oFkMZC6am8dwqjTPLjsupqrhCLaWIFXoKxgsTaDQBeu27RhenNTKuJXKF7bXRPcT5VRJge2V7aCcCadhrO7Wf68oEmAATYALVCYRCoBio+Vievb6Ib56dxhPji1j0Q8YWE9jXZ+E9B4fwrgODuHM4g0E3fgvQWo4L02MCFI4iWD1hQ2hRArWKKy3aDK5WlxBge+2Sju6QZrK9dkhHcjOYABNgApskQJPe5oMQ44s+jl9fxL+em8Z3Xp7HTKF7RZbDwxl8+O5R3Dvag/0DDrb32LB0nSNVNmlj3XgYiyvd2Ott0ma++W+TjuJqSgJsr2wI7USA7bWdeovrygSYABNIj0AyXIjeJjSVD/Cdi7P41tkb+NFsEcWw80cwbHN0PLB3AO+9fUjOp7JvwEWfraYuoCh7XphALQRYXKmFFqdtKgG++W8qbi6sTgJsr3UC5MObSoDttam4uTAmwASYQMsTIJGFpoRYKAZ4ZaGIS/MeHn5pWoot1/MBOklnsXXgyFgvfuLgEO4YcnFoqAc7ekzYpg5D40iVljfWFq4giyst3DndXjW++e92C2iv9rO9tld/dXtt2V673QK4/UyACTCB6gRoyJAfCUzlPFBEy8V5D/9xfgaPjc/j8oIPrw1fJdtnaXjNSBbvPjgk51HZ2+dgLGuhxzJgGRp0jlLhU6IBBFhcaQBEziIdAnzznw5XzjUdAmyv6XDlXNMhwPaaDlfOlQkwASbQSQTovSYU0eJFEW7kfMwUQ1xb9PDdV+bw7PUlPD+Rw2wxRCsOHqJhPQf6bbxhLItj+7Zhd9bC9h4Le/oc9FYM++GBP51ksVvfFhZXtr4PuAZVCPDNP5tGOxFge22n3uK6sr2yDTABJsAEmEAtBEhoERDwwwiLXogbhQDThQAvzxdxYa6I564t4cxMTg4n2orXO49kDLxqMIPXjvTg9kEXh0ey6LcNjGRM+bYfik4xNA06zaVSS8M5LROogQCLKzXA4qTNJcA3/83lzaXVR4DttT5+fHRzCbC9Npc3l8YEmAAT6DQCyRwtXhiBPnPFAHPFEIEAzs0UMF0M8MJUDudnC5gqhJjI+VKMyQWRnNul1oXmSdnmmBjOmBhyTdzS72Bfn439Ay5uH8rA0YEB18SgY8A1dGQsQw71oQ+P+KmVNqffLAEWVzZLjo9LnYDneTBNE7qup14WF8AE6iXA9lovQT6+mQTYXptJm8tiAkyACXQ+AUET4lIzBVAMQzkBbjGIUAwjOXQo50VyHhfT0DBTCCSQG3kf814ko0pyfgjH0OWH1mnojmNoyFqGjDzJ+2HpLT4DjiH3W7oGW9fgmDQJLQkpkN8cmdL59taqLWRxpVV7huvFBJgAE2ACTIAJMAEmwASYABNocwJJlEvSjDCSMgyCSCAUQkaXUBoSRdQ6faP029A1Oa+LjEKR30pE4YUJtBoBFldarUe4PkyACTABJsAEmAATYAJMgAkwASbABJhAWxFgcaWtuosrywSYABNgAkyACTABJsAEmAATYAJMgAm0GgEWV1qtR7g+TIAJMAEmwASYABNgAkyACTABJsAEmEBbEWBxpa26iyvLBJgAE2ACTIAJMAEmwASYABNgAkyACbQaARZXWq1HuD5MgAkwASbABJgAE2ACTIAJMAEmwASYQFsR+H/CwX1aGCxaLQAAAABJRU5ErkJggg==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2" descr="data:image/png;base64,iVBORw0KGgoAAAANSUhEUgAABFgAAADBCAYAAAD7JQQ9AAAgAElEQVR4XuydB5gUVdaGv+owkZkBJElQdlUyKBJMYERAYY3/umZBEEQRHAkGYFWCLooKCiiIgiIKmAPisrhrwASISpAgBnIGmdTT091V/3Oru4eeoXNXd9dUffU8LrPdde895z2nblV9fYOkKIoCHiRAAiRAAiRAAiRAAiRAAiRAAiRAAiRAAnETkCiwxM2OBUmABEiABEiABEiABEiABEiABEiABEhAJUCBhYlAAiRAAiRAAiRAAiRAAiRAAiRAAiRAAgkSoMCSIEAWJwESIAESIAESIAESIAESIAESIAESIAEKLMwBEiABEiABEiABEiABEiABEiABEiABEkiQAAWWBAGyOAmQAAmQAAmQAAmQAAmQAAmQAAmQAAlQYGEOkAAJkAAJkAAJkAAJkAAJkAAJkAAJkECCBCiwJAiQxUmABEiABEiABEiABEiABEiABEiABEiAAgtzgARIgARIgARIgARIgARIgARIgARIgAQSJECBJUGALE4CJEACJEACJEACJEACJEACJEACJEACFFiYAyRAAiRAAiRAAiRAAiRAAiRAAiRAAiSQIIGoBRZF3oPlo67Bw5ZJWPrkxShIsOG4iysy/lg+DU/MWoo1O4vRsMsN+Oe4YejUAICiQN7yDsaMmYX/7bKgyw2jMXrYxWgW0FhQPxQZh78cg8tG/dd7pmSBtXuMfvrtenYh1hyog5N7DMbEiVfjtEhtVwGhQD68HKP6PAzLpKV48mKNKOuVWdxJEE9BBYpjHV6fPA0Ll27AgdonoUu3azB42PVopxFmr1Uihv/F6L470e/r29AuHlM1qSOuhlmIBEiABEiABEiABEiABEiABEggTgJRCCwK5CNrMW/MCEz/cjec3Z/BVzN7oXacDSZWzCtA3NdzNIpGv4mnL83B6qf74KEjj+Gj6b1Rz7MW824dgK96zcOUvmV4bfDdWHnt65h/vZA5QvuhyB78NONM3LTuEbz35MUQWg1sOcjPtUOKymBR9wr8q3Aitl72HJ66dDumXPQAVt33BpbdFr7tqtUrkA8txV3dR8HyzFeY2UsLynplFhXYypMUBfj49yOYs3Y/1h8sQ3GFB+c1ycOIzo1xbpO8iJUp8h94Z/Ad+PbKWRjX/QQoAA58PgFDZp6GZz4ZHKcQEqJZxYXSIhlZBZmwRrQsiXXE2zbLkQAJkAAJkAAJkAAJkAAJkAAJxEwggsCiQBaixbkD8EqrVmi6cg1+vCiMwKLI2LtqGsZPWIQfLOdhxHX18dSMD3Dn7K9xW1sFji3vYLwYXbIzGx369sOosWKEh3/Uxj8h3TMeHVc/i+e+saLr8Il49vogv/+rL69lQHYecu0Kdrx1G3pNbILZXzyOc/bMwSV/n4frFq7AkNZurJp+BgZ+PQZvL7wRp4TxQ4xq+eSeHhh56mtYV9gRlpgxCv3GBUdpOeSMHGS7vsWjXQZh8z+XYOH1J8fAMFBgWYHpXVYfG81yUR48a+eh25A5Pp5hWFfHlmJminwYy0f10Wy0kxBXlvx2BLd+vBXlHhkeWVEFEptFQi27Fe9d1TKCyCJy7Avcf+HruGDp8+jbRERYgaf8B8y5/g54Jn6Pu9opkPeuwrTxE7BojavKCCRFLsPaeSMxYeEa7MzugL79RmHs1ach+OenVhvBEqpeYdOnGN3ne3Qc+Sfem/U/FNfpgcETJ+Lq07QYBRNPErMMCZAACZAACZAACZAACZAACZBAvAQiCiyKvAmLJm1E2+GN8L+zBmJWSIFFgVz6JR69cDi23jodM25tgXXPX4PB8w/j3tfXY2Cz5RjZ+0E4xyzEpPNlfDLmBrz8l9n4cNSZsB9aiiHdRuLb8x/BW0/1ROmiYbh1Zi1MXjoTl6nDSYIdXvHn5X4345k1A/DaumE4edk96D7CjSkrZuGy2h7seLsfeo9vibmrxqCLPZQfop4fMeWMG/F2o7+goPgIsgOnHcVE1isWjbzsIWztOgKTn7oOrTMkxMSwcgTLCkzv/M2x0Sw98+FZ8wLa3zrDy/PUUKw3YNDp6WWmyIew9K7uGGXRZrSTR1Hwt3c2Yfm2o8c5JkYY9f5LHbx/dcuwkVI8R/H5uD6YcLQXht54NTp3bodmmR44S0qgZOcjU9qCNwaNx85bpmJQBw/Wv34/xpcNw4cjO8K25RX0nt8Ec0d3RS15F5bcPxN1xz+Hnn8G+XzCdPSyfoKh5+/A4A13oIO8GW/ccQ/WXPU8xnardaxeX97f1f0J5D09D+POzsdPLw5CoedBfPWAuCb8dQxCyHDGlJs8mQRIgARIgARIgARIgARIgARIIJkEopgi5EFFuQcW+zrMbncLZoQSWBQZpSsfw7m3r8awRW9jQFvA+d1EdBywGMMXrMMV+4ejd6ETkz5/AX1PkLHt/TvR59E2WPhDIdoIgaX7KKwbuhgrhrSGe/V0nNHvJRS+8RPu6BBCXhFrwoy5CaM+2oecW1/BFyPPxNGld6H7KAue+WomehXIOPjxEJw/2o6pX09Hz4JQfiiQ//gAI0e/jRMLn8KgVofw6SOD8a+yIVjw4vVV1lCJKhBKBUr+/A0fjrgZ81rPwgejOiETUTIUo3miEVgWrMNNzuCs7309tMCirj+TEmYKXKVFKEMs06xC03XLCvKfXQnxb7CjQY4dO+/sFCE8CtxlB/Dbys/x7vIl+OI/m+Bp3gP9xo3D9W0z4NmyADc9VI4xiwagvU1BxR8fYujVv2LYmnvReuMruHaGHRMevhntG8ioKHUA2dmwbgr2eQ5sR44JLO33fIg7e2/BwNX3oasdvnp/xqBvHsCZpZ/g7vOX4prPp+LSEwDnqpk489UW+Hr6pcijwBLV5caTSIAESIAESIAESIAESIAESEAvBKIQWISpYpTHGrwQQWA59MlQdB+p4KkVz+Oy2jI8a55H+1tnYvhra9H1u9Nxw1QJOfk5sEuA7CpDqfNCTPv6WVzi9q47ojy1ArN6FwSM1AguFiiyjLXzBqD/1JUobz0Yc165G+dmSjhUTWDZ/e4A9Bh3Ml7+/hGcnRXGD7kCZWUuWLJzkGXxYN8HQ3DRuGxM+/JZXBrPAqiKG9sW9UefyW0w79sH0TkzSoZRCixCsPq/PcFZhxJYdM8szBUhhJWcqd+FPKNulg177+ocxTWlQHa74KyogKvCDccvH2Li0JW4/INp6LlrFjrcMhvZtTK866bIbpSXnYspXz+HHrnl2LB8LhYtXorlh07GDcNHY9jFzaC4g33eFLJfHFk/EO1+nIOONyuYv2EwThfxda3B82fMxWmiXrcQYv7AoPVDcAZkeH6YjQ5z/oKvZvZEPgWWKOLJU0iABEiABEiABEiABEiABEhAPwTiF1gUWV0T5NxBs7y77nSbgLeu+gI9Bv+MB999C7ecJgSWJ9D+1vnqCJbLdw5Cr/sbYfp/R6GTKnaIw6YKLtbDAQu7Bk6FWbAOA6SANsTOPk9ciLLlY3DTqA+xN/siTFowBVf8NRNWRYZ7/Qx0u/5NDHz3Cww41YMfZ3fEzZ8U4u13+6OVulptlEJRoFDjX2e2ur9hdhlSFA82zvs7/j7lLCxYfz/OCNX2cXVOxJIHnHhQXeQ22BShYzxvKnkEXYOwvldPzDTKczFF6KJFP+Pb3cXH1SjQdmuaj0+vaxO6NcF53XPo/tkl+HrYsQVqZNc2fHTXFdh3zw+43TYb3aY2xKv+RY4r8zPXJwg6Ue50oqJ0Pd55+HnkjJgPsXay7Kr++au4ru6xESztdryL/r13YsSGYV6BZc8yDO/xDW5a/TC6lgVMAxI2UmDRKGNYDQmQAAmQAAmQAAmQAAmQAAmknkD8Aouw1e3E0dJyn1aSjVz3/zD6nJE4PPINzO13ApY/cB2GLzmMexesx+11F6Nf7+fRdPpiPH6hx7vls+ufeO/Z3qgXuHNOlbVGNmBQ26pt1JJ+wOQ+d2DBvtYYPGcuhpydA7u6Kq0CuWIVnrzgdvw68mPMutqDxYP74o2zFuPtgW19u7kEEVh8IscNQ95Et+fexT0dj+A/w3uj0DkJn8/qi3qB2whV8Tdg+ovYHnrt6xh8/2toP0nUsQdvDr4CU1vMxZejOoduOwjDWuXLcbdfYLnkVzze4Tb8e8BCfF54CtbOuAU3vLBJXYNlQPNlGBWMtZgilGZmJyjaL3K7cNNB3LZ063FXiFWS8N7VLdGrebgdl0RurMWzA55F9r1PY3CnAkCRcWTVCygcuRuDlk7A2Rnr8OINzyDjkRfQv60dez4dh/7z2+O5edeh3qejce+v/TB7cFvYy37Aq0OfQ+2JL+GCn4N8PullXJERMEXIvR4v3TgMv925CI9dWAtr596Fe34fiKUTzkP2YQosqe/y2CIJkAAJkAAJkAAJkAAJkAAJJIdAYgJLdZvkCvz26WN4dOIS7Gt4CW671IIJU9+HOm2lnRMHvnoZE596G9/ts6DxOddixLj+OKeuHQgnsASu8Olb5+Wcfq+hQrEhq1YuMq0SLNbumLT0SVyc70LZusV4eOxcfLlfwulX3oV777sCrTP9m+UGH8GiuBz4fvEEzHztU/x8pACNz7kRD427CZ3qRrtNs9hEyIE1b07AjPmijgY4/crbMazwCrTNCt92VYTVtmnumYPfP7ofdz65AlKjS9G/l4RHn37Py7N9GNZpZgaNF7kVjJweGYs3H8KLa/djw4EylLg86s5BI7s0VsUVsaNQ+MMNx4GVeOPZOXh32QYckGqjWcdLcMvQe3B5m2zY4IZj638wbcpMvPfTAdQ/4yoMGF6Iv7XOgOT8DZ89/QSeef8nHGh4Jq4dMQrDuzWHzRXi88o1WAbhdMUNx6+f4enJU/HhOheadL8FY8Zcj461rVACpwFxBEtyejjWSgIkQAIkQAIkQAIkQAIkQAIpIhClwCKsccN5tBTltlALl4rpD8sx4orRODp0PqZe3Rxl303CxfdaMWflRJybCyhuJxwOJ1wyYLFnIic7E1bxXuzfRjgnH7ligRbfSJGsWgWo1EZ8QBS3A0WlFdXwiKlG3qkcEOuplJarbdgys5GdZa+27XJwPzwVDpSXV8CtSLDYs5CTneG1LYbjWB0W2DKzom67ShPVWKhr1ThcUCQ7sjIkOMorkJWbD/uB8KwD60w9M20XufX7UuFRVKFFrMkilru1WyRk2yxRiCuVyQOnoxxOlwcKJFhsGcjKzvKNgBK544LD4UCFW4HFlhnwnQy3w4GyCjcUiw2Z2dnIsolhUyE+V2MoI6sgs3I9F4ejDBVukfcBuVX9PI8TR8styM+1Q6r+XQx5yFNJgARIgARIgARIgARIgARIgARSTyAGgSWycYrHiR9eeQBPLFqB349aUdC4HboPHYcHLzoZthjFisitmfsMsjZ3/Ok9CZAACZAACZAACZAACZAACZCAvghoKrAI1zwVZXCUu+BRxNq3NmRU/tqvL8eNYA1ZGyGK9IEESIAESIAESIAESIAESIAESMAIBDQXWIwAhT6QAAmQAAmQAAmQAAmQAAmQAAmQAAmQQCwEKLDEQovnkgAJkAAJkAAJkAAJkAAJkAAJkAAJkEAQAhRYmBYkQAIkQAIkQAIkQAIkQAIkQAIkQAIkkCABCiwJAmRxEiABEiABEiABEiABEiABEiABEiABEqDAwhwgARIgARIgARIgARIgARIgARIgARIggQQJUGBJECCLkwAJkAAJkAAJkAAJkAAJkAAJkAAJkAAFFuYACZAACZAACZAACZAACZAACZAACZAACSRIgAJLggBZnARIgARIgARIgARIgARIgARIgARIgASiFlgUeQ+Wj7oGD1smYemTF6MgXewUGX8sn4YnZi3Fmp3FaNjlBvxz3DB0agBAUSBveQdjxszC/3ZZ0OWG0Rg97GI0C7A1rB+KjLJVT+Dqez/AjbO/xm3tYnDSb9ezC7HmQB2c3GMwJk68GqdF27Z6ngL58HKM6vMwLJOW4smLNaKsV2Yx4E38VAWKYx1enzwNC5duwIHaJ6FLt2sweNj1aKcRZq+NIob/xei+O9Hv69sQSwod81GLOhInxhpIgARIgARIgARIgARIgARIgASiJxCFwKJAPrIW88aMwPQvd8PZ/Rl8NbMXakffhoZnegWI+3qORtHoN/H0pTlY/XQfPHTkMXw0vTfqedZi3q0D8FWveZjStwyvDb4bK699HfOvFzJHJD8UyJ61mHrpLXhpnwfDX9+AQadHa7qoewX+VTgRWy97Dk9duh1TLnoAq+57A8tui6ZtfzsK5ENLcVf3UbA88xVm9tKCsl6ZRcvWd56ioGLLcjhXz4dn/0YoFSWwnXQWss+7C7aTukasTJH/wDuD78C3V87CuO4nQAFw4PMJGDLzNDzzyeA4hZAQzSoulBbJyCrIhDWiZUmsI962WY4ESIAESIAESIAESIAESIAESCBmAhEEFq/oMO/cAXilVSs0XbkGP14URmBRZOxdNQ3jJyzCD5bzMOK6+nhqxge4U4wGaavAseUdjBejS3Zmo0Pffhg1Vozw8I/a+Ceke8aj4+pn8dw3VnQdPhHPXh/k93/15bUMyM5Drl3BjrduQ6+JTTD7i8dxzp45uOTv83DdwhUY0tqNVdPPwMCvx+DthTfilAh+KLKMzfNuxx2zN+JQcQnujUlgEfqNC47ScsgZOch2fYtHuwzC5n8uwcLrT46BYaDAsgLTu6w+Nprlojx41s5DtyFzfDzDsK6OLcXMFPkwlo/qo91oJ1Vc+Q9K3xoCxe0EFI86WgkWG6SMXOTdND+CyCJy7Avcf+HruGDp8+jbxKIKbp7yHzDn+jvgmfg97mqnQN67CtPGT8CiNa4qI5AUuQxr543EhIVrsDO7A/r2G4WxV5+G4J+fWm0ES6h6hU2fYnSf79Fx5J94b9b/UFynBwZPnIirT+MIlph7MhYgARIgARIgARIgARIgARIggTQTiCiwKPImLJq0EW2HN8L/zhqIWSEFFgVy6Zd49MLh2HrrdMy4tQXWPX8NBs8/jHtfX4+BzZZjZO8H4RyzEJPOl/HJmBvw8l9m48NRZ8J+aCmGdBuJb89/BG891ROli4bh1pm1MHnpTFwmpv4EPbziz8v9bsYzawbgtXXDcPKye9B9hBtTVszCZbU92PF2P/Qe3xJzV41BF3sYP8TUos1vYOCNy9BjZCtMnDQ/doFFtdErFo287CFs7ToCk5+6Dq0zJMTEsHIEywpM7/zNsdEsPfPhWfMC2t86w8vz1FCsw428SQ0zRT6EpXd1xyiLRqOdFA+KXr0R7t8+Pz4TJAn2Uy9B3s2vhb2UFM9RfD6uDyYc7YWhN16Nzp3boVmmB86SEijZ+ciUtuCNQeOx85apGNTBg/Wv34/xZcPw4ciOsG15Bb3nN8Hc0V1RS96FJffPRN3xz6Hnn0E+nzAdvayfYOj5OzB4wx3oIG/GG3fcgzVXPY+x3Wodq9eX93d1fwJ5T8/DuLPz8dOLg1DoeRBfPSCuCX8dgxD1QKo0dyZsngRIgARIgARIgARIgARIgATMTCCKKUIeVJR7YLGvw+x2t2BGKIFFkVG68jGce/tqDFv0Nga0BZzfTUTHAYsxfME6XLF/OHoXOjHp8xfQ9wQZ296/E30ebYOFPxSijRBYuo/CuqGLsWJIa7hXT8cZ/V5C4Rs/4Y4OIeQVsSbMmJsw6qN9yLn1FXwx8kwcXXoXuo+y4JmvZqJXgYyDHw/B+aPtmPr1dPQsCO2Hui7LfX0xr9UczOn0DTr1EyJGLFOEAmxUKlDy52/4cMTNmNd6Fj4Y1QmZiJKhEGiiEVgWrMNNzuCsw9mt+pkSZgpcpUUoQw7yc+2QEr3CZDcOT2gOyO6gNUm59VBn9PoIrShwlx3Abys/x7vLl+CL/2yCp3kP9Bs3Dte3zYBnywLc9FA5xiwagPY2BRV/fIihV/+KYWvuReuNr+DaGXZMePhmtG8go6LUAWRnw7op2Oc5sB05JrC03/Mh7uy9BQNX34eudvjq/RmDvnkAZ5Z+grvPX4prPp+KS08AnKtm4sxXW+Dr6ZcijwJLolnD8iRAAiRAAiRAAiRAAiRAAiSQUgJRCCzCHjHyYQ1eiCCwHPpkKLqPVPDUiudxWW0ZnjXPo/2tMzH8tbXo+t3puGGqhJz8HNglQHaVodR5IaZ9/SwucXvXHVGeWoFZvQsCRmoEFznEdJ618wag/9SVKG89GHNeuRvnZko4VE1g2f3uAPQYdzJe/v4RnJ0Vwg91YdvJ+NsTNkxaUIgu62f7RonEKbCozbixbVF/9JncBvO+fRCdM6NkGKXAIgSr/9sTnHUogUX3zMKlvRBYHm0a8gwpuzbqPLApigtHgex2wVlRAVeFG45fPsTEoStx+QfT0HPXLHS4ZTaya2V4102R3SgvOxdTvn4OPXLLsWH5XCxavBTLD52MG4aPxrCLm0FxB/u8KWS/OLJ+INr9OAcdb1Ywf8NgnC7i61qD58+Yi9NEvW4hxPyBQeuH4AzI8PwwGx3m/AVfzeyJfAosUcSTp5AACZAACZAACZAACZAACZCAfgjEL7AosromyLmDZgGSBdZuE/DWVV+gx+Cf8eC7b+GW04TA8gTa3zpfHcFy+c5B6HV/I0z/7yh0UsUOcdhUwcV6OGBh18CpMAvWYYAU0Eb3SVj6xIUoWz4GN436EHuzL8KkBVNwxV8zYVVkuNfPQLfr38TAd7/AgFM9+HF2R9z8SSHefrc/WqnDKI4Xigrkw/jPvRdi+KcScmtlwepx4mhJOXLy62L4ywE7CVX3V9gSYjclRfFg47y/4+9TzsKC9ffjjBBt1z6uzolY8oATD6qL3AabInSM500lj6BrENb36omZVnkue1D00pVw71wdpEYJtpPPRv7t74ZuTXBe9xy6f3YJvh52bIEa2bUNH911Bfbd8wNut81Gt6kN8eqTF+PYrDSRn7k+QdCJcqcTFaXr8c7DzyNnxHyItZNlV/XPX8V1dY+NYGm34130770TIzYM8wose5ZheI9vcNPqh9G1LGAakLCRAotWGcN6SIAESIAESIAESIAESIAESCDlBOIXWISpbieOlpb7tJJs5Lr/h9HnjMThkW9gbr8TsPyB6zB8yWHcu2A9bq+7GP16P4+m0xfj8Qs93i2fXf/Ee8/2Rr3AnXOqrDWyAYPaVm2jlvQDJve5Awv2tcbgOXMx5Owc2MWapeLltWIVnrzgdvw68mPMutqDxYP74o2zFuPtgW19u7kEG4njm84iZp+ogsdcdLvzJdz54tcYfHYBMgO3ganib8D0F7GGy9rXMfj+19B+0ru4p+MevDn4CkxtMRdfjuocpu3jGdYqX467/QLLJb/i8Q634d8DFuLzwlOwdsYtuOGFTeoaLAOaL8OoYKzF1KY0M8uQtF/k1rnuHZS+fffxF4hkVRe5tZ92cZiLR+TGWjw74Flk3/s0BncqUGN9ZNULKBy5G4OWTsDZGevw4g3PIOORF9C/rR17Ph2H/vPb47l516Hep6Nx76/9MHtwW9jLfsCrQ59D7Ykv4YKfg3w+6WVckREwRci9Hi/dOAy/3bkIj11YC2vn3oV7fh+IpRPOQ/ZhCiwp7/HYIAmQAAmQAAmQAAmQAAmQAAkkiUBiAkt1o+QK/PbpY3h04hLsa3gJbrvUgglT3/euZ9LOiQNfvYyJT72N7/ZZ0PicazFiXH+cU9cOhBNYAlf49K3zck6/11Ch2JBVKxeZVgkWa3dMWvokLs53oWzdYjw8di6+3C/h9Cvvwr33XYHWlSpJhKlOQmCpXEg2tilCisuBNW9OwIz5n+LnIw1w+pW3Y1jhFWib5VdoophmVWWK0FeY2TMHv390P+58cgWkRpeify8Jjz79npdn+zCs08xM80Vu1VlXFahY/x6cq16FZ/8mKBWl6s5B2d3u9oorFluES8QNx4GVeOPZOXh32QYckGqjWcdLcMvQe3B5m2zY4IZj638wbcpMvPfTAdQ/4yoMGF6Iv7XOgOT8DZ89/QSeef8nHGh4Jq4dMQrDuzWHzRXi88o1WAbhdMUNx6+f4enJU/HhOheadL8FY8Zcj461rVACpwFxBEuSujhWSwIkQAIkQAIkQAIkQAIkQAKpIRClwCKMccN5tBTltlALl4rpD8sx4orRODp0PqZe3Rxl303CxfdaMWflRJybK16SnXA4nHDJgMWeiZzsTFjF9Bn/NsI5+cgVC7T4Ropk1ao2gkR90XagqLSiGp1jUzkgV6CstFxtw5aZjewsO9QBLpVHBD/CtB0pJJ4KB8rLK+BWLLBlZsXetmigGgt1rRqHC4pkR1aGBEd5BbJy82E/EJ51oK2pZ6bxIrd+Zzwu7zbNskcdsaRu02zPikJc8VWguOF0lMPp8kCBBIstA1nZWb4RUGLdFRccDgcq3AostsyA72S4HQ6UVbihWGzIzM5Glk1kVYjP1RjKyCrIrFzPxeEoQ4Vb5H0WcrIzAvI+4DwxPa3c4l0YuHodkZKP35MACZAACZAACZAACZAACZAACaSVQAwCS2Q7FY8TP7zyAJ5YtAK/H7WioHE7dB86Dg9edDJsCW8lE7l9M51B1maKNn0lARIgARIgARIgARIgARIgARLQOwFNBRbhrKeiDI5yFzyKWPvWhozKX/v1jqLm2UfWNS9mtJgESIAESIAESIAESIAESIAESMCYBDQXWIyJiV6RAAmQAAmQAAmQAAmQAAmQAAmQAAmQQGgCFFiYHSRAAiRAAiRAAiRAAiRAAiRAAiRAAiSQIAEKLAkCZHESIAESIAESIAESIAESIAESIAESIAESoMDCHCABEiABEiABEiABEiABEiABEiABEiCBBAlQYEkQIIuTAAmQAAmQAAmQAAmQAAmQAAmQAAmQAAUW5gAJkAAJkAAJkAAJkAAJkAAJkAAJkAAJxEBAURRIklSlBAWWGADyVBIgARIgARIgARIgARIgARIgARIgARKgwMIcIDUzbg0AACAASURBVAESIAESIAESIAESIAESIAESIAESIIEECWgqsLjdbogKeZCAEQn4c7v6kC8j+kqfag4B5mXNiRUtjZ0A8zt2ZiyhTwLBHrj1aSmtIoHYCLCfjo0Xz9YnAX8eZ2RkJGygpgKLw+GAx+NJ2ChWQAJ6JMCHIz1GhTYxL5kDRibA/DZydOkbCZCAEQiwnzZCFOmDICB+RM/NzU0YhqYCC0evJBwPVqBjAlTodRwcE5vGvDRx8E3gOvPbBEE2iYt8CTVJoE3oJvtpEwbdgC7789hisSTsnaYCS8LWsAIS0DEB3kB0HBwTm8a8NHHwTeA689sEQTaJixRYTBJoE7rJftqEQTegy1rmMQUWAyYIXUoOAS0vvORYyFrNSIB5acaom8dn5rd5Ym10TymwGD3C5vWP/bR5Y28kz7XM46QJLIp8CN9OfwRTP98NqWk33DOmEOc1ABSlGJvnP4yH39sGKa8jbn9yLHo2qBqeUOfE+rmRgk5f0k9Aywsv/d7QAqMQYF4aJZL0IxgB5jfzwigEKLAYJZL0ozoB9tPMCSMQ0DKPkyOwKDLKv3sGD/zQHQ/c1BLyTy/ioQ2XYd7g1vBsnouBCxpi/Kjzkb/z35jwagFG/6snKjUWRQ5+zuM9cEKwsqE+D6zTCFGnD2knoOWFl3ZnaIBhCDAvDRNKOhKEAPObaWEUAhRYjBJJ+kGBhTlgRAJaPm8kR2ABoLgdKPNkICdDQvGqp3H/uqvw/O1/xd5PRuKVgskYfa4dcG/HeyMW4sQpo3G23RcqRQ5+zhMj0fy/QcqG+jywTiNmAX1KOQEtL7yUG88GDUuAeWnY0NIx8SyhKCoHsbI/DxKoyQQosNTk6NH2cATYTzM/jEBAyzxOmsAiQCtyEb6c2B/TNp+Eax4cj5va5mLPkkIsbjYNw08X3+/GksInYRnzDC73D2FR5ODnPPgUOq4OUjbU54F1GiHq9CHtBLS88NLuDA0wDAHmpWFCSUeCEGB+My2MQoACi1EiST+qE2A/zZwwAgEt8zipAgugwFVWDIdrG94asxztnhqOZv8pxOuNpmFEZ7/AMhd1nhiD8zJ9ofEJLNXPqT35QZyy/PiyoT6vUqcRok4f0k5Aywsv7c7QAMMQYF4aJpR0hAILc8DABCiwGDi4JneNzyEmTwCDuK9lHidHYFFkFK94DGO33YQpNzeH9dA3eGbo5zhn3v3oumUm+r3TFk8/fCHqbf8Qo58C7pt2BRr7g6PIcK8Pcs7UvmgQy+eBdRok8HQjvQS0vPDS6wlbNxIB5qWRoklf+Msoc8CoBCiwGDWy9IvPIcwBIxDQMo+TI7AAkCt+w7+nTMHc1ftgyf0retx3P/p1rAer+wC+nzMek5fthjWnHa6fOBZXNLcBe5dhzDQJhY/3RP2g59ghxfi5xQjRpg+6IaDlhacbp2hIjSfAvKzxIaQDYQgwv5keRiFAgcUokaQfFMKZA0YkoOXzRtIEFkCGy+FAuVsGJCsysrORaRWL1CnwOMtQViE+tyErJxt2oYTILpSVA1k5dlhCnRPz50YMP31KFwEtL7x0+cB2jUeAeWm8mNKjYwSY38wGoxCgwGKUSNIPCizMASMS0PJ5I4kCixHR0yczE9DywjMzR/quLQHmpbY8WZu+CDC/9RUPWhM/AQos8bNjSX0TYD+t7/jQuugIaJnHFFiiY86zSIDbhTIHdElAyxuCLh2kUaYmwPw2dfgN5TwFFkOFk84EEGA/zXQwAgEt85gCixEygj6khICWF15KDGYjpiDAvDRFmE3rJPPbtKE3nOMUWAwXUjrkI8B+mqlgBAJa5jEFFiNkBH1ICQEtL7yUGMxGTEGAeWmKMJvWSea3aUNvOMcpsBgupHSIAgtzwEAEtHzeoMBioMSgK8kloOWFl1xLWbuZCDAvzRRt8/nK/DZfzI3qMQUWo0aWfrGfZg4YgYCWeUyBxQgZQR9SQkDLCy8lBrMRUxBgXpoizKZ1kvlt2tAbznEKLIYLKR3iCBbmgIEIaPm8QYHFQIlBV5JLQMsLL7mWsnYzEWBemina5vOV+W2+mBvVYwosRo0s/WI/zRwwAgEt85gCixEygj6khICWF15KDGYjpiDAvDRFmE3rJPPbtKE3nOMUWAwXUjrEESzMAQMR0PJ5gwKLgRKDriSXgJYXXnItZe1mIsC8NFO0zecr89t8MTeqxxRYjBpZ+sV+mjlgBAJa5jEFFiNkBH1ICQEtL7yUGMxGTEGAeWmKMJvWSea3aUNvOMcpsBgupHSII1iYAwYioOXzBgUWAyUGXUkuAS0vvORaytrNRIB5aaZom89X5rf5Ym5UjymwGDWy9Iv9NHPACAS0zGMKLEbICPqQEgJaXngpMZiNmIIA89IUYTatk8xv04becI5TYDFcSOkQR7AwBwxEQMvnDQosBkoMupJcAlpeeMm1lLWbiQDz0kzRNp+vzG/zxdyoHlNgMWpk6Rf7aeaAEQhomccUWIyQEfQhJQS0vPBSYjAbMQUB5qUpwmxaJ5nfpg294RynwGK4kNIhjmBhDhiIgJbPGxRYDJQYdCW5BLS88JJrKWs3EwHmpZmibT5fmd/mi7lRPabAYtTI0i/208wBIxDQMo8psBghI+hDSghoeeGlxGA2YgoCzEtThNm0TjK/TRt6wzlOgcVwIaVDHMHCHDAQAS2fNyiwGCgx6EpyCWh54SXXUtZuJgLMSzNF23y+Mr/NF3OjekyBxaiRpV/sp5kDRiCgZR5TYDFCRtCHlBDQ8sJLicFsxBQEmJemCLNpnWR+mzb0hnOcAovhQkqHOIKFOWAgAlo+b1BgMVBi0JXkEtDywkuupazdTASYl2aKtvl8ZX6bL+ZG9ZgCi1EjS7/YTzMHjEBAyzymwGKEjKAPKSGg5YWXEoPZiCkIMC9NEWbTOsn8Nm3oDec4BRbDhZQOcQQLc8BABLR83qDAYqDEoCvJJaDlhZdcS1m7mQgwL80UbfP5yvw2X8yN6jEFFqNGln6xn2YOGIGAlnlMgcUIGUEfUkJAywsvJQazEVMQYF6aIsymdZL5bdrQG85xCiyGCykd4ggW5oCBCGj5vEGBxUCJQVeSS0DLCy+5lrJ2MxFgXpop2ubzlfltvpgb1WMKLEaNLP1iP80cqNEEFAUVvyyHZ98mwFkMKbsA9tMugbVBq7jdosASNzoWNBsB3kDMFvGa4S/zsmbEiVbGR4D5HR83ltIfAQos+osJLdKGAPtpbTiyljQQUGSUvHM3XJuWAbIHgAJIEmDNRM6lY5HZ+Za4jKLAEhc2FjIjAd5AzBh1/fvMvNR/jGhh/ASY3/GzY0l9EaDAoq940BrtCLCf1o4la0ohAUWBc+3bKH2/EPC4jmvYkn8i8gd+BEtBk5iNosASMzIWMCsB3kDMGnl9+8281Hd8aF1iBJjfifFjaf0QoMCin1jQEm0JsJ/WlidrSz4Bpfwo3NtXwvHZM3DvWhO8QYsN+f3egu3ks2M2iAJLzMhYwKwEeAMxa+T17TfzUt/xoXWJEWB+J8aPpfVDgAKLfmJBS7QlwH5aW56sTWsCCjz7NsK9fxM821bCtWMV5D93ArIbissBKHLwBiULal0/FxmtesVsEAWWmJGxgFkJ8AZi1sjr22/mpb7jQ+sSI8D8TowfS+uHAAUW/cSClmhLgP20tjxZW6IEFHV0inv7Krj3/az+qzj+BBQPFI9bFVaOiSoKACmEwGJF/m2LYfvLeTEbRIElZmQsYFYCvIGYNfL69pt5qe/40LrECDC/E+PH0vohQIFFP7GgJdoSYD+tLU/WFhsB73SfVV5RRYxU2bHKK6KIESpi4VpVUBFCSpBDfC4WtQ1ySFkFqD38G0g5dWMzSCyVqyiQqtUrKf4rJebqWIAEjEuANxDjxrYme8a8rMnRo+2RCDC/IxHi9zWFAAWWmhIp2hkrAfbTsRLj+fETCD3dp4qgErIBCdYGLWFr2BrWk7rC3qwTyle9Cuf3r1UpIWXlo9Y1M2Bv0SOkABPOBwos8UeYJU1GgDcQkwW8hrjLvKwhgaKZcRFgfseFjYV0SIACiw6DQpM0IcB+WhOMrCQogVim+wSrQIKtWRfYTu4Ka4PWsJ/cBVJ2HUCyQrLaAIsNirsc8qFf4dq7EfKBLbCf1AXWhm0gdhES38dzUGCJhxrLmJIAbyCmDLvunWZe6j5ENDABAszvBOCxqK4IUGDRVThojIYE2E9rCNPkVSU03UesppKZp4optmZd1VEqtpO6ekUSiw2Sxer9O9iUIEVW12dRFA8sVrsqwISaOhRNiCiwREOJ55CAbz6dAFF9Th3hkEA6CfDBJp302XayCTC/k02Y9aeKAAWWVJFmO6kmwH461cSN0p7G031O6gJLQTPANzKlUlCJEpeWeUyBJUroPI0EtLzwSJMEtCLAvNSKJOvRIwHmtx6jQpviIUCBJR5qLFMTCLCfrglR0oONyZ/uA8kSt6Na5jEFlrjDwIJmI6DlhWc2dvQ3eQSYl8ljy5rTT4D5nf4Y0AJtCFBg0YYja9EfAfbT+ouJHixK23SfOJ3XMo8psMQZBBYzHwEtLzzz0aPHySLAvEwWWdarBwLMbz1EgTZoQYACixYUWYceCbCf1mNUUm2Tvqb7xOO9lnlMgSWeCLCMKQloeeGZEiCdTgoB5mVSsLJSnRBgfuskEDQjYQIUWBJGyAp0SoD9tE4Dk1Sz9D3dJx7XtcxjCizxRIBlTElAywvPlADpdFIIMC+TgpWV6oQA81sngaAZCROgwJIwQlagUwLsp3UaGA3NqmnTfeJxXcs8psASTwRYxpQEtLzwTAmQTieFAPMyKVhZqU4IML91EgiakTABCiwJI2QFOiXAflqngYnbrJo/3Sce17XMYwos8USAZUxJQMsLz5QA6XRSCDAvk4KVleqEAPNbJ4GgGQkToMCSMEJWoFMC7Kd1GpiozTLedJ+oXQ84Ucs8psASTwRYxpQEtLzwTAmQTieFAPMyKVhZqU4IML91EgiakTABCiwJI2QFOiXAflqngQlhlhmm+8QTES3zmAJLPBFgGVMS0PLCMyVAOp0UAszLpGBlpTohwPzWSSBoRsIEKLAkjJAV6JQA+2mdBkY1y5zTfeKJiJZ5TIElngiwjCkJaHnhmRIgnU4KAeZlUrCyUp0QYH7rJBA0I2ECFFgSRsgKdEqA/bSeAsPpPvFGQ8s8psASbxRYznQEtLzwTAePDieNAPMyaWhZsQ4IML91EASaoAkBCiyaYGQlOiTAfjp9QeF0H+3Ya5nHFFi0iwtrMjgBLS88g6OieykkwLxMIWw2lXICzO+UI2eDSSJAgSVJYFlt2gmwn05VCDjdJ1mk/3R6sOFgqVq9RZJwTuO8hJqiwJIQPhY2EwHeQMwU7ZrjK/Oy5sSKlsZOgPkdOzOW0CcBCiz6jAutSpwA++nEGQavgdN9kkXWX6+sALPX7sWUVbtxpNyjfiwBOKV2Fl7qfSra1cuOywQKLHFhYyEzEuANxIxR17/PzEv9x4gWxk+A+R0/O5bUFwEKLPqKB63RjgD7aW1YcrqPNhyjrUUBsGJnEf72ziY43DLE//cfVklC23rZWH1Lh2irq3IeBZa4sLGQGQnwBmLGqOvfZ+al/mNEC+MnwPyOnx1L6osABRZ9xYPWaEeA/XQ8LDndJxw1MWXn50NlIU9Zf8CBogp30O+FUPL1ruKQZXcUO7GzuEIVVFyygpIK78iV6ofdIuE/f2+Dc5vEPl1IU4HF7XbDf5HFk2osQwJ6JsAbiJ6jY17bmJfmjb0ZPGd+myHK5vCRAos54mxGL9lPRxd1eccqeHauhnvfRsg7V0Nx/AkoHigeNyC7AUUOU5EEa9POsDbrDEuD1rA26wQpuw4kixWw2Lz/SZboDInhrKMVHmw85AgpZGw87MRRZ3Ch40i5C+L7UMeGQw4UhxA3xNQdjxI4pqRqLR5ZqTLipHobQjgJdciKAv/X4iwxJSjYIUaxLL6iBf52Sp0YiHlP1VRgKS0thccTXAWK2TIWIAESIAESIAESIAESIAESIAESIIEaQ0ABnMXA7h+8QsrBLcCeH1QRRRVTFI9PUAktAiCjFtDkTFiadAZOOA07a3fAHoeiCimVoopPGhC1rNwXWgTZVVKBnSWhR3us2h+8rF8o8IQxM5zQIYSMeMumKtRCw5FCKCxCYPnk/1rjgmb5MZujqcDC0Ssx82eBGkSACn0NCpYJTBX3OzHMcUeRU73F5mfa416MywS46GINJcB+t4YGjmYfR4AjWJgURiMgnkPEVI0dxeXqlIv29XMS3n1Fz4z8z13C16qHguzDW5Bx5BeU/voNGv35E/IcewHFDYiBB35BJYxz2zKaY43SDN9ZW2OVrTV2WRoAlaNTrJAlG4RgEepwh/pOAcS4mDADOuAO96WeAxKFbeL5+MyGtUJzkxX8dMC7e1D1w2qRsKH/GfhrQWYULVXLCEWBVE25kZQYlRL/PKkNBx1olp+BprUy+aAfcyhYQO8E+KCv9wiZxz5xLxy7YjteXLuv8qZpkYALmhbgpctOQUGG1Tww6KmhCbDfNXR4De+ceD4W/bRYD0A86Lern4PrWtbjM7LhI298B8XL/vBP/8Abmw6qzyHi/9ssUsK7r0RDzi/sFLuCj8o4qm65G3z9DlF2w4EyiKkvwY4ipxti6kqoQ0xbEfelru6N6OrZhFaeP9DFsxEFcgkgy1BkFyyKB1KY6T4KJKy0tsIqWyv8bGmO1bbW+FOqBTcscEtWuGGFDO2n+0TDNlnnhBM6xHeN8zJwYq49aPNCp+jSKPg6KKLsiXkZaByirKhQ5GXIeMrA/72/CVuOlFc5RRQZ0aUxJpx3EsIUD1lvQiNYRJKu3V+G2z/Zij+KnOpcKbF3tE2SMOSMhnj0vGbJihPrJYGUE+CDfsqRs8EgBPxbyo36bDucnqrzdTOsEga0b4hpFzcnOxIwBAH2u4YIoymd+L3IiUsXb8CBMre6kKL/QT/bZsErl52K3n+pbUoudDr9BCIJFJEsFIMlPt12FE+s2oWKanNAxLSKcxrnYWL3Zkim0CFGXYQazyE+F1NXQh1hywZZ+6NAKUUX9yZ08fyM1p7t6OrZCBs86n9WRVb/lcKsCFKEHKy0t8IqS1tstDbDSlsbVUQR/3kki/qvEF1ScdSyW9GybvCth4WQ0aJOFvKC/UgnAQUZttBlAbSom428jNDCUDihwwIprJARtqwUvmwkrkUVHry95TC+31uCAw4XOtTLwWV/rY2LTyqA6K/jORISWISgcuYra7H5iKPyV1SRHhedlI+Hzm6K85vmQd67DGOmSSh8vCcaiEVf5CJ8ObEfpv4oVpWxwNpiEGb4vvM7oCjF2Dz/YTz83jZIeR1x+5Nj0bOBWDAmts/jAcIyJBCKAB/0mRupIiAeC77Z7V0BXf3btxr6n0431h904Pt9pdhXWn2Iqte6TKsFuXbvDUFsMZefYTvObNFPt62frd4sgx3iV9b8IDdYUa5NvRyOkElVIrCdyoXzqw+1JRoSSCeBcDtciD77q53FeGfLIfywvzToa1fTvEzcdUZDTVyI9Iu8Jo3U0EoijUaooW5pYnY4kSGaBipkBU538EVZxdQK/4uplkJHNHYleo54zmktb0NLzzac5d6ojk5pKh/0CiqKd2yJ+DvkuwKATZaTsMl6cuV0n52W+l5BRRIlvYKKGHFxYq3gU0+E0NGpYW7wJhIUOiRIsIbRDIRAFkrqEXaJ70MdIu6pkYkSjfLx5YVQ6JJl1M20IstmhfjBMpyoE8mCuAUW0aH/tL8MZy9Yq4orAqhIxj3WehjZrRVGdDoBB1fNxRMvf4Pt2f/A9Gl9cPBgKdrU+RUzr12GzvMHo62wzpqF3Bz7sYFQigzP5rkYuKAhxo86H/k7/40JrxZg9OM9cEIsn//LK+jwIAGtCFBg0YqkOesJfCD3/6oj+tGdxU5sL/KKJesPllWuqB64Arp/fqz41UjMs400X9a/Krp6owxxtxM3jpArp0f4LtS9mYKOOXM7mV6z300m3Zpfd6Rf4rcXebfjDHZE2sozsD+uXj7SDheij3Z6xE4VwX9FF/1yVri3nBhDk+jLcozN1ZjTBf5wO5HUGEd0aGi43VeEueEWD9WTO41zbbjEuhWtHOtxcvlvaONYjzy5xCukKN5RKhZ1FZNQh4Sj9Tuq/5XVaan+68wogAwrTm+Ur075kYM8bYkZH+GmnojZICFbNLDQkc7cEM8b9bNtsGvQNycksHy2/Siue3MlJjleRA/3GjUZZcmK3EvHoME5/4cdP+2BvdZaTHouC2Om9cG23cXokvkFCgcsARoews6iRug79jH8o2U2/jp7DYTytal/B5T+9368UjAZo8+1A+7teG/EQpz4xEg0/+/I6D+fMhpnB5/Klc7Yse0aTIAP+jU4eEkyfXvxsYd3/4N84K+J4u9vfSNRAh/IA4evBq6yHmnbOb8bkR5skuRuxGop6ERExBNiJMB+N0ZgaTw9sD+sbkbgSLxg3yWyJkI4cSFwO85gaMJt5RltfxwKeaQXTL3242lMITZdgwhEyt9I3we6KqSE0+pmIc8efFRtfoZFnX4S7BA6RMu6wUfdivPzxJSYE7Iqi0rOIlh2rYa0YyWkg1tg270adnWqjxBSvP+Gm+6jZORBbtoZStOzgHot4RF/SzYoFhsUyQpFLEzrE1QSGQFRg1LBMKbqRmD5YW8xtr54PS5w/wQ7fAsNSRbkXDoWWecNQXmFG/aD/8Z9kyU8OK0PnEXlaLplJq55qwWmjj0fdfd8hifH7ME/Fg3CO9/sxOSVu1E6rDP2fnwfFjebhuGniylFu7Gk8ElYHnwKHVcXRv/5Q8/gBLkEX+4sUhcVE8PdxQUshmU2y8swTDLQkdQR4IN+6linq6Xqv4aK1fGLKtzqEG+xSKE4Aocci1/G/NN8Ax/kAx/4I402icfXull2HC53BS2aY7Og9Qk5Qb/bXeLEntLg5eKxI91l9CTonNsk9AJs54T7rnHwculmq5f22e/GHonAKYbBSocb1SGmIYoNC0Id4UZ1BPaHwcqH6wtjXRMhdiqpLxHLC2bqrUusxXDrOCRWc80uHWmxzprt3THrRW6v3leKNXtLgrokRgH864Kqa8FVFzqqFwx3Pxdc452aYj24CbZDmyHtXOUVVop2ebdIVv/zbZccMjAS5HotoNRvBaVpF8hNu0DJa6Julez9z+r9l4chCOhCYBEkKw7/gT+nnVd1LpokIfPMmyHZs1De5u+obd+OQp/A0kAsgutxothlRVaGBJuyB+8XPoPM8U+jo3IIn238Bded0wX7Pr4PrzeahhGd/QLLXNSe/CBOWV4Y9ecFk8dg1frdePTrnerIGP9AKzEcK/AiFQsxiaP6mgTNhBCTn6F+npdh44rvhrh0EnOCD/qJ8UtX6XDrmfhfJMR2x/5h5IEP+oG/YPp/6UzGkGP/w2rgw5n4VaZJXiYa53r7ocDFw4St//hgC0pcVecBiyGnc3qdgrMaB9mSrnKrvuBD1neVuLCnJMhQegXYVVqBXcXOEKKNC7uDlRPzkA87UFrNxnTlgRbthnsAtIcZ6xvuV6xw5fz3p+q2i3wwuqCzrciJxZsPVe6+cl7TPAzs0LDGrf8TblRHMheADDcyI9yoDv80xFDXS6KjOrS4DpNRR9w7XIRYD0FwXPbHETWHj7t+JeDKU+ri0W41dyOISOs4JCNGNaXOSIt11hQ/Itl50OFG/6W/HLf7Sn6mFRPPa4Y+p9StUkWk9TsitRfd9wosu7xCCvZthGX395DK/zwmpAhRJczuPuJtUG7c2TtCpUFrKE06QcmqE7Bdsk1dP5SHMQnoRGBR4P79KxTN+7/jKdsyIImpQje+ClvW0UqBpaGzCCUrn8VjRf3x6OUnwrbjI4ye7MTd0/+O5lDg9njUeU/u9TPR7522ePrhC1Fv+4cY/RRw39S+aBDD54XP9MXuj2fgo7WbUCwdv1CQIknYJJ0Mh/XYL73+NQnESs7f21upOyL5xZfAB2T/OgPi22b5x0bEFGTa1EUl/WVCPRwbMy2N7xUFFv3EWMv1TIRXkYaRx+O5fwGzwFXZA4eyiv6jUyNv3xT4sBr4cBY4RzdQKBb27ix2YcHGA9h0qAwlLhldTqyFK06pgxZ1suNamMu/zWIwXyN+F2wZR3Xuu1ikN4igowjxpfw4gUi0LV5MxMLpYqRQsGPzYQeKK4LPhzaaoBOvMBNvOT0IOiJbVuwswjXvb1Z3p/ALBUKIapRrx/Lr2sY1CjXSqA7/aLVgORduVEfgNMBgZcON6tB6p4t4+ik9lgm3+KOWUwWq+x7vDhehXhzFLm9vLVmIdr/ORxt5m7pLiFjs8puGV6H31UPRMMy2onqMC20igUAC4l5d7PLgnS2H4R8d2yQvA1eeUgen1slGuB8PtCIpOY/Csut7SDu+U6f7qMLKcaNTQu8mFGy6T+XoFMkKWMXolJq6bKtWlM1Tjz4EFrHQ4m9foujV64KTl6zIu/UNWLOKfALL5ai/bxOkOplY9tRTeHnVXljqd8TtD4xGj+ZWYN/yyt2G6rsP4Ps54zF52W5Yc9rh+olj8bcmblikkig/H4O+tffhz+e6w+X2QIgpQR981G2xgh9ihedghyq+2FpXLhwpXoCsknenjxIpB1szjg2JC7xZW7JqoyT/FLXKWhkWNM/3zgcUprVu3ACOOi04hUnn1zAFluQGKF3rmUTrVeAc4cAV3sXfXRp5R8IFDoGtIo4ErMoeKJTEPz9XAfZvhPub5yEf3Qk4S2EtaArrmTcDp14crUtpPU+8eIZY/1FdlDDsd8E7Zwo6CUY0XmEm3nLBBB1xL/1xf5n6wF79EIOETs7PRJsQU+ACR6IFQxHvehuRRnUkYxpggqHUpHjYUR0JbufpF5eDGRpu8cdEpgqk5hd0v0cKLDu+g7L41XYz+QAAIABJREFUVlg9TnWNQnHIsMBlzYS1eyE8XYdoEidWQgLpJCCEcI8sqxkuRnlmWC1hF2+N31YFlgObIB3kdJ/4GbJkOAL6EFjEL43uchyZUHWOXaXhFivy+r8Le9OOKCsHsrKtKFt8B3L/NhluKRvlYmsviw1ZdguspftgKTjRe16OHVLZIcjWLJSJXyklmzqdyP31TGS0uRwoaBbV564Vz6L886eTkknhxBexn3nwQ1IXP/KLKv7RMeL/i4dT/3dVHywkHLQ3wEFbfVV8yc86Ns8vx26Fknci3HmNkWmxoEFOwBxAIfo0aAUpM8jcfvW7lpAy85PCxsiVUmCJLbo1YT2TwBeIyl9GA4Z8i+9PzMtQt9MTR+AUkcAV3v0vmKl5gFcg7f8ZGW/8HXCXe4e7qqspWgB7NtwXPATPGTfHFiwTnB1RtAmhtqvlgvHhCJ2EsyaUMBN2GooEhNpdIRkj0RJ2UoMKEl0A0i8AVzelev8WzNRw4lki23nGLy4nClS8pG0GKrxraoU/FEgHfoFUURTpRPFEDGnH6oDzFEj7NkAq2RO8bEYtyM3OUX9lU+qdBmQVhGxDyWsMJb9xGBskyE06R2EjTyGB5BBIzvMxp/skJ1qsNRQB3Qgs4sG+7D8TUP7V88fbmlUA29CVsGYde8kvLimClJGDXLvYX9qiDst3OIphK90PW8axqToVpX/Clp0He1Yu5JL9cO7ZiIr9WwBbBnKanwV7nWZQSg/BuWkZXNtXAbZMZLe/AvYT20J2HEXF+vfg/ulNVQCq6Yf4tcM/AidwU1V1UI4kvhMTCnC8WizEnFBbfAWscF2Vj0+YCYjZse8l2E/qEhynJMHWLPh3Ula+KvbU5EMpPwr39lVw79uoMs1o0aPG+xRvPIy4nkmlOBKwiFqgUOIVPcWNPvDhOR6CsTysh+z+ffOKV0MSI1eCHZl58LS5BihoEo+R6nBYuUmnOMtCfRFQF4Ez+UFBx5gJEG5xz8DpgNW9D1xTKRiZwCmDwb5PZAHIsFNfImwVGk0UpeJdkIp2R3Oqep5UHN25OBptvYr3V21nNKKJ0EI8XlE6miOWc8XUhMCj+v+v3p7/WSzkM5mvgBDPI637EGahTfEMqdRrAWSE/mFNFXDC3jMi3RckKPVbQAnTRjS4eU7NJKCFwMLpPjUz9kayWj8Ci7hPucrgXPMGKta9B/noLnVEBQqawn3WEKB+myrc/bczdcKO+B/f/HzpuBudb+118UQifp2VPVB8ixJJ4iai3mjEz4cVUMQK0KI6a4Z3ESJ1BcoKKJ7jF2sU7YS8CYtyB7cAzqNBc0USw9KcwVbLVtRFlAxzhLnRS+pcxBBHyJu75I3LcYcEKSsvhFAhwVrQBJaCIL/YiIdB8V2IX3PU7+J+saxupALP3p9R8s49kI9s8y6SpY5PzoCt+XnIu2GuIcJ+/HompTihZCv+LDqK/b4dZ34vKkepb92LwOHw/r/FFev/W6zXITqplvJ25CulCTHKU0rRyrMdGVYJmb596cUuOWKajTjESC7112xJTM/xjh6rsp6JSL+KYlgOblbXVPKPLwucphO1gZEelqOpKJaH9VD1qaveR9gJyGoXnWI0FgU/J5FV8aN5GQhhmfoi0Dj+X2IjvySEQxLpBSI8znQLSzVd0BF9yJp9vnusoqCHazVucS1Da3m7OoLoZ0tzzMy4CivtrdVuONyojkg7eQRO66se1eoLSh//vQRfVxQ0IcKN6gg39UVUVin2Oo+q6wlEcwhRQTzXRHU4/oR08JeoTo1FNPGOogu+LtJxjSXrXPVZMErRJCoCGpwUaZ9m1d4Ure+QZBFHpRWmDUXdMSKC+C76/6bh+n8h4rSEkhFkEXdfuNLdD2uQNTWyitgFFt90H7F+yoGN3N2nRkbdeEbrSmAReBV3hSpqiEVqDzrFtB4LYMuKrLinIzbhbsJxfxd8MUYh6IT61VsRC/7u2hCwWKNSuRNHprsEuUe2qusQiMMpy+pif+IoUErRUt6RDnLat6m+GId4CRQjcywhpluFe4EL+V340Tk2MW0qq/qvOwqcqxfA8+f24x8erRnI6nQzMtpfpXJRyovg2b8pQUaKd0RWIodYG2lHbHUELrToF0osiqyKmoFbEMf66CrmnEsJPvCKa8g/d90/IOvY0tO+R1Pf82nox1SxfU7V3XYSQayLsnp6cNcaSJrEHe8LQgLbLaZTWBLTQeMeKRj5pSVYiCsFncx8yPVaVjklotgTrEIFcKtr7yhY9tFcXPv7k8hUXJXXvwcWlElZePP0p9H3gp5qDeFGdVTfycNycBMQMMIh9KgOBfY9a6J87a0+LSTcxRDLKLhY+qwknRuLEKJ1H2CQ+hSx4YN4Pg6a72JaZ4rEFb3wjKaPjNQHJygURRTxOWUrxmwRI3M3wfLb/7xiYf1W8IgRsMctQ3Bsuo+0Y5X3x251d5+ArZK5u0+M7Hm61gR0J7D4HRS/YB9wBBcbtIZQY+oL9au3eJAUI3MCXkD9L7PipVRSvzt2+P8uqXBj6+Ey7xdiJ44jDhQ73Wo95Yd3qqOIxOFwebCj2HtjF/U1lg+isXLwOGziBbaVsg15suP476CoowfycPx3NYZ/oKHhRueI74I87ChuZ+ihxFY7JFumLxZi2EbiL/GKR4PrR4uRFjUywCYyOqLAYiIWRnE10otFOD/DidXR8In00pKktoNPXVBQsX01slx/Bm3Vmd0I9sbtvWteJGtaSCx9aLLOjSZuJjtH7PihVBPzQiFQsqI/F1m1ATGFJopDLohuCqQ6Ynrnd7C/e8fxtUoWeM4aAnfXO4O2GHa0tb9E8S6IKVShDslZBOlAuFFQ4sV4MyRXsJHZUYCoyadE6msj9YcJCkWGmbKlyLC/czssO1cCHt+oWosVSs4JcPd8HJLs9u7us2s1LGJEXuXuPj5RJcwPcNzdpyZfYDXXdgosNTd2CVtefVvHwF8K1WlUPgVYvH+JNW78x5bDZSir8L687yp1YpdPfBHizNYjZZB8p37vH6LtK2iFJ+gveUK0aSWmgMjHTwER33X2BB/NIR4cuoT4TnejcyK9xEb6PuFos4JwBGJ52NbkITz0oyzQNMT6RFGHUIIn7NDoYxWpD99bl8O+9L6YH9z9BdTfTcX2hmEfwMMYH2FKZSS3Iz/8h428eV8MIoGtid8He5mJNN3D/4IU6byayCOlNkuQG0e73pIEuWn050bfJ0bf96m/kAedchwMWpLOjebl2m+OxwXLb5/CuvIFdStZ9eeuei3gaXM1PJ0HeEd6hzoi5XakEUaij470o0+YNtRnwuJdsIRZW0eMxBajF8IdoafXe0upU9GKQywEnNJrIcWNJVnEUb1J6pQtBdLun2DZuswrnAQeQvC3Z3tHtARumRzmGUqu1wJK/VZQmnaB3LSLdx030c+r/1kTG12a4tCyuZpLgAJLzY1d2iwPFGLESBm/+KIKNn4hxjdE22/krhIX9pRUqCNlilxubDrkHckiyny/t1Qdui3EFPF5qbvq6A1bmBu7DcFHeoi6/NNBqvTVUJCvlKGVZ1tQfnniO/n47xpm29BEOYi6FfuRZbUg0+YfjitB7BiTUbIH9rK9YWISfn60W7HAJkU57zzByBchB5usJyVUi9hifJWtlbpWSV6GmJoloV62d8FpQeaEbHvl3yfW8u6ac/whaSImyGIxvIR3sorlAToUOi3qSHBqid+0SL+qBbrgqYDlx9dg//JJoML3C6T/V9FOtwO5DSLnSjQP4OFqifQCEK5smtqmsBQ5LXhGIgQkyGJHmKgW+pSgNBCLggbZ7e84E8Q0rhA7AwY5N6b+NZZ+Rw/nJhKedJQVL5hiwwXxr+j3BEOxZqB/9Gs6bIq2zSSLON4HytDr90TVX0ch9otFlaWjYRZWdhbBcii6NY+iRVcjzotGLAx3zYsR10q4UdehnqGFsNsZctPOUBq0htKkE5SsOseElMq1NmsERRppIAIUWAwUTD27cpwQ45/DJBY0DRBlxPIw/qlOxRUebD7s3b1JnLJq77FV/TcfdlSuObO7xIk9vgVUo2EQSnwRZdXvgszdFOugWsQwclUIqnqoI+r929v6vhLnNMvLQNO8DJzk/B0NpFL02vYCTvEcv1uLqPXdWpdha91zVT9/PuSbthXEmZ2W+thlqR+NmyHPUYUwBF+vxrsoYxZq2W3qLKdOjXLVesTnYntO8W+tDCta1s2C2GLcuyasl4hvrdggf4eZGx7LQ3YojyL9epMQLZMUFgt5uxzeB9TyIiC7wPuLqDXTfHP7Ywl5msSdyk4x0q/K4XyJU9SK6kUlXLtRvMSEKx7biCUFln1rjw05r1ZxuJFrSkETKHknRpENYi/2Juqim9Ec0U4L8Xa8YXbwq95Yss5l/xpNWFN+jnh4l8y27kqilKPpryP1iwkKRZyyFSKIkUZx+77ndJ9ELwKWTxUBCiypIs12YiZQfQpT4I4z6igaUaMYQYOAUTQK8P0+71Qj0R9vPuJAkdOriu8ucVUu/ltc4caWI8ndelsVZSQJVkVMjVLQ0bURr5ZOqrIOjRBXvrO2xqDckThqqa3aWTkKKAgxIe+I7bZjOcQL0ZkNvSvli9E2Lepmq4pJQYYNLetmq/LIiXkZaJzrHWkSuNijuquO76jclULynsPDeATU1fvFg3uoRaGN5zI9iodANC8q4eqN9BITrmwsbSsyrGvmwSZGZ1U/JAtcPSZAbntN8Nai+UXWXzJZ58YTG5YxBQEKLDU4zJH6vwRFHJVMTZuyFU5gkSxwX/gg5Obnc7pPDU57s5lOgcVsETeBv8cJMb41YdRRNL6FsNQduANGzmw6XI4Sl0cVbHaVVmBXsVMlJYSYzYe9f1fZ+jNGjqIpm+RBY/kALnV9X7lI8M/SyViWcRZKJDF/OnrRopZdjCLxiiON8zJwYq5dHU3SJC8TjXMz1M+FkJKX4RVjKsURn4AiPhPn+4WSSFt+xuguT6+hBGLfHrGGOkqzzUPA5YDtq6dh/fG1Y1PgMvPhOn805A43eKdY8CCBGkaAAksNC5jezE2yiON9aI5yypbYJXXrMljWLQpKSSlohoqB/wMsdn3uKKu32NIeXRCgwKKLMNCIdBNIxroyfp82HXagVIg3vilIdrhh8Yk7HvErKmyqeNMk144Ta2WqwkeLOlnq2ibi75Z1c5Av/kbglB0JVt9AlsAtRAOFEqvFP3kn3XTZfk0hQIGlpkSKdsZEQKxboe7i5lvnSow4EQsnUlyJCSNP1g8BCiz6iQUtiZNA4GhEdznsb97sW8A5oL6sAlRcOxdKk0QX/4/TRhYjgTgJUGCJExyLkUAs68oIAecfH2wOOi1JTCW684wTMeSMhpXrmKjTdHyIA4US/0gU0ieBZBCgwJIMqqxTLwSY33qJBO1IlAAFlkQJsrzuCDiLYdn+tboVs7oiYn4TyKdc7F3fKuodv3TnFQ0yKQEKLCYNPN1OLQExQuW73SW497+/VVmQV1089sQ8zL/8VGTZYltbJbUesDUzEOALqBmibF4fmd/mjb3RPKfAYrSI0h+VgOyG4nGpf0rqlspiWlD00+dJkQT0QoACi14iQTsMT8AjK9hd6sKqPUUQa76Ie8ZFzWqjXf1siDVVeJBAugnwBTTdEWD7ySTA/E4mXdadSgIUWFJJm22lkgD76VTSZlvJIkCBJVlkWS8JBCEgppyKbandHu9aABk2C3fkYabohgAfbHQTChqSBALM7yRAZZVpIUCBJS3Y2WgKCLCfTgFkNpF0AhRYko6YDZDA8QR4A2FW6JEA81KPUaFNWhFgfmtFkvWkmwAFlnRHgO0niwD76WSRZb2pJECBJZW02RYJ+AjwBsJU0CMB5qUeo0KbtCLA/NaKJOtJNwEKLOmOANtPFgH208kiy3pTSYACSyppsy0SoMDCHNAxAT7Y6Dg4NC1hAszvhBGyAp0QoMCik0DQDM0JsJ/WHCkrTAMBCixpgM4mSYA3EOaAHgkwL/UYFdqkFQHmt1YkWU+6CVBgSXcE2H6yCLCfThZZ1ptKAhRYUkmbbZGAjwBvIEwFPRJgXuoxKrRJKwLMb61Isp50E6DAku4IsP1kEWA/nSyyrDeVBCiwpJI22yIBCizMAR0T4IONjoND0xImwPxOGCEr0AkBCiw6CQTN0JwA+2nNkbLCNBCgwJIG6GySBHgDYQ7okQDzUo9RoU1aEWB+a0WS9aSbAAWWdEeA7SeLAPvpZJFlvakkQIEllbTZFgn4CPAGwlTQIwHmpR6jQpu0IsD81ook60k3AQos6Y4A208WAfbTySLLelNJgAJLKmmzLRKgwMIc0DEBPtjoODg0LWECzO+EEbICnRCgwKKTQNAMzQmwn9YcKStMAwEKLGmAziZJgDcQ5oAeCTAv9RgV2qQVAea3ViRZT7oJUGBJdwTYfrIIsJ9OFlnWm0oCFFhSSZttkYCPAG8gTAU9EmBe6jEqtEkrAsxvrUiynnQToMCS7giw/WQRYD+dLLKsN5UEKLCkkjbbIgEKLMwBHRPgg42Og0PTEibA/E4YISvQCQEKLDoJBM3QnAD7ac2RssI0EKDAkgbobJIEeANhDuiRAPNSj1GhTVoRYH5rRZL1pJsABZZ0R4DtJ4sA++lkkWW9qSRAgSWVtNkWCfgI8AbCVNAjAealHqNCm7QiwPzWiiTrSTcBCizpjgDbTxYB9tPJIst6U0mAAksqabMtEqDAwhzQMQE+2Og4ODQtYQLM74QRsgKdEKDAopNA0AzNCbCf1hwpK0wDAQosaYDOJkmANxDmgB4JMC/1GBXapBUB5rdWJFlPuglQYEl3BNh+sgiwn04WWdabSgIUWFJJm22RgI8AbyBMBT0SYF7qMSq0SSsCzG+tSLKedBOgwJLuCLD9ZBFgP50ssqw3lQQosKSSNtsiAQoszAEdE+CDjY6DQ9MSJsD8ThghK9AJAQosOgkEzdCcAPtpzZGywjQQoMCSBuhskgR4A2EO6JEA81KPUaFNWhFgfmtFkvWkmwAFlnRHgO0niwD76WSRZb2pJECBJZW02RYJ+AjwBsJU0CMB5qUeo0KbtCLA/NaKJOtJNwEKLOmOANtPFgH208kiy3pTSYACSyppsy0SoMDCHNAxAT7Y6Dg4NC1hAszvhBGyAp0QoMCik0DQDM0JsJ/WHCkrTAMBCixpgM4mSYA3EOaAHgkwL/UYFdqkFQHmt1YkWU+6CVBgSXcE2H6yCLCfThZZ1ptKAhRYUkmbbZGAjwBvIEwFPRJgXuoxKrRJKwLMb61Isp50E6DAku4IsP1kEWA/nSyyrDeVBCiwpJI22yIBCizMAR0T4IONjoND0xImwPxOGCEr0AkBCiw6CQTN0JwA+2nNkbLCNBCgwJIG6GySBHgDYQ7okQDzUo9RoU1aEWB+a0WS9aSbAAWWdEeA7SeLAPvpZJFlvakkQIEllbTZFgn4CPAGwlTQIwHmpR6jQpu0IsD81ook60k3AQos6Y4A208WAfbTySLLelNJgAJLKmmzLRKgwMIc0DEBPtjoODg0LWECzO+EEbICnRCgwKKTQNAMzQmwn9YcKStMAwEKLGmAziZJgDcQ5oAeCTAv9RgV2qQVAea3ViRZT7oJUGBJdwTYfrIIsJ9OFlnWm0oCFFhSSZttkYCPAG8gTAU9EmBe6jEqtEkrAsxvrUiynnQToMCS7giw/WQRYD+dLLKsN5UEKLCkkjbbIgEKLMwBHRPgg42Og0PTEibA/E4YISvQCQEKLDoJBM3QnAD7ac2RssI0EKDAkgbobJIEeANhDuiRAPNSj1GhTVoRYH5rRZL1pJsABZZ0R4DtJ4sA++lkkWW9qSRAgSWVtNkWCfgI8AbCVNAjAealHqNCm7QiwPzWiiTrSTcBCizpjgDbTxYB9tPJIst6U0mAAksqabMtEqDAwhzQMQE+2Og4ODQtYQLM74QRsgKdEKDAopNA0AzNCbCf1hwpK0wDAQosaYDOJkmANxDmgB4JMC/1GBXapBUB5rdWJFlPuglQYEl3BNh+sgiwn04WWdabSgK6FFhkWcbcuXPx4ZKPU8mCbZEACZAACZAACZAACZAACZAACZAACZBAXAQkScJFF16AYffcE1f5wELBBHVJ8UuRMVbvdDpRUVERYymeTgIkQAIkQAIkQAIkQAIkQAIkQAIkQALpIWC325GVlZVw45oKLAlbwwpIgARIgARIgARIgARIgARIgARIgARIoAYSoMBSA4NGk0mABEiABEiABEiABEiABEiABEiABPRFgAKLvuJBa0iABEiABEiABEiABEiABEiABEiABGogAQosNTBoNJkESIAESIAESIAESIAESIAESIAESEBfBCiw6CsetCYMAUXeg0//eS9e2PxXDHrxcfSsXe1kRYa84UWM2X01Hu/Z4NiXoT6PhnaMZRV5L758ZhJmfLUb7symuLjwUdzdtTYUpRib5z+Mh9/bBimvI25/ciyOmahA3rsMY6ZJKHy8J4TlilyELyf2w9QfAUgWWFsMwgzfd9GYzXPMTYB5aO746977yn71Skxq/P7xfXYIB5jXuo8sDfQT4LMDc0FvBGLMSa3MZ7+tFUnWE5ZAvPkd5/NIpGhQYIlEiN/rhIACWV6Hmff8jMv+dQVOqpUDuxREYFn7HAp3/gPT+jSqKrAE+zxazzzlKJMzkGO3hC+hyCheMRHj9/0D/+x1IuRDq/DiI7/gsrmD0GrzXAxc0BDjR52P/J3/xoRXCzD6Xz3RQHFi73cv44mXv8H27H9g+rQ+aAQFsmcdZl67DJ3nD0Zb0ao1C7k5dkSwIFqPeJ6RCTAPjRxd4/gm+lWPHVkbpx/fZwfzknltnNibxRM+O5gl0jXHz2hzUiuP2G9rRZL1RCIghJJ43vUCy/WuHd37XiRbxA/ligKx7XPgEfc2zVG0x1NIIC4CYvTKvx+8E8/+pCC741DMnNQBm30jRaRaHXHLo4Xo0zwb8k/PYvgXtdF4w1KsPtoI3e4Zg8Jz64X+fP1sjHr3CEo3/opuEyfjlCWPYOpn3tEnfcc+hv5tsitHxTzWQ64cnSLVaoG+Y8fi5ha5VfxRXA44lEzkZEiQ3Vvw8n3/xXnTBqPOJyPxSsFkjD7XDri3470RC3HilNE421aCHT/tgb3WWkx6Lgtj/ALLoY9ROGAJ0PAQdhY18trStmpbcYFkodQQEB32+tl4aEUOCn5cgu+LWmLIxP/DlicmYXnRCeg7dir6tS7Gt9OD5Js/J3/+BWf0rY9l7/yi2ixZrGgxaAaYh6kJIVuJTECRD4XMYX/uV+mHK3N7K84d0BUblSsxqeEiVWCZehkC+ldfn/4X9q+Ro8AzYiIQb9/cNheKczv+v71zD46qPOPws2eTvUkUZRMQIoJjqeIFVDpKaVUUIoGggsQrnQGsgkGlC3IJCZXbACG3TYI6kuAFFRWLaBVlIlahTGcsgxCIdq0WB5QEothKdMltz+mcZTdsyG42rBA2m3f/ynx7Lt/3vL/89j3v+c533smZzysVTSTfkULPfyUzaXkKicHal43A7ptRK559ShGSjU8DgaBabdZk4MzBRFT1M0qzqhjXlpYrV5Ox8b/YPtvBfkMC10zNJXt4EoGzUyQvPg2Bk0NETsBfKPnmbgr7/dU3M7ad+tYLMwH7tcezw3VUCizhCMn3UULAQ33tPynJrGJcThr2T3NYevgeMm+7kLif9rIm92vuzL+fvhUljN/wa4rn/pbuRysonb+DG1f/ies+D90+9q2BvDDrBhL2vcwjW65ixcNXY/1hC8ue6kZmzgjO9f7jpbPkvDIe//QWVky5GuuhreQt/44/PDeFAUEIaeoByhfm8u+xi8gY0p2aTQ7WX1TEjEH64z9VbHLkomQVMjpJQ21S0WreZ2aOgUy9wKKpeHY6Gf+XATizb+SC6o/JzarmvvW+2SxREhHpRhsE9BjuLmbsS30pWnwrtm0FZGy9joIFN9NjbynTdqXwyu+382B5a70lVJRwXJNDOdek0FjfRO2+jeSuNfDHBfdzUeUy0aGI7+wT0DVe+WxwDevaX5tA3rx0+nha+vBxbV9PwlfPM+/g3RRetN7rr0vPK/PO/mvh6QUT6S/+evZjHUs9iNCb5+WMoPbdGRTXTefJ23rzc+VqHn/9coqdqTSEaE+S3CGWlNN5xqKpHGhTkz7f9c727omq7qHE8S33tKHlxN3FpL2YTNGSFHr+8AFLV3Vj9sqRWLYvlXyk8ygjtnsaWGDR84pT0Pdxrz6Rj5zK9V4oqFJgiW25xdDo9EeEfD8ChaM4vCqNueX6TBEFNA8N9Zfy6Cu5pOwvYcb+CRTd0QeDp4GdzrnUTMxnVHXo9oyv0nlmQm9o3M/f17/JRztdVB3+nm/tU3jOmUqiL0maZ1jJq73ycFwXB03f8LajEMuCAkYFLPeC/njPkU94enE5yQ9PY9RliVgUjepNDtb1KmLWEH+B5XnOX5nFMLMeIg21ahMOf4FFb2qqo7bRyDnWeAy+c5mXFJB68rozMRThmBqKbvQVJWR8eRdPT+iNqicnH9/Ee47BcPAdZmy4mOJHugfXm76fT5MGTfMWV1Y+38i9M8ZxWY84at6fKTqMKbF03sFoITzTXlHCQ1+OpWzCJRjUlj7s1fZdvdACE5oD6Uz5+sHWnr4un1EtPE/8tfOqJUp6HqE3rylMpeYpB/vGFXJnsgFPw06csw/zQKh2Zyr+AovkDlES+y7SDU1V2RtMq82aDFFgaUvL/nwmvQ807aZoVhX3OVPR3pN8pIvIKvqHGa7AEtarTxRY2ufZbSORAkv0S0Z66CUQUGBxpmLeksmCI5NYNCYZk/d7I5ZzLCh7Shi/8UpKF92C/eguSqa/z5DSTG5wBW8f+oVvzZbRSRwpz2SFexJzhnXjx/+8i/O1vmQHJEmLbauY7krn2YzBWKs/ZOG0vYzf6GBw88KxZXHEAAAFSElEQVQoevK/ndxlLkbMnchVdgsmxaBXVGiqfJpJb15BwZM3Yz/wDnPyYWbR7fT2jy2wwOJ9ZnUZy45OZvGY3hj17XPqmb4qnf4nrzsj6ohOAoHPdI5OwlNRwphtw9n8+FWo1ZtwrE/mz5e9GlpveuV9dM8WxZXL7SYUVH78KFt0GJ1R71q90tSQnplYUULay5dQlpfGhV4f3spNL87g6r0n/Nb7rHTAHaOF5qLWnt5irS3x164lsDM02l/gzcc2TOUp80Ly0i7k6KfPkLG2H3nOVEK1+wsskjucoVjKYYMT0FS+DqFV/536guT1jC+/lnWzh6FWruGJst4sCqflIDMCrJKPiAqjhUBAgSUifQfkI+E9O/ygpcASnpFsERUEAgosRWNIathHeX4+z+2oxmPqxoC0bLIfuBRrRTGP/c1M90+24DL0JXVuFpMGX4ASqt2/INLonjS5XufR+a9RY+7Fb6ZOoMc6F0NXZ3CFb5vCkW425+byws4aFFt/bp2ZyZRre2D08dFUD1+seQDHhlpMVjNGgwHFmMKiN6YysOk7dpYtJqe8CqPtSu5dms3t/fyL1raewaI2j+8QSuI1TMmcw4h++gW2fDoFgXYk8fkprjb15kzV2DznIYoqwWI1oSgKxpSFvD7ZJjrsFCKI8U5qWmjPrChm2mYD9l3b+MLrw9lMHnw+hma/TTq+GJ0/ofn2HnR/beXpEwfgX4VF/DXG9dRRw4vUm0unM7DWxRs5S9joUvnVpAmYP7DyUNFoEoO1+2/O+LQtuUNHBVjOo9+Q9ITRpHPkEV59YglvHYTktBtJ2H0xj7RDyy0eKfLl4qJt0VxUEAjw9oj0fVI+EkzXinqID7Leps/yqQxUD1GeVYTBsZyRdg+Vpffyj9+9wVTvm0lkkduo0IR0or0EPNS5VUzet+moNB47Rl2Tqi//idFkxWo2YtBXSG8EGhvxoGCy2TAbDdBWu/8NQZ4GfnbXo6IQZzGhNHiIO8eCsXnVdU6c02DEZLUeP3bAx1P3E+5GLaAlHluCBaP+g1fvxt2ggiEOi81Ki5cSqY2468DS/KaggPEpcVisJ23fXmSy3dkjELhav0d/5CueBIsR9Fg3KNjiPeH15v6ZOk+gnGwkWAyiw7MXVTlzC8ML4pk2E4aKEhwHxrF8+PmtfbjZb31vZ1MafKv2B/hroKeLv4rmTjeBCLzZaDPxfXkmeUcne9dgcX9exmMfXs/a+UP5X5D2l7KGYZbc4XRHTo7XHgKayqGwmtRocB+j3qOhmEwoHgWz1UhN2P3023whcnHJi9sTHdnmTBJo9twI9R0sH2mha5VGdwOKTb+u0//2Xrh5r+c8dbU0xiegp/lSYDmTQZZjCwEhIASEgBDoagQifVViV+Mk4+1kBDQ8R3ZRunA55VUq8b2GMHnubEb1NYZoj+tk45Puxg6BUFoNp8lI94sdcjKSWCbQsfqWR4RiWUsyNiEgBISAEBACHU0gcIZAR59bzicEzhQBzUO9240+EZXAmaWh2s9UP+S4QiAcgUg1Gel+4foj3wuBaCDQgfqWAks0BFz6IASEgBAQAkJACAgBISAEhIAQEAJCQAh0agJSYOnU4ZPOCwEhIASEgBAQAkJACAgBISAEhIAQEALRQEAKLNEQBemDEBACQkAICAEhIASEgBAQAkJACAgBIdCpCURUYNF32rNnT6ceuHReCAgBISAEhIAQ6FgCqqpit9tJSkoiWAJyKr3R9zcajcTHxwfdrb6+/lQO12pbf/9cLtcvOo7sLASEgBAQAkJACHQdAoMGDWo12P8DD+F1b2nWskAAAAAASUVORK5CYII=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Titolo 5"/>
          <p:cNvSpPr txBox="1">
            <a:spLocks/>
          </p:cNvSpPr>
          <p:nvPr/>
        </p:nvSpPr>
        <p:spPr>
          <a:xfrm>
            <a:off x="1090246" y="597139"/>
            <a:ext cx="8510954" cy="71558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500" dirty="0">
                <a:solidFill>
                  <a:schemeClr val="accent6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Principali indicatori di performance - </a:t>
            </a:r>
            <a:r>
              <a:rPr lang="it-IT" altLang="it-IT" sz="2500" dirty="0">
                <a:solidFill>
                  <a:schemeClr val="accent6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  <a:hlinkClick r:id="rId3"/>
              </a:rPr>
              <a:t>www.alovex.it</a:t>
            </a:r>
            <a:endParaRPr lang="it-IT" altLang="it-IT" sz="2500" dirty="0">
              <a:solidFill>
                <a:schemeClr val="accent6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r>
              <a:rPr lang="it-IT" altLang="it-IT" sz="2000" dirty="0">
                <a:solidFill>
                  <a:schemeClr val="accent6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1 mar 2020 – 31 mar 2020</a:t>
            </a:r>
            <a:endParaRPr lang="de-DE" altLang="it-IT" sz="2000" dirty="0">
              <a:solidFill>
                <a:schemeClr val="accent6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3976C65-0F00-1B45-B8F5-36DC0927D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6201" y="5829478"/>
            <a:ext cx="1955800" cy="103774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D195A4EF-AFDF-2743-B76F-4510F98DE0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783"/>
          <a:stretch/>
        </p:blipFill>
        <p:spPr>
          <a:xfrm>
            <a:off x="2136775" y="1481043"/>
            <a:ext cx="7276529" cy="5216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1472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png;base64,iVBORw0KGgoAAAANSUhEUgAABFcAAAGxCAYAAACne1nFAAAgAElEQVR4XuydCZgUxfn/v3PPzt4H933fNxIOQRDkCIIoiHiARoNBQdSYwyvGfySJR8R44hEDBH8IYhQ1akRAiYqKohAhHHLJyn3svbM7V/+f6tmB2d2Z2Zmd3tnunm/n8YnOVle99Xm7urq//dZbBkmSJPAgARIgARIgARIgARIgARIgARIgARIgARKoFwEDxZV6ceNJJEACJEACJEACJEACJEACJEACJEACJCAToLjCC4EESIAESIAESIAESIAESIAESIAESIAE4iBAcSUOeDyVBEiABEiABEiABEiABEiABEiABEiABCiu8BogARIgARIgARIgARIgARIgARIgARIggTgIUFyJAx5PJQESIAESIAESIAESIAESIAESIAESIAGKK7wGSIAESIAESIAESIAESIAESIAESIAESCAOAnWIK0XYseJPWLKvJ2bNnophnbNhjqOxeE49veN9rFnzDj76bz6MLYdg1g03YGy/Nki3Aji+Bav+/ire/uoIsgdOxbU3TMbANtmwn2swdD/K96zCQ8+8jW37Cvwlu83CvQti66ds18rV+GhnCaxdJ+KGW6ZheMcmcIj66rQrCiLlO7DioSXY130WZk8dhs7Z0XtArcyi6LVyRdz52Lx2Dd54azO+d9rRuucoXHH1ZRjatRlSo0dZtz2yn75H6+lDMWRwC6TWfUbtEkrUUZ92eQ4JkAAJkAAJkAAJkAAJkAAJkEBcBMKLK+X52PR/z+KlNevx39xr8ej9szG2Vx4scTVXz5PLd2DZfY/i87xLMGPiQFi2PIHlhwbhmhtn4qJu5fj8r4vwrnsoxo/uhJPvLMPXzS/DTdMvQa9mDiBCP3549zbc/UFTjJsyGRd2zobVloWmuRlw2EwwRGNq+R68+fxz2GgYiqmjcrD3uVewufN0/OqG8RjQ4gw2RbIrmvpFGV8FCk6egcuWhawMB2ymqCwD1Mos2n5Xldt2sgxr9pzBl8dKcdrpRsdMO67tmYdx7bKQaTPVUdtpbHnhcXxkHowLB/dFqyw7nPvewctrJYy8aRrG9W9VPxEkVKuyn1ywZDrgSDHDGGM/5eJK1FGfdnkOCZAACZAACZAACZAACZAACZBAXATCiCv52HTfI1h+4BiKDubjcNur8dDvw4srRQfex6plq7HhYBbGjGiLbd9sQ9dJC3HN+MHIK9mCNX9/Ff/66iTSelyMa26eiiHtm8ARiMhoMQQdXXvw2df5sAyfhduvGo2uzWp8968SGCqtmcjOdKD400fwyydPYOStt2Jm9x/w2P0vAGPvwNxpQ+Bcdwv+sKEDZsy7CZP6evBV2H4U4dslC/HQqYtw++zpGNUhMzpBJRi3rxLFBQVwmtKRZT+MNfMfwPp2M3H73EsxwPAp7rs7nF0t/JEtQUdYhhfasX5xVeTKuHR8/sxL56NYSj/D/YtXIHvUPJl1i2BsCWdWjh0rHsKSfd0Vi3ISwsr9n+bji6MlKPf44PVJsJqMyLKZ8MDwNpjZLTeywFL+Pyy941VIk2Zg8sS+aJZigLdiN95e9DCOD56HSy8ZijaeA3h/1TKs3rAXnnZjgyKP3Mjf9A8sf/0DbD2bhR4XX4Obpw5B+yaW0L+nHqgeuVIUpl75ut8KX9sT2L13G34oaIUx192CacM7ogkUiH6J63bAk0mABEiABEiABEiABEiABEiABOpDIIy4chgfLf0Wvp5WHH72JaysGIm7wokr7j1Yc8+fsd44EFfMGIecvS/ikWUfo/PspzF/YjY+fmwxvm52MS4b1xPl65fgHe/FuOnqSzE4dw+eXbAIbziH4BcLp6DDsTfw5KqTGHHzbZg1ujtyxXKfkEc+Nj55Px5flYsZD9+GSRkf4L6HtqLnTQsx+5I+MG75M+5cXITRC+dixigLvlkerh+H8OaCu7FsTxF8FjMyOgzBlcFLjWKhKV6Y//AkPjzSBpMXzsHEAe1g2fECbvtDOLs6ITM4tCESw/EpWHvPIuzsNw+3XZ6FjQ8+7P/32WPRq2gd5t77FHJ/ej/mXz4SbTIak1kpvn56ARbt7Id5tykT5bToix/x/LYTOFnurtWx4S3T8deL26N/0wgLcHyl+OZvv8PLe63oM2oyRg8fhPY5NngLTsFtzUJqahG+euFlbE27AIMHdIBvxxqsPtUb100dg8G2rXho7Vn069MZfdpI2LlmHYzDp2BYq+N45r0Qv3cvxco7d6L9TRfjopEW7FiyGBtNgzFySB+Yd795vl75un8eh/pOxBUT+gNbluHF0wMx98pLMDxP/C1QRxuEdWcs1ybLkgAJkAAJkAAJkAAJkAAJkAAJNDiBMOKKB+UlLpjsP+LDW3+Hp4uG4s4w4op7/xrcee9byJi4APOmX4DmP76CeQ8sRdMpD+G6znvw1OIv0On6Bbh+Qm8YtjyBXz1TgUl3zMHUPqewdMEivJVzOR5ceAV+Urke8373NzSfch9uuXw4WqeF6nsRdqx6FH9Z9m/s6vALPHbXTPQvXIGFi3ai37zbMHtsL9i3PYUFf9yNAbcswLVju8LhDNOP01vw0uJVyO94CSYNa4HCf7+IlT90w5W3zMK4Hs1qRZZE9IQcJXIQm19ejHcMF+PGay9Fj1PLcFtYu3oiLyjfRySG8+MWVxLFrAmMBSdxxmVDVlYMS6sigJ3+1h68d6AQXkmqVUpEr7w2tRtGh1eUAEhwFR/FwZ3bsfmrz/DF5l0oNHfCRdf+HNNHdUGzkk/w6JN70HHaBFxyQVs4jv8Hf31gF3reNAkXtd6Dx1aeQL9RYzF+UFMYS4vgTUmD49Qm/OHVEL97vsNzt1UJI32P4x93bUaTqyfhktGdkX7iE/z1ge/QZc5kXDzgDJbf9jZSr5iBKRP6IGv/G5j3pgEzLx+FsW0PYQnFlQa/6bEBEiABEiABEiABEiABEiABElCaQB0Jbffj3bn34qkI4krZN89iwUPb0fvnCzHnkt5okv8O5t77jBxNMdmxGs/+fTMOlWUhw2EDKgtw8kxn3PjYfbh2aBlW3r4I23rPxR1zLkGfkg/rjMLI37QEf3p6JT4r7Y8b712A64Z1gX37s1gQJGKYv16MhQ8fw4iFN+Oq0V2QJaflCNEPjxOFhaXw2dOR7rCgZPMTuOOJQ7jglgW4RkTOxJzs1IsTGx/Br54rx7iFN2G8/V+450/nRZ/QdvndGYlhvOKKuplFvpwvfWM31h0qDFnIYTbijWndcHHbzDrGhASvqwJlZSUoLXXCeWwb3vrbdrSYOQvj2+zD/Q8txY4jhXDYzTB6hUjWDrMf+S1mXdQWp7/dgI/XrcemH0zoMe5K3DBpINqke7HnqxC/W3bg6YAw0mYn7rn7EIbO/ykuG9kWGd7vsfYXr0O68jKM/Ek5Xr1jO9r+bBzGjGqHjAPvYu4qF6ZPG4mx7Q7heYorSt/jWB8JkAAJkAAJkAAJkAAJkAAJNDiB2MWV/E1yno+tu4/Iu+vcdXEB/vGPb9Hpyjsxd0p/tDy2BnPvfQG5P/09rmr5JRY/8wN6z5qBSUPaIl1eCmNDVtNcZEjf4bkFVctdai5xGezDC38734bYwadXxQd4/C/L8O9dGZhy+124YcogtE03A4fW4o67VyLn8l/h51OGwPOf+bh7dQ6mzP8FLhvcGv4AmLpFotKvn64m0uQFMvfW6G+k3YSObHgIv368DOPvvhnT2vwXD9wTxq6m+/HwE9ExjCyurD3Her6amCl02d750SG88r9TKKr01qqxW04K/jahE37SImSIk798/vu4/4tMTBvaD4Pb+JcPSZ7j+HTxPdjfYy7GdSrAo6+dxKAR/TBUJDSWS1Rdnw4bJFcZSouLUVJ6GF//8z24Bs7E6KG9kGsK8XsfJ177dVXkSo8f8OydO9Ht5okYN7IdMoq+xfMLP0KTOVMw9oIirFgYtPRnP8UVhS4XVkMCJEACJEACJEACJEACJEACjUYgdnHFXYbjpwrgrHQDtiw0se/Bsl/+Bdvbz8Dtc0cBGx/Hgy9vQOefPY15IzxY+eAynBkxG/Ou6o/Kdx/Dkl1dMP2Gy3Fhy4N4IZy4culAWCrPt9E08zTW/XkRnn/vBLrO+S1uuXoEujW1Qt44x7MLK+98EFvaX425112AwtfuxvKysbjxmiswpG1G1a4tIcSV/E346+LX4R42B7MmdUbB6t/i/33RCdffdj0m9G0OW2BTnhr9rbabUP5mvPj8apQNug4zLmmP/OW/xVNHh+HWG2fgwvbHsSqcXS1MOBklw2riyrVtsf3eB/F6xlTcvXAyWuxagt88uRbtrn4c8xudWQa+f0XZhLYf/lCI32w6jJ2ny2sNkHt+0gq39m+OZqkR9q9y78XqJ15HUbfxmHxxf7RKN6P8wAd4/tHNaDHrakwYasZ/Hl2Fgv6XYsLYvkg9+BqeWOvG0CvG4wLfOryyqzVGDx+CPk2OY8OTy1FwwQxckL4dbx+o/ftFfVx47a4q0WS4B/9ZtBjbO07DVZcOhe3bl/DnT5rgypkTMbLNwepLfyiuNNrNjw2TAAmQAAmQAAmQAAmQAAmQgFIEYhdXarYsVeLw5yuw9O/vYndFOwzvm4J1Gz9Dr6v/iPmXDYZt77tYufrf+HRvAQzNemLC7GswZUhXNPV+i2fCiSs1krO697+OO+9/Hh9vOwF7dhNkpdtgMXbDrHsXYOqwdrB8/yFWLF2LjbtOI63LMEy9YSYu7tkGmeZA1tgQ4oq7DN99uAL/fGc9tud7YG4+EJfOmYWfDumEPHuUWzG7y7Bz/Qq8/vZ6bMsHsroOw6VzpmNsr7bIsnhRuqsuu6pgRmIYnHNl9ihk7nwZjy1dh3x3F4wd6MAH6z9Bz1mLaiW0TTwzJ7YqnNDW6fHJy4JW/O80vjxagtNODzpm2XFtjzxc3SMPbTOEwBZpa2oPyk58h4/ffQ/r1n+LQwUS0lp3x/BJMzFlTE+0zjbAeeBLvP3Gm/jXF3vhyuyK4VOux/QxPdDKdgRb176ONe98jj2eHPSacAXmTB6Bzhln8e1btX/v6thzPufKyBYwHdyCN9a8jve//BHepgMxZfZMTBrUHrnub84vHxrZBhkUV5S6l7EeEiABEiABEiABEiABEiABEmg0AnWIK26UHT+FAl8KsnPDJCkt2oHlDz6KzzNG4crLxqJb5Trc8+j3GDbv55g1tjuypTIUFRShuNwDgy0VWTmZSLWZYazaKthly0JWhgM2X7kcEWNKzUV2egrO6SJiKYerGCdOF8FZ6QkCdX75hsnrRNHZQhSXu2F0ZCA7Ox0plmCBJHQ/PM5iFBUVobTCB6MtHdk5oo/mqmiX6Hxyvg4J5ppte+qyq6qNSAzHtIfh7BkEOJk9xTh7thhOjxlpqRY4y52wpuepgJkPFQontBV0hMAilgWVu73wSoDVZECWzYw0q7EOYSUgXLlRVlyE4uIyiMvHZE1BenY20lMs/sgnbyVKCgtQWFoByexAxrm/eeEqKURBYSmckhmOrBxkp9lhMfpC/45KFJx0wZLpgCNF5G9xVdVbCVjTzl9b8nUfVE5ERhVLSE9LgcPiRmHw36K7BFmKBEiABEiABEiABEiABEiABEigkQnUIa5EYZ23ArvefRHL39qAnccrYXbkoe3YazH38lHo2Sw1JqEiitb0WYQM9elX9ooESIAESIAESIAESIAESIAESCApCMQvroi0J+VFKCwqRpk/NAApmYGv/JGWbCQF36g7SYZRo2JBEiABEiABEiABEiABEiABEiABElAVAUXEFVX1iMaQAAmQAAmQAAmQAAmQAAmQAAmQAAmQQAIJUFxJIGw2RQIkQAIkQAIkQAIkQAIkQAIkQAIkoD8CFFf051P2iARIgARIgARIgARIgARIgARIgARIIIEEKK4kEDabIgESIAESIAESIAESIAESIAESIAES0B8Biiv68yl7RAIkQAIkQAIkQAIkQAIkQAIkQAIkkEACFFcSCJtNkQAJkAAJkAAJkAAJkAAJkAAJkAAJ6I8AxRX9+ZQ9IgESIAESIAESIAESIAESIAESIAESSCABiisJhM2mSIAESIAESIAESIAESIAESIAESIAE9EegDnGlCDtW/AlL9vXErNlTMaxzNsyNxOD0jvexZs07+Oi/+TC2HIJZN9yAsf3aIN0K4PgWrPr7q3j7qyPIHjgV194wGQPbZMN+ztbI/XAfeBuPPPk60kcvxMzxg9EiNfpOynatXI2PdpbA2nUibrhlGoZ3bAKHqKJOu6Jop3wHVjy0BPu6z8LsqcPQOTt6D6iVWRS9Vq6IOx+b167BG29txvdOO1r3HIUrrr4MQ7s2Q2r0KOu2R/bT92g9fSiGDG6BGC6h83UrUUfdlrIECZAACZAACZAACZAACZAACZCAwgTCiyvl+dj0f8/ipTXr8d/ca/Ho/bMxtlceLAobEFV15Tuw7L5H8XneJZgxcSAsW57A8kODcM2NM3FRt3J8/tdFeNc9FONHd8LJd5bh6+aX4abpl6BXMwdQZz/y8d6DD+KZd75Ev4VLcOvlI9EmIyqrgPI9ePP557DRMBRTR+Vg73OvYHPn6fjVDeMxoMUZbIpkV5RNwFeBgpNn4LJlISvDAZvJEN2ZamUWnfXnSnmO7YBrx1vw/LgVUvkZGLPbw9ZvBiydLoLBXpejTmPLC4/jI/NgXDi4L1pl2eHc9w5eXith5E3TMK5/q/qJIKH6IPvJBUumA44UM4wx9lMurkQd9WmX55AACZAACZAACZAACZAACZAACcRFIIy4ko9N9z2C5QeOoehgPg63vRoP/T68uFJ04H2sWrYaGw5mYcyIttj2zTZ0nbQQ14wfjLySLVjz91fxr69OIq3Hxbjm5qkY0r4JHIGIjBZD0NG1B599nQ/L8Fm4/arR6Nqsxnf/KoGh0pqJ7EwHij99BL988gRG3norZnb/AY/d/wIw9g7MnTYEznW34A8bOmDGvJswqa8HX9XRj+ObnsGfn1uLTTuPY+Kvl2B+LOKKrxLFBQVwmtKRZT+MNfMfwPp2M3H73EsxwPAp7rs7nF0t/JEtQUdYhhfasX5xVeTKuHR8/sxL56NYSj/D/YtXIHvUPJl1tYibhDMrx44VD2HJvu6KRTkJYcW5/o/w5H8Nye0EfF7AZIExJRMpY34Na+9pkQWW8v9h6R2vQpo0A5Mn9kWzFAO8Fbvx9qKHcXzwPFx6yVC08RzA+6uWYfWGvfC0GxsUeeRG/qZ/YPnrH2Dr2Sz0uPga3Dx1CNo3sYT+PfVA9ciVojD1ytf9VvjansDuvdvwQ0ErjLnuFkwb3hFNoED0S1y3A55MAiRAAiRAAiRAAiRAAiRAAiRQHwJhxJXD+Gjpt/D1tOLwsy9hZcVI3BVOXHHvwZp7/oz1xoG4YsY45Ox9EY8s+xidZz+N+ROz8fFji/F1s4tx2bieKF+/BO94L8ZNV1+Kwbl78OyCRXjDOQS/WDgFHY69gSdXncSIm2/DrNHdkSuW+4Q88rHxyfvx+KpczHj4NkzK+AD3PbQVPW9aiNmX9IFxy59x5+IijF44FzNGWfDN8gj9OL4Zz/7+TbhbmvHBF1+g36w/xCauBOwTL8x/eBIfHmmDyQvnYOKAdrDseAG3/SGcXZ2QGRzaEInh+BSsvWcRdvabh9suz8LGBx/2//vssehVtA5z730KuT+9vw67E8GsFF8/vQCLdvbDvNuUiXJyfvw4KrYshVR2utaVYG4zBI7Jf4K5Re/w172vFN/87Xd4ea8VfUZNxujhg9A+xwZvwSm4rVlITS3CVy+8jK1pF2DwgA7w7ViD1ad647qpYzDYthUPrT2Lfn06o08bCTvXrINx+BQMa3Ucz7wX4vfupVh55060v+liXDTSgh1LFmOjaTBGDukD8+43z9crX/fP41DfibhiQn9gyzK8eHog5l55CYbnib8F6miDuuJy6jPgeQ4JkAAJkAAJkAAJkAAJkAAJkIDyBMKIKx6Ul7hgsv+ID2/9HZ4uGoo7w4gr7v1rcOe9byFj4gLMm34Bmv/4CuY9sBRNpzyE6zrvwVOLv0Cn6xfg+gm9YdjyBH71TAUm3TEHU/ucwtIFi/BWzuV4cOEV+Enlesz73d/QfMp9uOXy4WidFqqzRdix6lH8Zdm/savDL/DYXTPRv3AFFi7aiX7zbsPssb1g3/YUFvxxNwbcsgDXju0KhzNcP4qwY+l9+MeJgbhioBUv/G0Fmk2uS6QI4wA5SuQgNr+8GO8YLsaN116KHqeW4bawdvVEXlC+j0gM58ctriSKmQ8VBSdxxmVDVlYGHDYTolzAFPaqLnn1erj3fAhIvlplDPZMpM36OywdRkQYFRJcxUdxcOd2bP7qM3yxeRcKzZ1w0bU/x/RRXdCs5BM8+uQedJw2AZdc0BaO4//BXx/YhZ43TcJFrffgsZUn0G/UWIwf1BTG0iJ4U9LgOLUJf3g1xO+e7/DcbVXCSN/j+Mddm9Hk6km4ZHRnpJ/4BH994Dt0mTMZFw84g+W3vY3UK2ZgyoQ+yNr/Bua9acDMy0dhbNtDWEJxRfm7HGskARIgARIgARIgARIgARIggQYmUEdC2/14d+69eCqCuFL2zbNY8NB29P75Qsy5pDea5L+Dufc+I0dTTHasxrN/34xDZVnIcNiAygKcPNMZNz52H64dWoaVty/Ctt5zccecS9Cn5MM6ozDyNy3Bn55eic9K++PGexfgumFdYN/+LBYEiRjmrxdj4cPHMGLhzbhqdBdkmQTB2v3AgTfx/174HzpOnY7L8vbh7geejiICJJI3vDix8RH86rlyjFt4E8bb/4V7/nRe9Altl7++SAzjFVfUzSzy1V2y4mq4930UspDBkoK0a5bD0nFUHUNEgtdVgbKyEpSWOuE8tg1v/W07WsychfFt9uH+h5Zix5FCOOxmGL1CJGuH2Y/8FrMuaovT327Ax+vWY9MPJvQYdyVumDQQbdK92PNViN8tO/B0QBhpsxP33H0IQ+f/FJeNbIsM7/dY+4vXIV15GUb+pByv3rEdbX82DmNGtUPGgXcxd5UL06eNxNh2h/A8xZUGvuWxehIgARIgARIgARIgARIgARJQnkDs4kr+JjnPx9bdR4Bus3DXxQX4xz++Racr78TcKf3R8tgazL33BeT+9Pe4quWXWPzMD+g9awYmDWmLdHkpjA1ZTXORIX2H5xZULXepucRlsE+OJAm0ce+CqehV8QEe/8sy/HtXBqbcfhdumDIIbdPNwKG1uOPulci5/Ff4+ZQh8PxnPu5enYMp83+Bywa3hj8Apqa44sDul3+NP/zf1zgqpSPN5MLJUwUwpebiyrv+gjkTg/KX1OivsCXcrklHNjyEXz9ehvF334xpbf6LB+4JY1fT/Xj4iegYRhZX1p5jPV9NzBS6Tsveux+uba9BqiyuVaMprzNSpz0Jc5tB4VvLfx/3f5GJaUP7YXAbfx4fyXMcny6+B/t7zMW4TgV49LWTGDSiH4Z2zoZ/JVrV9emwQXKVobS4GCWlh/H1P9+Da+BMjB7aC7mmEL/3ceK1X1dFrvT4Ac/euRPdbp6IcSPbIaPoWzy/8CM0mTMFYy8owoqFQUt/9lNcUehyYTUkQAIkQAIkQAIkQAIkQAIk0GgEYhdX3GU4fqoAzko3YMtCE/seLPvlX7C9/QzcPncUsPFxPPjyBnT+2dOYN8KDlQ8uw5kRszHvqv6ofPcxLNnVBdNvuBwXtjyIF8KJK5cOhKXyfBtNM09j3Z8X4fn3TqDrnN/ilqtHoFtTK+SNczy7sPLOB7Gl/dWYe90FKHztbiwvG4sbr7kCQ9pmVO3aUlNcyYFXLGEpccLlBVAloGSPugW/mDUZPZqnwBzIiVKjv01zg5a85G/Gi8+vRtmg6zDjkvbIX/5bPHV0GG69cQYubH8cq8LZ1cIkiznRMKwmrlzbFtvvfRCvZ0zF3Qsno8WuJfjNk2vR7urHMb/RmUnY/X/KJrR17/sY5R88CO/J3bUGSMqoO2D7yY0wpjUNP3jce7H6iddR1G08Jl/cH63SzSg/8AGef3QzWsy6GhOGmvGfR1ehoP+lmDC2L1IPvoYn1rox9IrxuMC3Dq/sao3Rw4egT5Pj2PDkchRcMAMXpG/H2wdq/35RHxdeu6tKNBnuwX8WLcb2jtNw1aVDYfv2Jfz5kya4cuZEjGxzsPrSH4orjXbzY8MkQAIkQAIkQAIkQAIkQAIkoBSB2MWVmi1LlTj8+Qos/fu72F3RDsP7pmDdxs/Q6+o/Yv5lg2Hb+y5Wrv43Pt1bAEOznpgw+xpMGdIVTb3f4plw4kqNHXvc+1/Hnfc/j4+3nYA9uwmy0m2wGLth1r0LMHVYO1i+/xArlq7Fxl2nkdZlGKbeMBMX92yDzHMKSR3Lm8QLblSJYWt03l2GnetX4PW312NbPpDVdRgunTMdY3u1RZbFi9JdddlVVV8khsE5V2aPQubOl/HY0nXId3fB2IEOfLD+E/SctahWQtvEM1M+oa3kqYD7+49Que01eH/cCl/QVsy2vtNhzGoFGOR1X2EOD8pOfIeP330P69Z/i0MFEtJad8fwSTMxZUxPtM42wHngS7z9xpv41xd74crsiuFTrsf0MT3QynYEW9e+jjXvfI49nhz0mnAF5kwegc4ZZ/HtW7V/7+rYcz7nysgWMB3cgjfWvI73v/wR3qYDMWX2TEwa1B657m/OLx8a2QYZFFeUupexHhIgARIgARIgARIgARIgARJoNAJ1iCtulB0/hQJfCrKDIzaCzS3ageUPPorPM0bhysvGolvlOtzz6PcYNu/nmDW2O7KlMhQVFKG43AODLRVZOZlItZlhrNoq2GXLQlaGAzZfuRwRI5bmZKcHRY6IpRyuYpw4XQRnpSeo5fPLN0xeJ4rOFqK43A2jIwPZ2elIsQQnVK2jH1XRKaHarsszHmcxioqKUFohwVyzbU9ddlXVHonhmPYwnD2DAL04HX8AACAASURBVCezpxhnzxbD6TEjLdUCZ7kT1vQ8FTBTPqGtoCMEFqmiGHA5IUkeGExWiGS24lqKLKwEhCs3yoqLUFxcBnH5mKwpSM/ORnqKxR/55K1ESWEBCksrIJkdyDj3Ny9cJYUoKCyFUzLDkZWD7DQ7LEZf6N9RiYKTLlgyHXCkiPwtrqp6KwFrGrJzRMRT4LoPKieuvWIJ6WkpcFjcKAyuo66Lj38nARIgARIgARIgARIgARIgARJQBYE6xJUobPRWYNe7L2L5Wxuw83glzI48tB17LeZePgo9m6VWLcuJop5kLkKGyex99p0ESIAESIAESIAESIAESIAESEDjBOIXV0Tak/IiFBYVo8wfGoCUzMBX/ng349U43RjMJ8MYYLEoCZAACZAACZAACZAACZAACZAACaiIgCLiior6Q1NIgARIgARIgARIgARIgARIgARIgARIIKEEKK4kFDcbIwESIAESIAESIAESIAESIAESIAES0BsBiit68yj7QwIkQAIkQAIkQAIkQAIkQAIkQAIkkFACFFcSipuNkQAJkAAJkAAJkAAJkAAJkAAJkAAJ6I0AxRW9eZT9IQESIAESIAESIAESIAESIAESIAESSCgBiisJxc3GSIAESIAESIAESIAESIAESIAESIAEtEhAkiQYDKF3Raa4okWP0mYSIAESIAESIAESIAESIAESIAESIIGEEqC4klDcbIwESIAESIAESIAESIAESIAESIAESEBvBBQTV3w+H7xeL0SFPEiABBqWQGCchQs7a9jWWTsJqJsAx4e6/UPr9Ecg0sOk/nrLHpFAwxPgPNbwjNkCCQQIBOYws9kMo9EYFxjFxBWXywW3201xJS538GQSIAESIAESIAESIAESIAESIAESIIFEERAfrO12O0wmU1xNKiauiIoYtRKXL3gyCURNgF80okbFgklIgOMjCZ3OLjcqAUauNCp+Nq5DApzHdOhUdkm1BALjTUStxLsqQDFxRbW0aBgJ6JAAJ10dOpVdUowAx4diKFkRCURFgOJKVJhYiASiJsB5LGpULEgCcRNQcrxRXInbHayABBJPQMmbQOKtZ4sk0LAEOD4ali9rJ4GaBCiu8JogAWUJcB5TlidrI4FIBJQcbw0krhRh97ur8dr6b/BDaSp6XHodZo3pg9YZXhz7ZBWWvfMlDhY3w+jrr8fEQe2RYw3ubmWYMrH+zouIBPRLQMmbgH4psWfJSoDjI1k9z343FgGKK41Fnu3qlQDnMb16lv1SIwElx1uDiCuVu9dgxZ4s9OzYCW2tR/DxPw+j7WWjMShnD5a+fRqd+vZEj9R8vPeJARdMGIJ+nXNwTl85thHPhCqTug0vxvJ7cJ1q9CJtIoE4CCh5E4jDDJ5KAqokwPGhSrfQKB0ToLiiY+eya41CgPNYo2Bno0lKQMnx1iDiilRZhEK3Fal2O6zGI3jv2U+ROXY4Ojg/wLrCIRgxoDc6Z57CJ8+vhzRqBPr37oBMg9+bRVtfwpshynSoXI+NRbXPDfd7cJ1Jep2w2zomoORNQMeY2LUkJcDxkaSOZ7cbjQDFlUZDz4Z1SoDzmE4dy26pkoCS461BxJXz1M7iv6+9iq32ARh14SBkff8yPpTGYGivHmifXoAvn1uBMwPG44JB3dGkKnSl4Mvn8EGIMp09G/GNpfa54X4PrlOVXqRRJBAHASVvAnGYwVNJQJUEOD5U6RYapWMCFFd07Fx2rVEIcB5rFOxsNEkJKDneGk5cKduHD1Z+jKKWPTHoJ/3QNseB0q+W4H3PGAzr3QMdMoW48ibKho/CgL6dkW30e1OIK6HKtHOuw5e+2ueG+z24ziS9TthtHRNQ8iagY0zsWpIS4PhIUsez241GgOJKo6FnwzolwHlMp45lt1RJQMnx1jDiStluvLVqO2xdeqNf/85okmaF2WiA9+CbWLzeimFjh2NI1j68svwIuk0YhkE9m8FehTpcmf72zXhuQ+1zw/0eXKcqvUijSCAOAkreBOIwg6eSgCoJcHyo0i00SscEKK7o2LnsWqMQ4DzWKNjZaJISUHK8NYi4cmzDYjyx8gv84LTBbjPDiL6Y+cuZGNXDjoPvv4rVG77D8bJsDLj8Olw2qgdaenfi1bVn0f3CvujdTsLeUGXshdgZy+9pJlSlcUnSy4Td1jMBJW8CeubEviUnAY6P5PQ7e914BCiuNB57tqxPApzH9OlX9kqdBJQcbw0irnhKz+BsiRMubwCgHZl5mUi1m+ErK8TZ4nK4fGakZWcjPcUKk68ChcUe2FJTYLca4Q1VxiDBE9Pv6nQerSIBJQgoeRNQwh7WQQJqIsDxoSZv0JZkIEBxJRm8zD4mkgDnsUTSZlvJTkDJ8dYg4kqyO4j9J4GGJqDkTaChbWX9JJBoAhwfiSbO9pKdAMWVZL8C2H+lCXAeU5oo6yOB8ASUHG8UV3ilkYAGCSh5E9Bg92kyCUQkwPHBC4QEEkuA4kpiebM1/RPgPKZ/H7OH6iGg5HijuKIev9ISEoiagJI3gagbZUES0AgBjg+NOIpm6oYAxRXduJIdUQkBzmMqcQTNSAoCSo43iitJccmwk3ojoORNQG9s2B8S4PjgNUACiSVAcSWxvNma/glwHtO/j9lD9RBQcrxRXFGPX2kJCURNQMmbQNSNsiAJaIQAx4dGHEUzdUOA4opuXMmOqIQA5zGVOIJmJAUBJccbxZWkuGTYSb0RUPImoDc27A8JcHzwGiCBxBKguJJY3mxN/wQ4j+nfx+yheggoOd4orqjHr7SEBKImoORNIOpGWZAENEKA40MjjqKZuiFAcUU3rmRHVEKA85hKHEEzkoKAkuON4kpSXDLspN4IKHkT0Bsb9ocEOD54DZBAYglQXEksb7amfwKcx/TvY/ZQPQSUHG8UV9TjV1pCAlETUPImEHWjLEgCGiHA8aERR9FM3RCguKIbV7IjKiHAeUwljqAZSUFAyfFGcSUpLhl2Um8ElLwJ6I0N+0MCHB+8BkggsQQoriSWN1vTPwHOY/r3MXuoHgJKjjeKK+rxKy0hgagJKHkTiLpRFiQBjRDg+NCIo2imbghQXNGNK9kRlRDgPKYSR9CMpCCg5HijuJIUlww7qTcCSt4E9MaG/SEBjg9eAySQWAIUVxLLm63pnwDnMf37mD1UDwElxxvFFfX4lZaQQNQElLwJRN0oC5KARghwfGjEUTRTNwQorujGleyISghwHlOJI2hGUhBQcrxRXEmKS4ad1BsBJW8CemPD/pAAxwevARJILAGKK4nlzdb0T4DzmP59zB6qh4CS443iinr8SktIIGoCSt4Eom6UBUlAIwQ4PjTiKJqpGwIUV3TjSnZEJQQ4j6nEETQjKQgoOd4oriTFJcNO6o2AkjcBvbFhf0iA44PXAAkklgDFlcTyZmv6J8B5TP8+Zg/VQ0DJ8UZxRT1+pSUkEDUBJW8CUTfKgiSgEQIcHxpxFM3UDQGKK7pxJTuiEgKcx1TiCJqRFASUHG8UV5LikmEn9UZAyZuA3tiwPyTA8cFrgAQSS4DiSmJ5szX9E+A8pn8fs4fqIaDkeKO4oh6/0hISiJqAkjeBqBtlQRLQCAGOD404imbqhgDFFd24kh1RCQHOYypxBM1ICgJKjjeKK0lxybCTeiOg5E1Ab2zYHxLg+OA1QAKJJUBxJbG82Zr+CXAe07+P2UP1EFByvFFcUY9faQkJRE1AyZtA1I2yIAlohADHh0YcRTN1Q4Diim5cyY6ohADnMZU4gmYkBQElxxvFlaS4ZNhJvRFQ8iagNzbsDwlwfPAaIIHEEqC4kljebE3/BDiP6d/H7KF6CCg53iiuqMevtIQEoiag5E0g6kZZkAQ0QoDjQyOOopm6IUBxRTeuZEdUQoDzmEocQTOSgoCS443iSlJcMuyk3ggoeRPQGxv2J3kJ7D3rxKYfi7H9ZDl8koReeQ5M6JCF9hk2mI2G5AXDnpNAAxOguNLAgFl90hHgc17SuZwdbgQC5R4fXt11Gl8dL8XREhdSrSYMbZGGK7vlomWatV4WKSKuiAfaA0WVSLMaZUPEP3aTsV4G8SQSIIG6CXDSrZsRSyQXgc1HS7Do8x+x7WQZnB4JgAS72YgeOSl46MK2+EmLNAosyXVJsLcJJEBxJYGw2ZSuCWw4XIT3DhTIHwmy7Wa0y7BherccDGiayncrXXuenUs0ASGs/P6zfPxz7xkUVHjg9kkwGgxwmI2Y2CEL9w1tjS7Z9pjNiktcyS9x4S9fHcXGw0UorvRCfBi0mAyY0D4Ldw5ugY6ZsRsUcw94AgkkIQGKK0nodHY5IoGff7Afa/acgdPjq1bOYjTgqu65mNE1F01SzOf+lpNiQSvxIcDMDwG8tEggXgIUV+IlyPNJAFi24xSe23Yc+wsr5LnMZDDAajKgeaoFT43tgItaZ/AjQSNcKKedbhwtdaGyxvNFI5jSYE3uKahAUaWnwepv7IrPOD04IvtQfHzzH2crPPjmZBlOOd2Qzv8s/81hMeKvYzrIESypltieE+MSVx74LB9LvzuJkzWMSrOYcP+wVri+V1PkBj3MNjZYtk8CeiFAcUUvnmQ/oiFwuLgS4uHmRJn/AedspQeHCitR5vbh+8IKFFZ6cazUhVK3N2R1qRYTMqxGmIKWBpkNBvljgPhf8NEl24ZM63kRxj/JGtA+015rgm2TbkMThwXmoCrsZhM6ZNkg5kEeJJAsBCiuJIun2c/6EAjMYV5f9Tc48ZH6VLkbHklCUaUXr+89i91nnfDUKCemrj55DnTOssOmwpUBYh4W9uv1EP4RPhHLjfV6uLwSvDrun/Cf34fnPSjGo4hWCefVh0e1w896N5EjyGI56i2uiBvCTf/eh//8WFzN0EDj7TNt8o2gmcN87qE0+EG0a04KMm2xGRtLx1iWBPRMgOKKnr2bXH2rSzgRD2xun0+eFMU/YiL0SoDL65PnHvFAIH43REipIibOaDOu2EwGOSw0+BAPtlaTUY7ODD5EVEzNXC7iXKuxdh05dlPIJbNdc+zItFUXYnLtFrRKF8trqzfYOiDmMH9Mcg0SDfSW4ooGnEQTwxIod/twqKgCZTUE+tNOjyzoV3irR0SG+gouKj9TIT4AuFEpJqmgIzCH1XyJk+ezqpc70YT4QFBTWAlUI6JYxJwTaa5rLBfr/cW8sbiy3YYlUNez4e+GtcYv+jVDU4clJkPqLa7sOF2OX6w7ICeACXWIB0z/g+f5h9LgB1GhvIobRYrZICcbFF8WW2dY5bBt8bDaLVuILyYwdDsmf7JwkhCguJIkjtZ4N5UQTqL5klLXBCk+xjT2A6n8YCxHylQ/5LmwRsRpuIdoIdqI6JvgWoLn0OCag+fT4N8Dc2vwb5xnNT7QVGA+xRUVOEHnJoj8jqGWLYRbzrD3bO1oCqfHi0PFLjnqMfgQEQmuEJEJ4b5sh/oKLuoT85X8JbweAQ51zVN1zXM6dz+7RwKKE6hrTP3xwra4qW9T5CQqcmVfQQVu/GA/th85jX7efejkOworXNhp7IAdpo4oM9ij+lIo52kx+r8IigdPEaotHoLFA6f4LTh0u3W6BXkpFjm8OxCiHfyFj1/1FL/uWKFKCVBcUaljksisRAkn4ZCKCBMRDSkSj3XMsmFvQQX2FVbIkSw1j8kds+Ts7w6LCQcKK1Dsqh6+XOHxQURjiq+XwcfRMpec5CxElarxdPAcGmxU8Hwa/Htgbg3+jUukVONOzRpCcUWzrlPM8HB5KcJFf/xY7JJzHdRMY5FfUonT4r5b/XaMSq8v5LKFcFETIrdCTXFeCBgunz/qUW1HfcSVLJsJzRwWVS4VUoKv3WxAmwz/PK/HI8VsRJt0q/xsotcj22ZCizSrKq9RscT80S1HsfV4Wa17RZfsFDw3rgMubJ0uB4PEctQ7ckUos//vzffRafdSDPTsgUOqgAESKgxWWWB5PusG7LO0R0GlN+TDbixGBsoGIl+CQ7SDv/AFvuqJQRiIhhE5X0TSQpv5fDQM18TXhz7PURMBiitq8ob+bFGbcJJu9S+pEV8PRHSjmKjFfVzMCYH54GBRJV787wl8dqT4nEgiktWKBIC39m+Gztl2ebmPeBCvuW5aPGiLOa3m7/4lSJLYeKjaIZIN1hRohAhzvEyEg1d/IxA76ZXUWIsuQsx/FGKOypPjNdQSqcCHEiHqBB+xLJHi0mJ13XcorqjLH+GsCRX9Ie5D4v5Zc0mM+D2Q2yq4vnBLX8LlpQgX/eGuWtIZaamMFqh2yLQhvcbLcThRINzLtNhhtW2GDa/sOi3vFFRS4wOAmMt+ObgFRrbKgLgvBw4RySii/WN79dMCVb+N4T4eaKcHkS0VU6D/OUavHoQsTKh1OZt4vvviaCme+fY4tp4oPadX9GviwO2DWuDSTjkQAmasR73FFdHQgdd/A+v/3kSKt6TawHbBgpM9roVzwI3wpLWAaCTwMCqyXwtVWnwhLKjwyg+jYu38weLKWjeTWDsTKB88GMVNJ+DUwBe74DXxwevgAw92DrMJImdMmsUIRsPU1ws8ryEJUFxpSLr6rluLwol4lhT3cvFPuIlaCCFC4Pi+oAKny92yKNIqzYa2mTbkpZjleUCpQ8xZNaNZxAuEeLmoGQ4u1t7XFG1EmVBijshkf8YpbD9vafCcGWx/8PwZ/LuSc6lSvGrWEypXjSgTyxKpwNLi4LpjWSIVPM8H18ElUvXzOsWV+nGreVY0iU+Dzwm19EX8PVyC0VDRH3I0h7hP1VCR/Tmtakd5xLP0RRlKsdXSItUiC/M1vz63SLPIm27U/D0g5NfMp9Upy44Ma+0XrVD5uMKJAuFepgPlDxRVyBuFvHugEIVVO7dk2cyY0ysPs7rnoUWqtdGXuMZGn6VJQN0ExL1P7BpU7vbKz5Bi/IuNCnJTLHLEVH10r3qLK76iIyh94zZ4Dn2OWp/1xC+2dMCeDZj8SWsDD5jetBZw2XLgM5jkJE5y5l6zHZXpreE1O+T/LnJ5IBTtY8YmOG3IgAdGOUGU6HiJZMHXlbk467Up4q3gdfCBBzsj/Gvj5S+iQWvcA7tIBO8cwSS9iriBlcRIgOJKjMCSpLhehZNY3CdECzGPiDEiHnr9OUq0cQQnNwxYHAhjrynahHvBCRWZIx4cjpW5akWRyjsvVXiqJVBMliVSwfN88NURyxKp4MjY4DqScRepZBFXlEp8Gm7pSzSJT4OvtVBLX8TftZRgNHiJZ3DfwkV/iJ07moulMDWWioRbfhAQ5kOJvKHmh3DlQ0XyKT2ziPu6SOIuIlfELkJiO1iRk1IILOlWkS5BK7OZ0mRYHwk0LAExhwkxJd3mz/0az1FvccV7YhfK3volPEe+Dd1+uMWDRjMg/gl63JXEzcJkAQxG+auf+MonPty5YYYXRkgwVCWIkuCFAU7JDK9UveNFtqYos2TBJZnk9ZSiniKvBQcMTVEKezUbjxrycMYoRJvzCrRYznTY2Bzlhuplg08M3FiDlyWFStIbHA3DJL3xXJ48NxwBiivJd21QOIne5xwf1VnVlZQxuDSXSIW+zkK9WAVHxgafFcsuUkoskWqsCFuRS+OV/52C2OBAvAyKj1HTuuRgXLusWjtgRT964y8ZS+LTcEtfGjrxaSghNf6eN1wNoZa+iNZEviuxbLPm0TFElEdg6UuqpXr+DEPVsoGa7zPhoj/ER1F5KUyN9x81Lz+oj2fERwJByhjni1592uY5JJBsBMRzY6bVBIfVFLeIWW9xxXf2oD9yJf/rMPzrysGrrNu8BrMcDSNaDXzhE0KMC2b4any3PCfaBN2ZZQFHLlv9pv+jIRdnjJmyyBM4nLDhsLGZnLQ3+AiINjD4VS9xP/SabDhqaSGLNkzSq6zPk7k2vjzqy/sUTpT1J8eHsjwj1cYlUvGxVmKJVGPsIiUSQP9m0w/46HCRvE2tz+ffkUssm5g/oDl+1qepnGgz1BEu8amoU3ytF8vrgo9wiU9jWfoi6gsVzRFu6YuaE5+GYhousakc5ZFqgbXGtu7hlr6IZSd5DrO8mUTwEWrpi/i7HB0Y4iOvaC/UlvaBDSziGzX6PttwYidM+z8EivIBnxfI7QRvl0mQsttXfZzWd//ZOxJoDAKqEFfgdcviimv3+4CnshYHX5Me8DXtBVgcgKcChsJ8wF1erZyx5AgMzgJAqr5zQ2NADddmcPRMoIzPEBBiqs8o9RFtjEaTHLYuFHePyY4jpmaoNNqrtuz054s5aWqCUksm8lJTIJJaiS2qs1JTUZHWBh2b5Mj/zSS9arpqGt4Wvjw2PGOlWqBwohTJGOopPwvJ4oDBEj4SMYbaWLQRCHCJVHzQG3oXKZHz57uqiJWalorlUhc0S4OIQRZLusWy8OAjXOLTcNEc4RKf6nnpS7jEp+GWvoRLbBr4veZeK7EulYnvauTZ0RIw7X4bpq1/h+HMPhh8bjnrgmS2QsrrBvfI30BqOZACS7QwWY4EYiCgDnFFLNv5fgOcGx+F5/gOv7padUjZHeEecz+kFgMglvwYxCcAr7hJ1NhXTdw4gs4LnC9uKqgsrobE4DwLQ+mJWkKO4ewBoLKkRtkCGMuOA15XDFgTWzRW0UZE5QTCIIUQYzIa4TNaYDWbZGEmsFTpqDEPRaZMmE0W+SuSvH2Z2Q5nWmukpabLoo34siTCMs1ZrWF05ALGoJBOSwpM2W1hsKYmFghbi4kAxZWYcDVYYQonDYY29ordTph2rYVp5xswlB73LzN15MLbawa8XScBKdmx18kzdEeAS6Tid6lYIiX0EsEy3I62gUgJIZjUzBcUvwUNU0OsiU9DLX0RloVKfBrr0pdwiU/1tvSlYTypklrLz/jnokjvIsXHYHCegcHnATxOmHb/C8ZTuwHx38GH0QJv2+HwtR4iCy2SI6f6s3vg/SunE2DLUAkAmkEC2iGgGnFF8lTAV/gjPD98Ac+pfaiodMLTtBd8QlTJag+Y65l0VtyIaoouIrrFK2421QUag1y2hmgjyoobU40ZPWlEG4NI1WeQ09rIXysMfiHGaPRnPQ6IMQajxa+AVwvAMcJg9ue/CT4MGS1hkIUYf4JiuVqLPaQQY8xsRdGmge8nFFcaGDAACicNz1jJFkzfLIX523/AUPjD+QdTowmSLROeMb/zCywikpIHCTQQgWRaIlVXAtuGWBge69KXcIlPwy19iTWaI9TSF3FpJSLxaQNdwpqvVnKXw1CUD0ONSPlqHSsvkEUPg7d21P25csVHYSg/Gz6y3u2EsbiOdsR7TIh3kWq2nPvILBJO+mBwl9UWVgInmKyQLCmAyVYlrIRYj2W21np+F6dLZjukzLZyRGetI72F/CGi2ofWqkK+nI4hxRrJngWkt6z/e57mrzR2QG8EVCOuyGAlHyR3BTzuChRVeOAyWuVIiZov56pwAkWb+rtBTjhs8i+qrjrElxiYat/IDYGkxfUUbUT1prxOMNqrq+8GRzaM6S1gqCHamfI6w1CjbP07qo0zKa7E5ycKJ7HzMxQfAcrPxLyMU0QXGmpEItbZutsJQ9GPtZaShj3P64bp+DYYSo6GjIaUcjrBl9sl9INljUol+WEyvU4TAwWklGxIac2jf8gUD7lZ7Sj0RE2YBdW4ROpomVvetlLsbhLqCE6AGm7Xl3BLX8IlPo116Uu4xKdiubWWdhFT+whImKAhkruK+cRVPbK9Gh85Ut5V6+Nq9TLiY6075E6n58rJ0fZeGMKFZolIfHnZTo2Pu/E4K9xGIOcmG6naM3hMTYnndfF+VuPDqfwaJ3Z1rfF8f65u+Rm/dsJiWYiRP87WFnh8QqxJqf4x9lwXwsyvkeZRKa0FkJrH5VAxOZyFYyWgLnGlynqR1VrsyS7WwCbd0UiijdhCs9Lrg9g601Z0EGZ3qfzfHq8kh+ymeorQ1HcWNohJRKVHCNFGWGoQN/Tg5Ur+H2GQJ4HqN3ODrOLXWFGc4hdiakZP6UG0kcrPwp2/Fb7iIzDYM2Fu3hMmkeisvpFiKr006mtWYwonrXyn0NxQjOYpJthNBoikgWIrxVy7GRk2k5wfKccutpAU+ZTEtooiIaAB5oKDsLhL5Ad+kUgwkBA7IoNYBYiqykSeqzq/2oVqWEQOSuKfGD0jvg7G+gAqynvd/iWl0Rx1PeiKB0oRqRfiwbJm9WJ9ezTlzp0nHjzFfalGMvSwZp8TpaPf6i/Sw2rIduSvlG0Aa/SROuG+UIbrB79cRnNhqrtMPEuktp0qwxNfH8P3BRW1OjmiVTrm92+O9pn+6OVw+V/CLX0JV17dNBNrXVIKGgJxfeaTxLqm/q3VJa7Ik2/080b9DYnzzBC7wgZqDDu/RppH5ef+mlH2/hp92Z0ghfoYcu6jh7VWZ6T0VlxWFaeL9Xg6xRU9ejXky0zk5VFen3jPkSCy3Rtlpd5XtVuS/4XECB/MkgcFFW4cL3XJSeWOlrmAM/vhcxbJWfkrvJK8haJ44crznoZNqi7EdPIdQYZUPRFxtlSCFpLKRZtzqnqN5U0aF23cuz9AxRcvwnt6HyTx8in6abbBNngObAOuhjGtiepHh6/8DHzFx0Mmwo5kvPfMfhQWFaDc40Wpy4sSlw9Oj08WdUXCwzNVYqOc5NAnwS1JsHgq0Mp7AmavU97iXYwB8f91HeIabymu8Rrjoa7zzPDAAq9fHAGqRBLxldS/HM+fL0k8HtV4QKrPA2OsAsS5pxtP3aHKdXVUbX+v66G0rr+rrT817YnwsBrKdJHrDLJwXTONZYSOhvtCGe6UCF8uQ9oUKSw9XBsRHpBDt5ESs6jEr6L1u/jFR51/7TmKnds+RtbZncjxFeKEMQdlrUZg3KAhGNgqByIyRU8HBQ09eTP6vkhmG6SMNpAsEXIROkQEYzP/kp0wh5TRElKKyJVyfnl99aKSnHPF9OOXIaM2Pb2ugK/lYP/qgKDDUJW3pVaeljCbiYhTxTO/2nNTRuWhMPOW15WrmQAAIABJREFUFGl+klMiiGicGJZV2bPhCxehymVVUblK7YUorqjdQyqzL/jrlIgwErs7SZIP4t/FO4f8sil5YZK8OFBYjuJKr7y1otgW0eOuxImSCogoGY8POFhcAafLn47XUOMTdmfvj8jwlVXrvV+IOVPrJbWldBq5viJ58+vAYZcq0U46CQcirINtbLaNKNr4RMTK7n/De2pvVUjreRjGtKawDZ8HY0ZzSBXFIZdGRELnEWJNRfXE0HWidjvhKzwc/dKNqgolsQ45RP6kutqTPC74fF5ZTBTXrIjOEjfD4P+vKZwYIcECD4xRCCrB7ZvglUWSmtd4XTby7w1LQERLiCU4Us0HWMkLY+EhGFylIQ2Qz0ttDvGQHHwYC0SIeYzXfcN2Ub+1RwhLD/syEqOAI4tJUUYonWszwlfRUHZJkR6yw71U6XCpmdhkwLXxT3Dv2wSTuwzinumBCT6LA7aRd8DUa6oiiTUpaOj3lhCpZ4kTNAApt3Pka1W+d9UhVov8XmGWyZzrZ6SX+qpCxtO7Ydq6FKYDG85v1mG2w9P3Gnj7Xwspo1VtUUDkdZET4Fb/cBR2MxHRVpjclOJP/iXAp2s/RwqxpugwDK7qH1xl0ysKYCgRH81qbySihZ1h6xxlgbkoRIQql1XVSU8TBSiuaMJN2jQykJBPvIu6fD5ZfAle7y2iAsQLbLnHh/ziSvn/j5a6ZPHF5HPhUKFTjoQRa7FPlLvh9XohvuaLl9zgwyyJ38XL6/nDAJ/8QisiboIPsdRCFmKCtuy2w4W2vhNIlaqHJAvRprWxFHajT44aEInlrL5KZFQcg8XrVK9TohFtfB5ILpHsLMTW5WJXLnum/4tIrEswBJUqwS0mQFWRE/VqL6aGWDgWAmEFiLoqyahKahdqfXWEc0WOEinW3QksKZCy2gKRvgSGavPcA07tL06mna/DtG2Ff1e5ajcbO9xjfg9f+wv9D8jBR1XEX11ozv1d7P5Qciz6negiPYyGa7SkKpFiqHEe4hyDpxxG8TAcKYFj1B1kwToJRHjIDneuLpaa1YgiMh7/L4wHN8Eg8jDVmN/FC6C3+xQ5iaah5IR/KUeYQ+RJMsqJQ2vsjhIon6gcGqK9+kQQ1nnBaKdAsgoakJeChsgr0hiu87lhcBYBZadgKDgkb+Ih5+jKaOWfZ2sul28IG6vyzdTe5iuQz6Z2nhlDpOS9YXaGFXOWIcwHunA7xMrdDTNH6mYu5LKqhriqI9Yp5iHDj1uQ4i6CPT0v7nQLkRK+G6RA1swoupnUOVei4KO3IiJ6wO3zyVEEwvdyRAxwbtmFSHInIl3EJXSk1IUzTrccYXCgsALFsvjixfEyN4SYI5Yq+RPjhaYkIg9EVE11IUaCVRZtqt/khQBjNfjLio8NYvmFEG2MPo/8/8FHT/NZdLWVwW6Q0NRhlvNhZBg9aOM7gRRUyNtYp1tNcg4Mb/ERSGVnqiIu/LVIHhG5EUPSzbgvgrrW29b197gN0E0FySpARHSgyQI5lDbWQ0SRxLL8RNQvyse6bKUOu0TSXOPud2D6/gMYT+6Uo1uknA7w9pgGX6exEAnz4l6vLj9AiiSGdS8tq7pLVCVXjD7poSHm3Db+/DTR2xThy2S4F2DnWb9o5Yk+qlAkMkZl9FFBuvi6GevYaczysS41qxFFZHBXhBcjxDboVrGEwiB/UY+YOyl4t5TG5NFIbVPQaCTwam9W/njlkm/rhljzgKm9bwH7In2gC7NDrPz4EHaOjDAXRvgwwmVVtZ/71LCsSjKHX+arZM43047VMG1/VRb6DOJd02SGMSULtgGzYO03s17pFiiuaOUmpGE7Q0W+CPFF/H4uMkZEw7jPR8MIsUWILyJB7zEhzlR4Ueb24scSlxwto8RhM3hhM/iqcmOIpHsiJ4YEi+QXbcRuSKYqgaaVA8izGZBuMaFDlg2pFhNybUa0dBhgNwFds1OQafOvo/UV/QhfWfWQSsnthLfgMFAjnDI20SayeFLX1pixMjOkZMHlaAaPwSonqpaTJfskecmY0NKEv0LtFHHUmIfThkw5BimWY5+pFUpQPQGn2NWhqUMkgDWiRapFTg6bZ7cgXSSHtZqQm5EOc257RSMg9CxAxOIPTZZ1lfmXBnkqIAlh1WyVt2L272CngUSAiYIe9stkGAMiPOiGM9kgJ3qP4V4d7utmuAYifPUMa1O43AThTogQ6h7ulKRZalZnHiN1i/2+LBFxF2FXMEtVUugI27dHs1OYJLarjbTTSQKXnKgqQiNR9zoNt8NdIRV0XqQPI0ovqzqzDwi1Q2J9l1XpYflyfZZVRVrmW5/dqkIl+i89CdO+dTAWHKy+BbrBCGN6M6RethiWjiNj3qmK4oqCY5dVxUcgOBpG5InxSEHii8+fuFcIMmJZkliGdKzMJb/0B6JhRII9kSdGvPTLy5KcIjIm2i/MkW0XL/mBHVysJv8uLyI5qfhdPBvZTEb5v1PMBrRLMyLVKCEvxSzvFiN2humWZUOG2YcUkwFii8pUa5VSLF5y5PD/IDtFv0NsJej54XNUfPosvGcP1jJW7K5kHXAVTC37+XdaCjoMlhQYs9vBIH9JPH+c21Wn3C0v7RLMDhZVyiKW2AGiSHwMlxOv+TOPVAUnnUsIG/jvmsa4YYInihBbwax11W46nbLssFltaJZmR47djCYOM1qkWmE3G2Xu4n9mU3CS2KoEsSajv7+xRk7Ed6nybJUT4EOpyh2khHn1WZYY5iE6rBgTKdQ93EkxLjULm98gXP2JWGoWTbLLOsWV2h1QjaAhTKtr3jAYIMllIoiyYgcTeaewCGVEhF645JlKjAPWoVsCnMc06tpQO8jKXannsqpwc0o9l1WFiyrV+7KqkIn+RWSlWFIdMt2CEY4JD8I24Cp/2oUYDoorMcBiUfUQCE7SG8gDEyy+BC9L2l+1FEnsLJNfUimLL4FoGFHPweJKOU+MEkfwFpJCFAgWX8TfRHSMVewkYzCgdboFeSkWedlR1xy7vCzJYTbJ21emWYxonW5DE4dFFhfk27KrHFv+/RKa7Pg7siqr55XY3/YydBi/ELnNOsgPg9W2Iy7zoMBtwKFiN8rcPnxfWIGiSq+8rCuwpEuOLhJ5dqqiUuQdd6Je+lCbnMh10ybdJi+t6phlk5dXCaFJFk5SzGiRJoQTk8zHvx2xEKf8u+uIf4KFKyX8wjqSiwAfSpPL35rubaxRRBEe0MOKRLEuNYuQ7DLQhvHQJzB//ZKc4LLm4WvaE57hd0DK7Vr9TxQ0NH2p0vjEEuA8lljemmut3suqwkWV1nNZ1dn9MIRaAqyF3arq+EhgHzEf9mFzYUxvHtPlQXElJlwsrEUC8STpFeLDgaJKlFRWJeltgGgYwVSOfBEbXcAAi4jQEIKDEBmqoja6ZNtgMRqx69hJ5BXvwXD3fyF2YnIarNhm6oJd9h5o17INClxAqctH4USLFyptVowAH0oVQ8mKSCA0AVcZzFuWwLR9JQxiZ5GqQ8ruCM/QW+HtMlGR3YKInwSSlQDnsWT1vAr7HWlZlRxZU/sDtTZ2q4q8fNUx9h7YBs+GwZETk1MUE1dcbg/OlLvkvAw8SECLBMIl6Q1EcYjIDnn7akg4WuLG2UqxPbWEQ8UulASWIpV75DFwXESLVIZP0hsrHxEJIkKPRbSJSfLAIVXKW1+KjDEVsKLSICJcjHK0SbjlOtG0aTOKiBqrvLypY6Y/4qS5wyxHnOSliH/3L9VhxEk0NFmmsQjwobSxyLPdZCJgqCiC8dQuGMpO+terW+zwZXeGL7MVYHYwz1EyXQzsq+IEOI8pjpQVaoFAIP9areh5/7KqkAnSA0t+Q0XcR9itynz4U9i+WwljydFaZAxmO1KveArW7hP9y0hjOBQTV8rKnThVWkFxJQb4LKpdAoEkvaIHrqolNcF5YoToIsQYsQTpSKlbTsJb6PLipFOILxJOlHtwttKLMo+Eo2VuOD1154apKz1gXX8XtrZNt8hLjlo4TMi2mdEq1Ywcmwm5KSY0c1hgNwULJ/7lSxaxsYtI7htY5qRdt9FyEiABEiABJQmIrWMDecPELkFiu3PmwFKSMOsiARIgARJQmoDkk/OtpOxYiZSdr8IoPhJUHUJYsfabAfuFC2DKaRfzTpOKiSturxcFTo/8osmDBEjATyCQB0YMtPORL/7EvOK/RXJesflRNEl6hQjj37I69Bhr7rAgJ8WMNulW5KaISBMLxG9iF6O2GWKHI2PVkiMDLCIhb5VYIoJi5H83+JPz8iABrRPgFz+te5D2a42A0rvVaa3/tJcElCbAeUxpoqyPBGoTMLhKYDr1PxiPfgur8xSsqVkwt+gNc8t+MKY1jXmnINGCYuKK+FJfWOmptjuL/DJnNMovbKUukUBTkrdUFfklxDucWD4RSKAZ3N1wZWL9nRcRCWiJQF1JevecdeKRLUex+6yzVrfEUp3fD2uNEa3SkWIW+VsMcqJcOTmsEfI4rMqLqyUktJUE6kWAD6X1wsaTSKDeBCiu1BsdTySBkAQ4j/HCIIEEERBLh9wVyDD5kGKzwmixV+1EWr8vzg0mrogXvDSrSX7BE0rKWacHVpPYqta/Za2s7ECSl0uUuXznvsaLHA+hygR2Wal5brjfg+tMkGvYDAk0KAGR+2Xl7tN4cfsJeevkwCGElcs752Be/2ZyhEr9bgUNajorJ4GEEuBDaUJxszESiPiljnhIgARiJ8B5LHZmPIME6ktAjLdMqwkOq0lOiRDPobi4IpZBOCxGOXeDqeQ7vLr2LLpf2Bed22XBYXTh1GersOydLThY3Ayjr78elwxsD4NPRLz45PPSLJ5aZcYPao9cawWOf1L93HC/B9cZDxyeSwJqIyAiwPYXVeC/p8pxuNglL//pkm1Hz9wUNBHbOjM8RW0uoz2NQIAPpY0AnU0mNQFGriS1+9n5BiDAeawBoLJKEghDQNXiiogsSbdKKDvwEf755of4T34PzLllCoZ2b4KU4xvx7Nun0alvT/RIzcd7nxhwwYQhsvDicnmRbjMh5dTHIcv0S92GF0OcG+73QJ3h8lPw6iIBrRIQ13SFRyypk2QxRSyzE7v3xCm0ahUH7SaBWgT4UMqLggQSS4DiSmJ5szX9E+A8pn8fs4fqIaBqcUUsA0q3unH24DGUle3Ea//2YviUERjcowkqt76ENwuHYMSA3uiceQqfPL8e0qgR6NatHYweLzJsJlRuezlkmQ6V67GxqPa54X4P1ClywfAgAb0R4KSrN4+yP0oS4PhQkibrIoG6CVBcqZsRS5BALAQ4j8VCi2VJID4CGhBXjIDXBxR/jRdWnEa/CT+RxZXyL5/DB9IYDO3VA+3TC/DlcytwZsB49OnXFTZ4kWkzofzr50OW6ezZiG8stc8N93ugToor8V1sPFudBDjpqtMvtEodBDg+1OEHWpE8BCiuJI+v2dPEEOA8lhjObIUEBAFViysiCYzZCFiNRliLv8Lz/zhVTVx53zMGw3r3QIdMIa68ibLho9C7Vyc4JB9EYs6Sr5YgVJl2znX40lf73HC/d+/REWavFxRXOGj0SICTrh69yj4pRYDjQymSrIcEoiNAcSU6TixFAtES4DwWLSmWI4H4CahaXBHbLYscu2lWMxwl58WVgd3zYDm4Fk9ssGLY2OEYkrUPryw/gm4ThmFgj2awAXLOCN/BN7F4fe0y/e2b8VyIc8P93r1LHjxBuxDFj501kIB6CHDSVY8vaIn6CHB8qM8ntEjfBCiu6Nu/7F3iCXAeSzxztpi8BFQtrogkm+LIEOJK6XlxpW/XPKR6z+J/H7yK1Ru+w/GybAy4/DpMHdUDrbw7z+0q1LudhL3vhyhjL8TOKH+fMrIHHBYJlR5f8l4l7LmuCXDS1bV72bk4CXB8xAmQp5NAjAQorsQIjMVJoA4CnMd4iZBA4ghoR1wxVaK42AtbagqcPgl2swHmymIUFpfD5TMjLTsbqXYLzFIFiqrK2SxGeMsLURBUxmwxw2qUgIrq50b6vdzNJUGJuyTZUqIJcNJNNHG2pyUCHB9a8hZt1QMBiit68CL7oCYCnMfU5A3aoncCmhBXRP4Um8kgLxESR6nbB7FxT4r43WyUf6/0eiFJkLeTDZQTy4pE3haL6XyZCo8kl5PrDDo30u9enwTuE6T3oZC8/eOkm7y+Z8/rJsDxUTcjliABJQlQXFGSJusiAX+CTXEYRM4EHiRAAg1KQBPiirgXBN8OxD1C3CbE737ZBPBVyR/Vyoky8j/ny1TdX2qdW9fvDeoFVk4CjUiAk24jwmfTqifA8aF6F9FAnRGguKIzh7I7jU6A81iju4AGJBEBTYgrSeQPdpUEEk6Ak27CkbNBDRHg+NCQs2iqLghQXNGFG9kJFRHgPKYiZ9AU3ROguKJ7F7ODJBCZACddXiEkEJ4AxwevDhJILAGKK4nlzdb0T4DzmP59zB6qhwDFFfX4gpaQQKMQ4KTbKNjZqEYIcHxoxFE0UzcEKK7oxpXsiEoIcB5TiSNoRlIQoLiSFG5mJ0mAX+Z5DZBAfQjwobQ+1HgOCdSfAMWV+rPjmSQQigDnMV4XJJA4AhRXEseaLZGAKglw0lWlW2iUSghwfKjEETQjaQhQXEkaV7OjCSLAeSxBoNkMCcC/O1em1QSH1STvWhzPEWk+NEiBkR1FCx6fhMJKD1xeboAcBS4WIYG4CHDSjQsfT9Y5AY4PnTuY3VMdAYorqnMJDdI4Ac5jGncgzdcUAYormnIXjSUB5Qlw0lWeKWvUDwGOD/34kj3RBgGKK9rwE63UDgHOY9rxFS3VPgGKK9r3IXtAAnER4KQbFz6erHMCHB86dzC7pzoCFFdU5xIapHECnMc07kCarykCFFc05S4aSwLKE+CkqzxT1qgfAhwf+vEle6INAhRXtOEnWqkdApzHtOMrWqp9AhRXtO9D9oAE4iLASTcufDxZ5wQ4PnTuYHZPdQQorqjOJTRI4wQ4j2ncgTRfUwQormjKXTSWBJQnwElXeaasUT8EOD7040v2RBsEKK5ow0+0UjsEOI9px1e0VPsEKK5o34fsAQnERYCTblz4eLLOCXB86NzB7J7qCFBcUZ1LaJDGCXAe07gDab6mCFBc0ZS7aCwJKE+Ak67yTFmjfghwfOjHl+yJNghQXNGGn2ildghwHtOOr2ip9glQXNG+D9kDEoiLACfduPDxZJ0T4PjQuYPZPdURoLiiOpfQII0T4DymcQfSfE0RoLiiKXfRWBJQngAnXeWZskb9EOD40I8v2RNtEKC4og0/0UrtEOA8ph1f0VLtE6C4on0fsgckEBcBTrpx4ePJOifA8aFzB7N7qiNAcUV1LqFBGifAeUzjDqT5miJAcUVT7qKxJKA8AU66yjNljfohwPGhH1+yJ9ogQHFFG36ildohwHlMO76ipdonQHFF+z5kD0ggLgKcdOPCx5N1ToDjQ+cOZvdUR4DiiupcQoM0ToDzmMYdSPM1RYDiiqbcRWNJQHkCnHSVZ8oa9UOA40M/vmRPtEGA4oo2/EQrtUOA85h2fEVLtU+A4or2fcgekEBcBDjpxoWPJ+ucAMeHzh3M7qmOAMUV1bmEBmmcAOcxjTuQ5muKAMUVTbmLxpKA8gQ46SrPlDXqhwDHh358yZ5ogwDFFW34iVZqhwDnMe34ipZqnwDFFe37kD0ggbgIcNKNCx9P1jkBjg+dO5jdUx0BiiuqcwkN0jgBzmMadyDN1xQBiiuacheNJQHlCXDSVZ4pa9QPAY4P/fiSPdEGAYor2vATrdQOAc5j2vEVLdU+AYor2vche0ACcRHgpBsXPp6scwIcHzp3MLunOgIUV1TnEhqkcQKcxzTuQJqvKQIUVzTlLhpLAsoT4KSrPFPWqB8CHB/68SV7og0CFFe04SdaqR0CnMe04ytaqn0CFFe070P2gATiIsBJNy58PFnnBDg+dO5gdk91BCiuqM4lNEjjBDiPadyBNF9TBCiuaMpdNJYElCfASVd5pqxRPwQ4PvTjS/ZEGwQormjDT7RSOwQ4j2nHV7RU+wQormjfh+wBCcRFgJNuXPh4ss4JcHzo3MHsnuoIUFxRnUtokMYJcB7TuANpvqYIUFzRlLtoLAkoT4CTrvJMWaN+CHB86MeX7Ik2CFBc0YafaKV2CHAe046vaKn2CVBc0b4P2QMSiIsAJ9248PFknRPg+NC5g9k91RGguKI6l9AgjRPgPKZxB9J8TRGguKIpd9FYElCeACdd5ZmyRv0Q4PjQjy/ZE20QoLiiDT/RSu0Q4DymHV/RUu0ToLiifR+yByQQFwFOunHh48k6J8DxoXMHs3uqI0BxRXUuoUEaJ8B5TOMOpPmaIkBxRVPuorEkoDwBTrrKM2WN+iHA8aEfX7In2iBAcUUbfqKV2iHAeUw7vqKl2idAcUX7PmQPSCAuApx048LHk3VOgOND5w5m91RHgOKK6lxCgzROgPOYxh1I8zVFgOKKptxFY0lAeQKcdJVnyhr1Q4DjQz++ZE+0QYDiijb8RCu1Q4DzmHZ8RUu1T4DiivZ9yB6QQFwEOOnGhY8n65wAx4fOHczuqY4AxRXVuYQGaZwA5zGNO5Dma4oAxRVNuYvGkoDyBDjpKs+UNeqHAMeHfnzJnmiDAMUVbfiJVmqHAOcx7fiKlmqfAMUV7fuQPSCBuAhw0o0LH0/WOQGOD507mN1THQGKK6pzCQ3SOAHOYxp3IM3XFAGKK5pyF40lAeUJcNJVnilr1A8Bjg/9+JI90QYBiiva8BOt1A4BzmPa8RUt1T4Biiva9yF7QAJxEeCk+//Zuw+oKK79geNfOrv0pmIBVFBUULGgoCCKgg17bzExJiYaU/5JXmJ8qSZ5aaYYaxJjF0vU2HsvsffYsSA2eu/wP0tR1F2kKiu/Peedk7fO3Ln3c393ZvjtnTul4pOdn3MBGR/PeQdL8yqcgCRXKlyXSIW0XECuY1regVJ9rRKQ5IpWdZdUVgTKXkAuumVvKiU+PwIyPp6fvpSWaIeAJFe0o5+kltojINcx7ekrqan2C0hyRfv7UFogAqUSkItuqfhk5+dcQMbHc97B0rwKJyDJlQrXJVIhLReQ65iWd6BUX6sEJLmiVd0llRWBsheQi27Zm0qJz4+AjI/npy+lJdohIMkV7egnqaX2CMh1THv6Smqq/QKSXNH+PpQWiECpBOSiWyo+2fk5F5Dx8Zx3sDSvwglIcqXCdYlUSMsF5Dqm5R0o1dcqAUmuaFV3SWVFoOwF5KJb9qZS4vMjIOPj+elLaYl2CEhyRTv6SWqpPQJyHdOevpKaar+AJFe0vw+lBSJQKgG56JaKT3Z+zgVkfDznHSzNq3ACklypcF0iFdJyAbmOaXkHSvW1SqBCJld27NzJ6rVriYiI1CpMqawIaKdAdl61dbSz+lJrEShXARkf5corhYvAYwKqMSfXIwkMESg7AbmOlZ2llCQCTxLIplGDhgwdMphatWo9aeNC/72wHxt0svPTpkU4REJCAvHx8WRkZhZha9lEBERABERABERABERABERABERABERABJ6tgLGREZaWlhgYGJSqImWWXClVLWRnERABERABERABERABERABERABERABEdBSAUmuaGnHSbVFQAREQAREQAREQAREQAREQAREQAQqhoAkVypGP0gtREAEREAEREAEREAEREAEREAEREAEtFRAkita2nFSbREQAREQAREQAREQAREQAREQAREQgYohIMmVitEPUgutFIjl7NJZBO+OwXXYS3RpURdr/UcaErqVRaE1aOVal7rWhg/+UdP3RXEo1r6xnF+3hKVbj3E9wYQG3YcxqL07Nc0zub0nmDlrDnI1rip+L7xA5+ZO3K9i7CkWrYrCtW1j3OpaY0gq51f8wuKd/3IjHrDvyMujutAy59/kIwIVXUDGQUXvIalfBRTIv9aYXOVgYu3Hr2NqqyxjrQL2pFRJGwTk3k4beknqqE0CxRpTZdcwSa6UnaWUVOkErrP216OYuNenUUsXbBSG6D36JsqQlUwLcaJ9k4Y0sDN6IKTp+6IYpicQk26A0sgQw8cO+HABqeeXMf+CJQ3r1MXBMIydf93Aoacfza0v8OfqCOo2bkgDk1DW79GhZaAnTZzNSb68nb9WbmF3aANGvBZEmwZ2GHGDdZ9vJqO1O/Ub1sBU3xQrazOUhnry8s2i9Jls80wFZBw8U345uLYK5F9rwtbx+/Xaj1/H1LRLxpq2drbU+5kLyL3dM+8CqcBzJlCMMVWWLZfkSllqSlmVSCCWU4t+Yfba09yz787rr/tgcX4LK7ce42ayPT6DBtKllQu2t1cz7Z844s6f43ZEBvb+gxjq35haUevUfx+/m/k7L3H2WCjOPfrgGnucHbuPci3ehKZ9R9LPpyH2UTvyZsPYkX5gRc6slJvJ1jTrP4xeXvWpptS73w/ZqbHEpBtiYmyMoW4Y66fuxcLfm9rJm9gc40kbDzecLcLZM2Mr2b5taOpmT1rILRITz7J0YybeQW1oqUquJB5l1v/WczkyjDhMadTjhdy6mDw4ViXqfGlqSQRUvyAci+DOiZNcv2uIV39/9M7s5Z9z4Tj1eJl+Po4k7l3M4k2Px3v+mKjlqs/VkEgi7yXl1MC+48uM6lJfxkFJ+kP2qSQCiVzetEjtuHowHtMfXJsKXoNa2RNfrSM9TE+zKcaF9k1qonNoZd41p8B1TiHXnEoSTJWzmSW9dhnFcmzVHFbtvkCaqzt2qc4E9PCkviOcUfe94TGW58x0lnu7yhlo0uoSC2REqR9r+WPqodmXd9m6KJQarVypW8hYnLfzEteOnScqMZWq/i/wQkBznKyKNldfkisl7knZsXILZJISc5Llv1+milcLGpsdYs1VG1zr1MVJGc6+jbeo28kLN/0DfLs+HY+W7jS2i2HPkvNU6+pPK9Oj/LhB/fffbcygVXN3WlleYv4BcHNzob7OsHD2AAAgAElEQVT5NdZtzcYrwBN3vd3MCnHCy+gsOy4raOTeCFdlGJv/vodrz3Y0b1gd5WOdE8WppYs5auyBb9vmWF76gy3Z7WndqAFOZtEcnDafSI8AWjavj7VOJsQdYeb8CJoEtqKFKrkSsorPVibS2KspTS1vsyX4Ni79O+DpXgOTyh0I0vqiCoSs5OOViTTxakqj5P3MP6aklW9zGmcfZu5lR3rVjWTXRQNcGz4e759tyB0Tni5WZKZlkHj7ICs3hOPSIRBvk0MsOKon46Co/SDbVS6B0M38sj1V7bj6fOU9GjVrRYuayexf/uDadP8aZHKCxXfq08n8Ijvi6+Vcc45GVaX+o9e5etVQyDWncsVVZWptCa9d1eNW8ldIVZrWb0j19H/4Y6M+Hfp0wDXpb1aq+d7baC9/yL1dZYosaWsZCUQd/Z3gQsZUe7Pca1juUwRhrJwWglP7JlQrZCx+sTwWd69mtKxyk3Wbs2kV2Jqm9WyKtBSCJFfKqGOlmMooEHJ/gJqG/Mr0NRe4m6SaIZJBQowVge+Mo1e1f1l8uQZ+zdxxq6rH+aV/cLNee5oqzhEcov77BZdq4t/CDXfbKI7t2sORo/9y49ZNrmR6MXpsL3yM9vJ7iBMeqbu5bOaHd2N36phFsHdaMHEtAmjV3BXbgsnVxMtsWrST2OoNad6qCQ7WShIOT2dDRnu83BpQ20KVXFlJorcvHo2dsdIFog8ybW74g+RKWjwRiaA0UaLQi2Tvr4uJ8wqkVTNXbB9dZ6YyhoK0+ckCISv58XR12rdsjHvSBibuNqVn+1a0MjvDr1t16dDcipTrJ9TG+9SzeWPCXkHavUP8tfYG1q7NaNnUAd0zv7M2xUvGwZN7QLaojALpYRzVcB35+bQt/i2a0dTegAvLHlyb7l+DkjcyXfVYa96Nad3QpWw6ePXx65x3/YevA3LNqYyR9vy2uYTXrlqXl3Kpqi/N3d2oqneeJbNu4OLfDNPLS7ms5nu3vOSK3Ns9v6EkLSsfgWtrpnK2kDGlKbmiLGQsTsu7X21S7SZ/zbhGnfZNaZSzTMKTP5JcebKRbCECGgQeJFccElcw50I1mjZqhIutMbroY2ptjdntdUzaok+7Tm3wrhnH5p82ouvfES/L0/yyVf33i6864dekIY53lrH4mh0NHGtinXScFdsMade3PS3zLsCtsv9hy906+Lfzppn5VYK//Qeb3p3wbl4b8/y1XxLP83fwSYxc3GjS1Bk7U0P0dXXIvLqSyVsN8fL3xtPyMgvmhlE/0IvmDatirGrtI8kVzq9g2W0nWro3op7uKf6cHULtQB9auVVH+eg6MxIvIqBOQLXO0JXc2G6YsJ4Jey3p7duClhb/Mm0zeCqOcYI66uM9b7+6nHwosWKl0Cfl5Gx+OVNDxoFEnQioEUg8tUDjdWTS6gx8uvjRzimRLT/tQBHoR0uzEywIeTBOc9YMy0uutEjfy54oh8evcwXXG5NrjsTh8yZQwmuXQ/hC1sQ2o1PrVjgmbuenpUm0DvKltobvW8u93fMWOdKepyRwd/dPLFcz1vLHlOoatvScGQHtvGiif5jfghNo3t0HTWM0Z7/8+9UqD2a6NJTkylPqUTlMJRZ4kFxpUCeFE6tWsGbvv9xO0aFa8/4M6+VF/aRNTNt9l3snLxIVn41jx370VT23F7NB4/cz8xbArZ+8j6mzVnM8LAOnAG+szqXRdEAHPJRHmRfiRDtXM2J2r2bt/vNEpJni3KEf/QKaUdtaldzJ/dzeNpkfF/3D9WQjjI300aUxA94ZgG8DY65uWMySbae5k2iFR+9h9PRtQHXTvAVqH0muGKaGcjCvffey7WjdfTBd29anmqm+LGhbiUdAsZpecBHn+MeTK+3s77B98w6N8a5a7yF1w6/8vvEsESgxNtJDp/EA3u7pRPw/G2QcFKszZOPKIpB1Y7vG68hv224SceYKMYk6OHbsT7/AZjhFb2BG/iLs8etzF2TPS66orjnx+9Y9fp2rpiR/1RW55lSWyKpE7SzhtcvdMY2jfwWz+dANDFs2RS+0Bl37e+NWM5YDar5vkpdckXu7ShRb0tQyEciMv8zOQsZU+wbGhK5ewubjN9Ft5IxBuDM9hrbD/Qlj8dHHiBo2MOTCon1kt2qCc11TrixaRZRrWxq71SVx92SOmXWihZs71ZXZ6Oio/+VZJ1s1r0U+IiACGgTSSYhJx0BphKEhpMXHEhOfTHoW6CsssLRQYpSdRGxyBmmJyaRngrGlFRZKI/QzE4nR9H3+m4CyU4iOjiUpNQsDM1MM07MxMlNipJtKXM42emQnxeUeM1sPhYVlbtm6DwZ0RkIkUfHJpGXmN8EYC1sLTIz1yUqMISouibQsfUytrDAr+OtjZgoxcRkYmSgwznkjUCap+e3DADNLS0zVvR1JYkUENAkUXLU9K5GIZF1MFcYY66YRkwRK/UwSE+ILjfes+ChiEtPIyL8yGVtga2GMTkq8jAOJPBFQJ5CRrP46EraWGRer4lGrBg4Whg9fm/KvQVmJuW+m000jKcvw4WtOweucvu79JLtccyQMnzuBEl67Us4Hs+SyDY1d6lMj8zB/7Dele2AbXBLXqv2+haOB3Ns9d8EjDXoaArEn57NYzVh7MKZ0yYyPIS4xjWxjY/SyDTEzV5JybhHBhe6neiuraqmHB3/rpebcsBpjaKhLWkwcGUYmKIwNyUqMIFnXFIWxMfo6klx5Gv0uxxABERABERABERCBiiFQ8Nd4u6I8RV4xqi21EAFtEciMOce6BYvZfiqUeKMaePYcSk+vetilX1T7fTV5+6K2dK3Us4IJaBprTxpTJd3vSc2XNVeeJCT/LgIiIAIiIAIiIALPk0DBX+P1ZOGs56lrpS0VRCA7g8SYKOKS0sjUNcqd8WtsgB4avpdhWEE6TqqhdQKaxtqTxlRJ93sCkCRXtC6CpMIiIAIiIAIiIAIiIAIiIAIiIAIiIAIVSUCSKxWpN6QuIiACIiACIiACIiACIiACIiACIiACWicgyRWt6zKpsAiIgAiIgAiIgAiIgAiIgAiIgAiIQEUSKFFy5fr16yQkJFSkdkhdREAEREAEREAEKrCAoaEhtra26OvrU9qXEapec6gq79GP6vv09HQyM++/Iq1EIqpyIiIiSEpKKtH+spMIiIAIiIAIiEDlE3B0dMTU1FRtwzW+ijktLY2srKzKpyUtFgEREAEREAERKJHAvXv3UCqVpU6uqBIfqvuQyMjIh+qRn1ixtrbOOU5JP6rEj66uLnfu3MHOzg4TE5OSFiX7iYAIiIAIiIAIVCIB1Q8/qnsIdR+NyZVK5CNNFQEREAEREAERKAOB0NDQnNkmpZm5okp8qPaPi4tj06ZNhISEoKenl3Mjk5KSgiqx0rlzZ2rVqlWqGqsSNeHh4VSvXh1zc/NSlSU7i4AIiIAIiIAIiIAkVyQGREAEREAEREAEykRAlVxRJUJKk1xRVSQ/waKaQXvkyBFU5apmsqhmmbRo0QJLS8syeyyoZs2aklwpk96XQkRABERABESgcgtIcqVy97+0XgREQAREQATKTECVBFHNCFElWEqz5oqqDNWaKqpZMKr/PnToEImJiTmJFTMzs5w1V1Tf5ydiStqAmJgYJLlSUj3ZTwREQAREQAREoKCAJFckHkRABERABERABMpEQJVcUX1UiY/SJldU5agSLMbGxjmzVlQf1YyYjIyMMjmGqhDVo0eqx4vksaAy6X4pRAREQAREQAQqtYAkVyp190vjRUAEREAERKDsBG7dupUzq6SsPqokjerRoPy3BqnKLuwViMU5rqqc5OTknJkrqtkw8hEBERABERABERCB0ghIcqU0erKvCIiACIiACIjAfQHVoztRUVHEx8eXaZJFdYCySqrkV1Y1C0a1hotqgVzVf8tHBERABERABERABEojIMmV0ujJviIgAiIgAiIgAvcFVAkQ1aM8qv+V5rGgp0GqmhWjSqqo1oeRjwiIgAiIgAiIgAiUVkCSK6UVlP1FQAREQAREQAREQAREQAREQAREQAQqtYAkVyp190vjRUAEREAEREAEREAEREAEREAEREAESisgyZXSCsr+IiACIiACIiACIiACIiACIiACIiAClVpAkiuVuvul8SIgAiIgAiIgAiIgAiIgAiIgAiIgAqUVkORKaQVlfxEQAREQAREQAREQAREQAREQAREQgUotIMmVSt390ngREAEREAEREAEREAEREAEREAEREIHSCkhypbSCsr8IiIAIiIAIiIAIiIAIiIAIiIAIiEClFpDkSqXufmm8CIiACIiACIiACIiACIiACIiACIhAaQUkuVJaQdlfBERABERABERABERABERABERABESgUgtIcqVSd780XgREQAREQAREQAREQAREQAREQAREoLQCklwpraDsLwIiIAIiIAIiIAIiIAIiIAIiIAIiUKkFJLlSqbtfGi8CIiACIiACIiACIiACIiACIiACIlBaAUmulFZQ9hcBERABERABERABERABERABERABEajUApJcqdTdL40XAREQAREQAREQAREQAREQAREQAREorYAkV0orKPuLgAiIgAiIgAiIgAiIgAiIgAiIgAhUagFJrlTq7pfGi4AIiIAIiIAIiIAIiIAIiIAIiIAIlFZAkiulFZT9RUAEREAEREAEREAEREAEREAEREAEKrWAJFcqdfdL40VABERABERABERABESg8giM2RLC3pvxhTZ4RkAd2tYwK7BNKLsmTmZnFX8GDuyAa1Vlzr8lnZnPF5dq0re1Jy3sTcoMMfb4n3y1VUlgz460rWeDYV7J6SGr+WRNNh3bWXJtSRS1+7bGs4U9ao+cdIb5X1yiZs42Sq7OX090Ey/cGjphpV9mVVVb0NRTX3Au6nihB3m98X9paO3xmPH8o+cJu/+tBXW8BzFypD9Napndd1BfcCxnyrqNDxlqcC4Gpbb3azGaWmk3leRKpe16abgIiIAIiIAIiIAIiIAIVC6B7ivOs/laTKGNXtvHlQAnywLbXGHd6AnMOGFC9y8/YIBfPawMIeHIFMaddWJUh3b41DIvM8jMu9v55sM91BwykO5+rljnJEPSOb/4bVZkBdHD35vqZGNooUSp0EdX3ZGzUoi+l4ZBzjY32TIumOQePWjbviG2BmVWVbUFfX7oDY6H7y/0IB97TsHDzvsx43MN+uMd0JzcXFUCZ1dM5bTDIPp1bItLoVmha2wq6zY+ZKjBuRiU2t6vxWhqpd1UkiuVtuul4SIgAiIgAiIgAiIgAiJQuQRKnlyZy2XTJE45dOLV3t60cDIj6dHkSmwIG4LnsGTbRTIc/Rn5Wi+861hyZ/UnnLDuQyuPFtSI38VXU2/TrG87fJvaE7nrK9altadji5Y45ycPMu+y/ZsJ7K01mIHd/Kivyq4kneb3d9dj2rsHnVplsv7r/FkptkTtmsfc5Zs4GmVJgw5DeKWHJ04mIXkzVxqjPDeN6bP3cCWzOS9O+j96u+nyz7JH62mHMmemxj+EGx7nRJQrvUf3I6Bx8WdslCa5Etp2HN16+5Cbq8rk7o5vmHDNjVGdOuBd0xTUGpsQMv+/fJ/fxo8CSdiajfvAvJk9obuYuC6NwI4t8KoexuKCbRzqyt2/b6FwuMv5iye4Hl2D9sNeo5d3HewoMPunYSQrvjhKlrrtVBOZ7hxi/sw/WHdZQbs2DpxIcGVYLy+8nK24P1FIy/u1cp0pStZaSa6UzE32EgEREAEREAEREAEREAER0DKBkidXgknu1IKsG4dIdu9Nx7ZuWJwrOHMlif3T/+CoaUtaeNQm68wyloS7MayHH85hM5kd6UWX1p7UDAtm+rJr1Og6lK4tbbkyczo3Pbrg3bIx1Yx08jQzubv9Gyacqs+IHp3wqWNO/LHpfLLbjn7d/PG2v8LUcWdxGtWBdi5X+HFVFE3cnXGvlc3ZZZvR9Q7CyzWBRW+rtvGjtdtdtrz5Fwkdu9GxpyM3F05lt34LfDzd0T+/Mq+e7Wlhc4Gp46YT3roPnTu0opGDJWbGxZ+xUWbJlfQ77Jn5IX+bDOCFbv64V4nSYNwON/MLrMpvY0d9Vk+4RF2Vj08tzK+sY3RwGn17+eDveI0ZBdtofZk57/7Ojcad6RPYFA7NYVZEM0b374S3rcojz9njLnPHzeCauu2cYtj++TwuVG9OizYOxG/+nl8uePD62MH4N7LlwUQh7e5XLRvqz6S6klx5JuxyUBEQAREQAREQAREQAREQgactUJrkSlqfHrSsEcKi1Ul49OlA06SlvJf/WJDBcb79+QJ1egXSqaUDyju7+enjczQc1QUf+zP8vE1BYPsW2J5cT2h2KGfte9G5XhaHZ5/DMcCTJo2ro8jPrajmbKgeDZp4AbeXutLBy5IL0z7mUNX+dPb3prb+Mabk/9HvdI4fFt2lia8/Ac2roJsQS6bCFGXGaaa9kZcY8Eljz+hg0vr2wqdlEsH/2Y/d4C508nPG7O4efvr4NC4jutHBI5K5b6zGvN9AugU0wjZ/sZdidlJpkit/nr1LjJkCA9WzTgoLajcLYMiA7rSoa4dx+G6Nxu28MtiV38bWySx+K7/t6pIrBdqYdoQp41Zj0qcfQYHuWF5ZwZiVOgzo7Yu/wzWmP5Rc0bCd2XHenXUb357+dG5WDZ0zc3l9pTED+wU8klzR7n4tZhhUys0luVIpu10aLQIiIAIiIAIiIAIiIAKVT6BUyRVVcqKdEzf//pkNBj60Nz3EtDv1GK1acyV9L699/CdnwmJQqmZ7ZKrWPHFk+Df/YVA7HXZ+fAy7/i7EnY3DoVEq++7Wwt/mAn9dr0KgtwceDmYUyK2o/gpn+zdfc9V9KAENUlgy+yx1e3XBv4Uj5kmqhEBe8sDLmtuHt7Fz81Z2XdejQcf+jOzSjFoGZx5sUzC54hzKJxOv0XpsV3r6OGCeeYlVry4nu39PfFolsfitkzi82JH2vo6YP1ShosdKaZIr+Wuu2KYcZ9nyMzj49aGLb0NslboQsl6zsb8h/7yWl0B6YnKlQBsTVZYF/n/Io7NcCs5cUb+dd9py3lxlwoABnenYyA6DK2sYHZxO316+jyVXtLlfix4BlXdLSa5U3r6XlouACIiACIiACIiACIhApRIodXLFvxEWCYeZ/8N+0k1DWG3VkQ+6tsMnew/jZ9+jeZsmtHa2ynuzjRGWVWwwV+pycd5UQmvZcfyOKz28jbi6KxrDtK3cbtCHdo3dcTB/dFnaTK6u/YzJYc1ob3KcU9ne9OjgQ9MaSnQTCiRXfGqhTE0kIS6O+IQbHPlrPWnNBuDnnszS99TMXGkazW/vnaX+K53p6OOIeexxZozfgd2IIPxbxjJ/fIEZHyWMjNIkV/LXXKmpTObGvjlM2W5Eh0Hd8GtQFeWNdYUY32TjKwWTK4dxGtWZdj61UVxYzJiluvTv45/3WFCBNj5i+fgjRAWTK+pnw3Qw3MvrC1Lo2a8Dge5VMLyyjNHB0LdX+8eTK2hvv5YwHCrVbpJcqVTdLY0VAREQAREQAREQAREQgcorUBbJFVv9NO7snM6nM1exz+Ulpr3SEx/7e6z6Kpjopt0J9G+MydWl/LgqndZ9AvBtWBVOzmHuln+56TSYkR0akLljHutOROE8aBDtGjhhqeaVPxlXVvPZj3sJuxdOs9Fv0qdtE6qrnh0qkBDwtNpJ8Lma+Hl74m53h20/zyW6ZT/auaex9P8KJlfmk9ijL34dTTn07WRO1unFwO6tMTr+G1/vsaP/gM741Lr64DEY1VolJQyTskiuqBa0zUy5wZafJ3HYoR8DO/tRz+xGIcYJ7Bid10Y/PTa8OZeYjkPo09OJmL8+49MjLox+tX+5JFf864Wz5IOlJHn1pHsXR6JWTOLTw868rDreQ2uu5IJqa7+WMBwq1W6SXKlU3S2NFQEREAEREAEREAEREIHKK1AmyRUDyEq5zqbvP+Bn3c58NLw3PrWUJIYcZPWKlaz95yJpFvXwDnqBvu0bUNNCH52Y/Ux5/2/0uw2ld2BjlGdn8MnhqvQPbI9XbUv1r1POuMLqzz5h1nU3Xn13JAHu1chZ87ZAcsW3ZRYXVi1n2ZoDXMiwplFgH0Z0a0M95YUCa67YELZgCtNWR9Ji3Iv420ezY+VyNhy8SWaVZgQNH0CX5k7YpBdYy6UCJFdUbwtK/ncVP864QYMhvenoWRPda5qM07iQ38axI/HI2MWiZdu4YuBObw8jVlypzctDymfmin8jC1KPrmfWwuXsvVud7m3NWHvThVdUx1OTXEFL+7XynjWK3nJJrhTdSrYUAREQAREQAREQAREQARHQYoGwhDQS0zMLbUENUyNMclZUzf+kk3gnjmwzUxRKI/Ry1iLJJDnqHlEosTY3Q6GvC5mpxMdEE5OQQra+EnMrK8wUBrnbZ6nWYIlH19QcUxMjdNJiCE8xwFypQPHQsQpWLYPEyHCi042xsjJHaaSXuy5LTllpGFgoUSp0yIiPITomgeRsfZSW1liZGmNAaoFt9MhMiCYyJg1jVZ2MdUjKqWcqGJpiZa0qWx/dh8ot/luC8msemXKPlMzkQo1tjKtgrKd4xDicdIUVpmYKVJw5n4xEoiJSMbAww0RhgK5G42zSC7RRqZdCbHQcydlGWJgYkJiuj4WZEqVBOjH37dS0OT2RO3HZmJkqHt7WKIPYgvsV3E7VL+mJREVFE5+WTezB2Uy+1YjRPTvh7Wjx8Fo6uY3Syn7V4mH/1KouyZWnRi0HEgEREAEREAEREAEREAEREAEReK4E0kPZNW8uyzcd5Vq8IfaN29J5WE86NKiJ5f0s0XPVYmmMBgFJrkhoiIAIiIAIiIAIiIAIiIAIiIAIiEBJBLLTSYyOJjY+ibQsXQxMzLGyMkNhkDfTqCRlyj5aKSDJFa3sNqm0CIiACIiACIiACIiACIiACIiACIhARRGQ5EpF6QmphwiIgAiIgAiIgAiIgAiIgAiIgAiIgFYKSHJFK7tNKi0CIiACIiACIiACIiACIiACIiACIlBRBCS5UlF6QuohAiIgAiIgAiIgAiIgAiIgAiIgAiKglQKSXNHKbqsclb527Rq2traYmppWjgZLK7VaQOJVq7uv0lVe4rXSdblWN1jiVau7TyovAiIgApVGQJIrlaarta+hly5dokqVKlhYWGhf5aXGlU5A4rXSdblWN1jiVau7r9JVXuK10nW5NFgEREAEtFJAc3IlPoRdy+azeMMRrsXrU8XVj/4vDMDPzR4zgzJsa/xR/vzsNLUGdqB1SwdKNEehLMoowyZJUWUjUPSbqRus/fB7brQYTvfAljjkBVH80T/57HQtBnaoj+6mzUR6tKNZE2dsSxS/0Rz9bUVuGXViWfNVKWO2bIiklAokUNR4jT44nUlrFfgP6kaHRnYY57Uh+exiPvk7m44drQlZegfn0pwTNbkUPFe6hrOstOfe4viXxXm6qGXcWMuH39+gxfDuBD7Ndha1fsVxK6dtixqvkHt+DT5yjrv5dTG2pWHAi4wZ0Jb6VZXolqSOZWh1Y+1n7LcMwrtps/vn/5JU6Yn7lGGdn3gs2eAhgaLHq8CJgAiIgAiIwLMT0JBcCWff95PYqNcMX19P6lgbEHP2L2Ytz6D9mGF083TErER3U2oampVM9N0UDCxNUSoMSnaTVhZlPLs+kCNrECj6zdQVFr34Pld832RIX1/qmucWGLt3Mq8frsOrPWpz99u/SenRh4BOblQ1LAn5VZa9Oj+3DP+6GEaXMmZLUgXZp0ILFDVeM8PW8+n7u6k+bAT9OjbELifZl8yJ398kOCOIgd19cNDLxqg050RNUrF7mfz6Yeq82oMObauTWdpzb3F6pCzO00Ut48oiXnz/Cr5vDqHv02xnUetXHLdy2rao8Qq559dTjQbSJbAFtUyA1FscXLKCNK8RBPg0xV5ZgkqWmdUttkxcQlJgF9p4uWKrX4K6FHWXMqtzUQ8o2+ULFD1exUwEREAEREAEnp2A+uRK/DGmvjGPzC5D6RvUnBpKHTKS/2X5B19ys9U4+nX3xinzLKvm/s7SnRdJrh7I6HED8XOtilI3notr/+SPZds5Fa2gXqf8X7cyuazue+U55hb89TRaQ7mJqhkuh8moeYtT/57lWkRVOr08joF+rlTNPF762S/Prg/kyOWaXKlGi8itHNxxnJCs5rzw5fsMdEtn7yI1sasxxmpyc8l/+e733bllfNiRpO0peAwtxWwr6fXnTqDIN/+Z11k/8SP2OAxjRD9/GqiyK/FHmP72Cgx6DSLIK531X+fPjLLiVlHOm6qZGn9nEBDYlrb1bEkJ2cXiWfPZdPIGicbOdB2dd65M3/8gueIRw19551433W18P3MtJ6/G3e8Xl34TGFX7EouXb3rs+7f6tsU+br/aYyjPzeUzNWW9FaBg39TzD2YplvG5PiP8IEt++ZPVZ9Jp6WbF1r2mDPxsOH0LtPOh2ZF5sxAUDe5y6NgxrqY403fUK3Rr7oiVEcRrMlTqknFrH3/8/AebLujj286BU8muDO/nR1v76yzIv57lzJjRcM1S6hZa/tMYHEWO17zkykPJ66x0zs17lb/0+9EnoBO1EtTHQtUyskJTrKh+5Anfx9ezw/Hu5o7NtXXMf+zeQ4muxv2fwf2KUpdC2/M0Ol8Lj1H0eNXCxkmVRUAEREAEnhsB9cmVrGj2/vQeM84qaObfh4A2HjhXV5IZE0GqkRVmptHs/+EXDpg3p03r+qT/s5AFdxszcmhX2hgc4MPgCDxautG8djYn568C7wG0qxXK96vUfO8Wy4J38n5J9VVw/Lsv2aDbio5+jdE9svhBubZn+fn1X7jQsAeDuzcja+90Zt1uzqsv9MS3iurf8suoS97EheemkyprQ4p+M1XYzBUnRrQ14+qPG0jyD6J7n9qE/jaDwxZqYldjjAXR0vYyC8YuyS3DPxXPA/8AACAASURBVJtVE05Sb0wPOvhKvFXW+Hy03UWP1wyur/svHx2px8jBPWlfz5q4A5N5f7MN/ft3o33180wZm3c+c7rAJHXn04fOm3UxV83UmJ9On76dCXSOYNmHK4hu1obWrWqTdeQPpvzrwvDhQbS3/5cp+efKJrf5Pe+//VpakxwZR3JaJmTcYO3U1WT5DqK3bx0MUxMf+75fOwW7Jq1Se4x2jjpEqSmrX+sUlr5/NHfWTJmf62+x89svWJ/dioCOLTE78SdfzYVek16jb4F2PjRec2bx/MQhaz8GD/Gjxq01TDtUlf4vBNGh9j2WazJ0jmHtRzM4XcOL9u1rE7fxe6acb8zYt14g0OESvz7kq+GaVfMWwZrKd7WmRE8uFnMgFj1e1Zxfk0NY8dVXXG/8Er3bmbPvq5Xq460srFyS2fudhvuNulYkHZrKlBB3ujlFsHB3wuP3Hm1sODelAt2vPKE9esXsx8qyedHjtbKISDtFQAREQAQqooCGx4KySIm5zvkTx9izdycHjlwhBif8R4xiSKfG2Mfv4uMvz1J/UHe6eddGeXMzX088Q72X+9DF4V8+n38Lz/YBdPOsjm5CLJnGZijDt/L+PDXfpx3hl3F5f0g0uMPUd3ZSZXhvenaoj3nYFr6eeIQ6IwfQ3eMef76xHMPeI+jbrSk2V+Yweqku/Qd0IaBWgRta+WO3IsZZiepU9JupJz0W5MjNSX+T3qcvnd3vMvU7DbHb+Bazx2mIMbcElr84P7eM1rEsfEuSeSXq1Od4p6LHK2RcX8d/J/5Lo5f70t3HjH+//Q87aw2nT9d2uOoWmF3ieI5P5z7hvKk65xVMrjSyIOluApiaYWqcRfShaYxfbcqQYb3U/PH/SByrEis//caZKu3oFtiGBnYK9FWzAx793laHhHsajuFelZwn7x7dx/Bo+Z3rVbMXCl47rm/g4/fP0vTNfnQtNLmymKzOIxjYuyX2afv55e3NWA4aRFCHOhhEaWif+T7ennyL1gOD6Nm6BhyaxeurDBg4tIcaXw3nk4aF9FG+XzmPlaLHa+75df7ZOySZKTHUBT1lVep79WD4oE40rqUgSVMslIWV9Wkmabrf8LEndM7XnK7VA9/qt5n81+3H7z1i9vL5VxXofqXQ9tTBsqweuS7n+HnaxRc9Xp92zeR4IiACIiACIvBAoJC3BWWRkZpCQkIcCQkJRN86wppZx7AfOJLujqf48NMFnAlLwES1TkpmMpF3azL4m4m80KEm4f+sZuParey/boRrl2G82KsVdSxSOLdHzfcGR/gp/5e+mkd59/2LeI8fTB/VHwyZF5g3ajHZ/frRuVUMC986gOPoXnRs54JFSIFfagv+WijJlecmvot+M6U+uRK59xveOOzCmB61HyRXXM7y0ScaYrd1DAve1BBj7pJceW4Cq5waUvR4VSUerrPuv59xrumL9GmawrwpZ6g/uCddvepgEV9gXRQvG0KfdN58NLnibkPEvkXMXriGg9fTsLbM4rxhRya+M+gJyZVojs7+lnWpTQjs0oVmDhYY5Pyhp+77DG5pOkZOckDNPgXbVdbn+pClvFLw2hG9l+/GHcb51R74F5pc2Y/Dy73p5OeCRfZFFoxaSEaffnQJbEDmYfWG3onBvLnCiP7DetG5cTUMLy3kpQUZ9OnXWY2vpvNJIX1UQZMrBddc0dEzRGFmhbW5AkP9LI2xUCZWJjt4/UNN9xv6bP98H9a9OtC6mRWhe9XcY8St4hWN+z+D+5XC2hPoRpWnMW2pnM6B5Vlssc6v5VkRKVsEylwgljPzv2L65YYMGt4DL2crynPpqMKqH3FmA8uWrWHHqVB0q3syaORI/JvUwkz1i8mdQwTPXszqw2FYNevB0JHdaFbL6v6i/KC+HUkXgvni19WcuByde+j6g5gwrnjtzKnXoiXsOBuPYb3OjHytF9517MhZ7uuJ9SpChyWdYf4X07nsOojhPbxwtip6D1RUsyK0WjYpJwG1yZWMi6uYeEBJT79WtHK0QJdsstLD2PbVB5xxH0PPOrf4euE9WnZohW99m9xfKTHCoootFiaGkBpPXEwc8bEh7Fiwkqw2L9DFtwl2umq+b5LA4nfzfj2tG8L/3jlBw7F9CPKti0X0P/wwdiPWwwcQ5BnFvPEFfmUt+EutJFfKKTyebbFFv5kKY8uEdzjRcCx9gnypm/fm5kvLXuV/t30Z3cuNkE9W5s46cT7HxNkaYjfjML/kP47x2B+sklx5ttFQ8Y9e9HhVtSWDK3+9x6TLTelodYzD2b4M6hKAp4MZugUXnfWtgzJF03nzANVH9SLQzwXjUzN5dZke/QcFEWhzju8+349p+7b4NnfE8vrffLjZhKHDuheSXKnCnVXT+SuyLu382tPcyQojPR0gnovqvr+1ky81HcNdyTV1+xRsV1mf68O2MKHgtSNyL9+8cRiXMT3oWGhyZT1mQ4bSM6ARVTJOMPPVZRj1H0RX90h++596w06GmxgzM5Wuw7oT1MwegzPzGLUki34DuhSevCp4zSqsjypocuXRBcPvj8hCYqFMrJS7GDtDwzk7Yi3/WaOgd6A33vUsyFI3Vmpc5ON5Feh+pbD2mBihrxp28nlMoHjnVwEUAS0RSApl18Kp/LZsK6dshvLtxOH4N7J9Ko+GPiaUdIY5H33LAdtO9OvcDINDPzL3WnOGvDSAdvWTOPDTJNaltybAry731szhSLWejOrbiUZVlVBIO66ve4MPNlWhY1A32jpbYWhkSRUbc5RGehTpdJd0gZUzprFdpzU9fK25OG0B+5378u7IADzsI9lVWL2KGgZZKUTfiyTNyBJLc2Xe/U8Rdq6oZkWoumxSfgJqkyvZiWeY+9U87rp1pW9XL+pY6BF7cSU/fr6H6sNeoY+PATs++4NbzXvTp6sn5hfn8fWSDHyGdcczfSO/n7anY4c2tLC9y4ovpxPnM5S2ZidZfunx77s0TSL4//KSJt6w5YNJHK7bn5H922C472c+2WHDoJf60UmVQNH0h68kV8ovQp5hyUW/mVL9ofoBkw47EjRwEJ0b22EYdZTfJk4los0ohvWqwoE3Z5DcZShdA03Y/aX62PV3vMKMgmv3FPxjKGfmyrTcMnyTWJwfszJT6hlGSMU6dNHjNbfe6ZeW8d6XW7h2KwLPcR8y3L85tUx0Va+5ur/obEuT3cxRcz7t0jKLVW/9RmSHFxnW14XIhR/y2TEXXhk/gkCTvYz/+jzNRwyifzMFZ+Z8xFdHGvDy2y/Q1fES0x5bc6Urzkl/s/hkVfy6dsGngR3GOX/hZXBj42RmPvY9EPIXY9QeYwjutxYxR90+BZMrZX2uzwhj3WefcsChN8N65147Jv6cQOCnr9K70OTKD1xq/BLjXwygWshs3l2SQdDwPnS2+Ie3/qfB0Pk2f741jxif/gzp5ULEwol8erRurv1ja65o+EGgsD5qXLXAL4HlF+NFj1f1MwPv10xjLLxA17Kwco1h5Ufqz9kN7k5lTVIgXdp4UeP6fH5RN1a8TdgzqQLdrxTSHv/G9rm/xMpHkisSA5VAIJRdH33D3JDbxF4N5YbDYL74RHNyJTZkA8FzlrDtqiXt2zhw4tgJ6nUZz5CAFtjGH2LZ7MWsPXwP0wYdGPJKDzyd7FDmz8iw96RO2gX2HQnFwHsQbw70o15V1avfCnzyEgyphhZYWSiJ2/sN7/x8F5/XX2eA63W+mzgT/N9idC9Pkje/xufbatNvzCi6NM7gsMZ2xHJ8+ni+CG/Hm8P74lvbomgJlYfqlUpcdDTJemZYGt9g2diP2eo4gDdHd8dDZy8ffaCpXo+fTzUatjVm6+S8mSsdzTjw628PZrEk7GPi5PlY+Y7JsbYvyFZRzSrB6KnITVT/WFB2OvFXj7D575Ws2/MvYfEZGFWph3f3wfQP8MDJWo+USzsJXryMjUevk2hSB69eLzI0oCkOxjfZs3ghwRsOcy3Jgvod+/HygPa4WkWwL/jx7xuanCowW8ABvYu7WLgwmE3HwkixbEHQC8Po4+2MXfoBftT0h68kVypyjJW4bkW/+Yf0xKscWr+CFev2cv52AjoWtfHo0JtBQW2pb5/NidlfM2V1Aq3eHEO3arfYuvzx2HXSPfTgEbXHZq4oOPV7XhkvenAzOBbPsbKgbYk79zncsTjxmpddYdl7HzHzhiuv/fdVujatgUKV0yiQhPBrqcNxNefThtUMCd06ne/nbeeKbj16tzBi7Y26vDKyO4GuqeydOZ0/t5wg2sqdLoEOXFuRSus3+9DRPYw/Hkuu+KE88TNTV54jMssUY0Pd3Jsf7+H0SFzD1qM3Hvl+DF+NaED8hvlqjtERs2M/qilrDF/1M2XP//7NW9C2rM/1mSRd3smC+YvZdDIS+/atUG7Sxe+DvrQtNLmykcQ6sVy9fpPwrIYEDBlGP18XqhndYocmwzY1yDi8iqm//8XB27Z08TFlw916jFHZFzW5Ulgfta1N3uS7ch0lRY/XJyRX0m+wvTyt3K1Jv6jufqMGYTMWEOndDW8vN2wzQ9ilbqxUV5Bake5XNLanKU5WhsiSK+rDvujxWq7DRgoXgTIUuMGOP4+T1dCQG1N/Y1GKD/+nKbmSfoFlH37NVt1m9OnXEeuLs/hmzk6ch09hbGcrdn43mSNVO9CzY0OStk5nTWYHRg3uTgubC0wdN4kVyZ68Oj6I2rdX8HPwPdq88gaD/FyxyX30QM0nlO0/T+SHYBv6/e8Nuphv4qMvjtJw1HiGd3JH99DXvD05Fr/xo+nna8CxuZracY2V4z5gzoVYsgz0Ma/tSf+CjxoVR1OVKPr8Z7aE1aLb+BF09nDE4MxM3vhcU73qYlHwhFqYYYCCVR9O4myTMbzR25Ltn/4v97+H+9ModjOjJ/yCTdeJjO3tQy2Nb02pgGbF8ZVty0xA85orWWkkxkQTE59MWmY2uoYKzKysMVcY5i5wmJlCXHQUMQmpZOkrML//b5mkxEUTFZNAapY+Cgvr3Oey9bLUf6+TQvTdFAwsTVHmrN+SX24a2QamWNlYYmqkj2528sPbpcdxJ1a1ZqMSE4N0YgqWUWY8UtCzFCjezVQWaYkxRMfE577ZRM8YU0srLE2N0dfNJjUuisiYdIytrTE3ziYpRk3sUkiMGemSll+GpYLMhGwUVnkx+yyR5NgVRqB48aqqdjqJ4eFEpRthZWOBiZF+blIjq2AcquJO3flUh8yUGCJUb+XJMsDC1ICkDEMszJWYGOmQGhtFZGwi6brGWFgoyIzPwsjKFBOjDGLzz5X3/1uBTko00XGqc30BThMrLEgiOSX1ke9tsLdWopMUo+YYCnTVlmWDvYU+KdFp5Xeuz792JKZjYGaGQbIOCmtTFAXbrLrG5DcxJ4l1kJrDfGjiXhUjlFjZWGFmrI+uTiYpmgwVBuikJxIVEUV8ahoRu6fyv6vNeWNId3zrGj64Fj163ILXrML6qGAdyzG6ix6v6cTdCSddYYW5mSJvHZ6CFStvK3101N5v6JIWFU+WiQkKY0P0VH2mYaxUqPsV1TjXeP9Ujh2u5UUXPV61vKFS/UokkEFSfBp6xjfZ8vp/mRLbmrc1JFfSryzj7Ql/Y955HGP6tqTazQWM+fhPqgR9wTDnC/wy+R/qvjCOFwLd0Dn0I+/+mkKXt0bQwz2cP8dN4m/r3nw6vg+tUrcy5r+/Uy3oI17r7U1NU3XcsZwJ/pbv52zkXO1X+e7/BtA0Zj7jJ52lyZg3GO7fCOMTvzDuy/N4vDaOof71UCZraEfEIX6bHExonU508bInZuMsFl2vT//XBtGxQdXizdTLmSVylf1/TGaNTgdeGtqdBuFzeENjvRpiW2DplMIMx5Y6uVJBzSrRaKpITS1kQduKVE2pS2UUkJupytjr2ttmiVct67uH1rYpxivVky+y9vc/WLbtFLcTdani2oZuwwYT2NQRayPtmXfwVOL1ObHSssh+Lqv7VOL1uZSTRlV8gSusGz2BXwpJriQem8q4L07i9vJ4RnRywy50DaMn/Jozm6KbcglTZ+/nWqIl5kojSI3mXqQzL333EUNbJ7LozUmccBvNWyM64R6/5YmzMEJ3TeerKYvYl9CUlyaMY5iXC8YnpzKuQBJD/8hkxv/vNm3Gv8JAPxcsc94hr6YdGcnExCSQZWyGmdKA+P0/8taP12j52jiGqGbOFH3d2LxuzOTu9m94d1oSHcePIsB4LR9+9SDpo75eubsWZlja5ErFNqv4I+B5q6EkV563Hn2O2iM3U89RZ1aCpki8alknPzRDqMCMlic1IyuVuKgoYhNSyMjSwUBpjpW1OQpDfa16pOOpxOtzYvWkkJB/L3+BpxKv5d8MOYIIqBFQk5QI3ZWzzsfR82E5b9f5vw7RzJt3nLr932Z0UFOq317G6Akzsen6CQOrH2Tyr9dxG9SPLp4OmOXk+I2wrGKDefZppo3Le9zl0UdcWmQx8/cHx1C9wadRyiZ++H4OG8+ZE/Tm/zEyqDkOZvpwbRVvfbAI697v8nKQJxm7x/LBEmuCxr5KzxY1yZ0A8+QkUcKRKQ8laWzz3472SHsLe5tQ2LYveO+HRAI+eIVetU7x8Yca6lXlCv/7sWiGhSdXVt23HluRzGQsVVgBSa5U2K6RisnNlMSANglIvGpTb0ldJV4lBrRJQOJVm3pL6lo8ATVJifRE7oRHk5yaDkaW2BlfYM4733PSqR9vjvaF7T/w6R/bcH5xCmPaZLDo0zlEthnOmIFNSV33HdPPudB3ZG/aVr/KTE3Jle7NMEh9cIwqFhFs/noSM9bfpd6I//Da4DbUr6J65FK1vv05Fr39KYecBjN6WEtiln7A3ER/XhrSB08H87wfFtQniX6avJx0rxEM6uJM9JL/8Nk/dXnhjRcIbFwNo/zXBT3S3ofeJhS6n1kzlpDYfBj9OjkROvc//HLLi9df6kdbpzsEa6qXvR73imj4UHJlqAMnJ3zKcvMefDC+G/bnpvP+z6twHPwDYyuSWfGCTLZ+igKSXHmK2HKo4gnIzVTxvGTrZysg8fps/eXoxROQeC2el2z9bAUkXp+tvxy9PAWePOOD7FRuHJjPn7PXcT7FEe/GCjZv30ejwV8ytmcLjC6uY9GSjey9GI1O1YYEDh9CkGc9qmQe51dNyZVHFmdNv7KctyfOYOeJuxhb2WFpZoSBbn0GTRhHDy9HDC5tYf6fq9h+LgJTFy96jBxAh4a1sMhZiFP1UZ8kOr1lPn+t2crJ0Az0qzWj+4hBdPWsi61xEV/FnJ7I2a3zWb56KydCwbKeF91H9MW/kQOWBpkknHtSvfKqV5hhwTVXhvticfYPvvtzM6HpLvg3U7Jp6x4aDpr02IK2FdasPMNVyn6igCRXnkgkGzwrAbmZelbyctySCEi8lkRN9nlWAhKvz0pejlsSAYnXkqjJPtohkE7inXCisxRY2ZijNFKTdIg9w9xPv+WAuS/9e/pTP3UzH357Ca8xLzPI3xWr7ERio2OJS8pAx8gES+vcRfJ1814VnGZkiaW5EqOspJwZMXomNliZKXJfUJKfe0iL425ELMmpGQXY8h4vUhqhl5lMbFQMcUnp6Koeh7UyQ2FQsK7q25GRHEdsbCwJKVnoGpnlPEarVNWtGJ3zoIxs9B89dsaT6pV3oMIM2zuhExVJvpN+RhxRUXEkZ+hjamJAclIyhma2WmVWDF7ZtIwFJLlSxqBSXNkJyM1U2VlKSeUvIPFa/sZyhLITkHgtO0spqfwFJF7L31iOUIEFMlM4t24Wc//extk7qegrbXHwH8ro3r40rGpSrERFBW5l+VZNDMvXV0q/LyDJFQmGCisgN1MVtmukYmoEJF4lLLRJQOJVm3pL6irxKjFQ2QUykmKJiY0jUTWzRM8QhYU1VqbGGOjmL1xS2YWe3H4xfLKRbFF6AUmulN5QSignAbmZKidYKbZcBCRey4VVCi0nAYnXcoKVYstFQOK1XFilUBEQAREQgTIWkORKGYNKcWUnIDdTZWcpJZW/gMRr+RvLEcpOQOK17CylpPIXkHgtf2M5ggiIgAiIQOkFJLlSekMpoZwE5GaqnGCl2HIRkHgtF1YptJwEJF7LCVaKLRcBiddyYZVCRUAEREAEyligWMmV9FubmXTqJNXr9qGPU13sDAqvTXG3hzA27P6Vn+9c5NoTGtqn3kReq+9BLcXjGz7xuHEXCD6xmOB75wnProJnzWG84daUOmaGDxeWcZ2/9k5nt05HRjdti5uFcRnzS3GFCZTkZir21kH+Ovc3q6JDuJqlS01FMwa69CbIyQkbY72igadEcObyFlZd28uGpHAi0aGagStBDr3p79qQmiaGjy8elnCdXWfXszzsH/7JSEBHpyoelj152aMNTWxMMSz4SKzEX9H6Qcu2Kkm8FmziE89bj3gUd/v7u5cgvh8eV9nY6DnjX6MXwxq542hm/PB4kPjWisgtbbw+1sjUSGJ3bCRx924yo2PBoDp6Tbph2r0VJlVNKeLZl6y4G8SsX0Xy0eNkJSSDsQt6bTpj2sEDE2vlY+Woto/dtJakw0fIik/K3d63G+btm6C0VDxyro4lbsMyEnbvJzNeB506nTEd0AmzmpaPlJtB/IYfiD9RDUX/7pg526CvFb36/FayzOP1+aWSlomACIiACDxDgaInV+JOMnP/r3wflsGA1u8zzqUB9o/kIh5qR3G3z9n5Gks3fMZ/Q09zsVAUG8Y2/5r3GzbD4dHkypOOmxHGhn0/8OOtqvRqFkDLzJPMPr8bgyqvML5JS5zNHtwCRpyfyUvHQ2jRZCSvurhS1UAWjXqasVq8m6kMQk7O5D8Xt7Ir/h5xGWmkAQa6CiwNqxBYezwTm7SmnnlhQQvEneXPg7OYcfsMF9MSic/KJBPQ1zHC3MAcj6qv8XWrDjS3frA6e/qdzXxzbAmL7l0hND2JpOwsdNDHWM8cJ7NOTPAaSlCN6pip3jsn8fc0Q+ipHqt48fpI1Z503nq0JcXdPn//EsR3xKVFTDzzN2ujbxKRN670dAwx1begWdXX+F/rAuNB4vupxlxpDlaqeH30wKlhRP/5K/H7j5MZm0h2ZiboGIDCDD2X/piPCsK8jvUTEyzpYVuJnrOMpNNXyEpKgaws0DVCR2mKrnM/LF4KwqxAOQ+2DyErORky87Y3MUO3/kAsRnbDzCk/cZJBwo6ZxKy6CD59sWikR9KKxaTSFothXTBztLifiMmKOkb4T7+S4jgUu56+KGwNkKt/aaKt9PuWabyWvjpSggiIgAiIgAioFShSciU96ijzDs3ix7BTXMh05t02ExhfSHKluNs/qFk68YmRRKSn5vxh/PAng5BTM/kw5CCGNq/wfasgvO3M0S9wx1OU4yaFLGTEkWCMq/0fE5r6UF8Ryurtn/HV3Ya83nEEA6pXxUR14KQLzNn1LWuyuvN2q0C8bB//xUxiqnwFinMzlR62jrcOzWZBRCqe1QYwxs0TVysF2XHX2XziN2ZHZ9PdYwJv1GtIDY0TkDK4cPRzxv67i9uGgYxpFICPvQ0KvSzibu9kxskVrEvMoqfb53zg1pzaJro5cTJ/7498HXoaA/NBvNW0Ay1sTdGJVx13FtPCb2JX6z9M9WxPM0tjJP7KN2aeZenFideC9SzKeas02z/YtwTxHXOU7/dN4ZfbsXjWHcLL9ZviqDQkJfIoC4/NZ2lcCl0KjAeJ72cZgcU7dknj9fGjZJCwbQrRSzaQrtsGkz49MK9vA0nXiV05m+RTd9Dzfwfb3qokhZHmJEVGGFHTvyd+11WyvfpiHuCJ0jr3HH6/nMD3qNKjLcY2hpAaQuTUn4jfd5rsGp1Q9uyKubM1OsSSuGspCTvPQpPR2A30Q1FNgU7SWcJ/+JGE1DbYjOyFaW1TkrZ9R/TKi+j2eBfbdm4YKVWtSyFuxdfE/GOGcshgLBvXQF+VGJfPMxUou3h9ps2Qg4uACIiACDznAoUnVzJiuHD2LyZf3sT6mCSU2dHczq7DWG8NyZXibl8M3PRbm/j44O8sjW/Mez4vMNihFhZ6eZmVYhz38uF3eeHcLdp4TOCt+m5UN8zg9IG3ePliMt283ue1OvWx04fQ0z/xypk7+DZ7iZfrumBXMItTjHrLpiUXKPrNVAqn93/Eqxf/wbTWf/ive3ta2phgpKcLmWkkxB3m111TWZ3dk698utHO1vTxx3pU1cy4zNwtk/jijiPjfIYzzNEJa319dHWyyUxP5O6Vxbx64i8OGA5lgU9PAuzMCTv9Pa+cWkuI/gC+bN2bzjWqYqK6E1cdN2oP3+6dztw4H77pNITe1e24KfFX8oCo4HsWPV7zGlKM81bOHsXd/lGvEsR3yuWFDDyykCuKQfzUKgi/KpYY6uqQlZFMuOrfTiwn3OQVZnt3ppWNEjm/VvAgLVC9YserpqalXiDiu+9JOKXEaMxorLwaYKR6BDMrnazwI0T8PJWkGy6YfDAKK/eaaHqaOOPKGsKnziVF2Q2bYUGYuFijp6dLdmY6Wde2cu/XP0k26IrNmF6Y1bEk88IywqcvJEWnPZbDe2PWqAb6hnrokElWYiQxy74g/oAVxmNextrDAYOba7nz0xyS67xMtf4dUFQxJPP8Uu5OX0K6+1iq9PZBYWNA1p39hE9ZQGrDQdh19cLYSmatVISoLrN4rQiNkTqIgAiIgAg8twKFJldCTnzGO+d2cjyjFS83DsA+bB4/3s6kR2v1yZXibl9k1Yww1u/5mo+uRuPt/jb/5+ZBbYXqJir3U5zjnj/4Bi+ej8GvxYM25H/XXvVdvQZUSz3JT7t+5rBeX97y9Ke59SNrChS54rJhaQSKfjMVysqNnzAhVMFw/7d4xckF24K/NGYncnDfu7wRUoXRHUYzuGZNTNVVLDuNmKRIojKMsDUxx0xf/6FfWbOj9zJx1y/MSmjDr/5D6G2fybatn/DetQQCWr7P267u9wDeeQAAIABJREFU1DIqcOCsFKKSoonONMIur7wLEn+lCYkKvW/R47X4563inufUQhU7vu3Qv7aMrofmcsvkZX73CsTT+sFzmGnXgul+aD63c/6tM62sFcj5tUKH6EOVK268ampZ1rV13P3lT1JMemM7KggTJ/MHyWtVzAW/R+z6UPQGfYpd+8Z5s0MeLy07LZ7MmDiy9czRszBBt8B0kaw7u7n3w3SSFD2oMqo7Jo5mJGz8kOile8lu92XObBaF1UMnfdJOLCD89w1kBfwfdv7NMQ5fyZ1f5pNc7zWq9fVDoVo07upKbk+ZT2q916ia810qMYu+JO5MDUyG9MeiYVWZtVJBQrqs4rWCNEeqIQIiIAIi8JwKFJpcuXJyBptTauHu2Bw3awOO7ZvAOyFJdNGQXCnu9kU1jTg/i5dPLOO8wRB+bdMbv6qWDz0OVJzjFnbz38lzAmOdXYg59RmvXTJmQKvhDHGshbmuPG1d1L4qy+2KfjOVv1aPDa91GcfIWk5YPlSRbM79M56XLiTQ0fM/jHNWrZ9Tgpre28b4vdOYl9mdRe360MX0KpO3fcePUR586T+cATWqonhCqEj8lcBdS3YperzmNqg4562SbF9stkfju4oFOsnn+W3nV/xwV5+ujV7ljUYeuY8FRZxkydEpfBkWRafGE/lA9b1Cp9Dkipxfi90j5bpDceNVU2VSjv5B5OwVZHi8TZXe7XJmfxT8JB2YQtTcDWS2ePf+7JCiNyyD1DtniVv8G4mHEtAf9ja27d0xVuoSt+YdYlb8A90mUyWwNcZmD5eadWkld6cuILXR61RVPZKUsPax5ErWZdU280mtn5tcMYjbQviMTWR4D8e2kwcK06Iuw1v0FsmWJRMoq3gt2dFlLxEQAREQAREomkChyZX01FhSMEJhYIS+bjy7drzPmyGJGpMrxd2+SFVMu8LC7V/z6U19BniN5416rlQzePgB6OIcN+bfGfQ9sYG6dT9igrsnTsoIdmybwFuhDrzh/xKDTW/z696fOWs6nLeb+dHUQqYEF6mfymGjot9MRbNt+we8c/UW7Zp+wXsNmz78Fqm0K8zb9gWf38ykv6ZH2p5Y/wwuHPmEV/7dg1mtT/mmuS+NkjYzct8slmb1ZXlbf+pE72VJyDY2JkWRqWOPp10QLzb2wt3qwduCJP6eCK21GxQ9XnObWJzzVkm2Lx6kmvg214fsdOIjjhF8eA4LI8O4baCPTs5jQSlkp9eiu8tARjdqRT1zZU7CW+K7eOrPcuvixqumusZt+ICYZXuhy3dU6axKcjycYc68sJy70xaS1uD1vNkhRctsJ+z4mv9n7zrA5CjO7OuZ7skzG7UrrbTSKksgCWUJZQkRjMEJB2yDMT6H89k+23dn+3xn+5zO2D7nhLONEyAQAhFEEBICgQQoJ1CWUECrsNrdydPpvr+6e3d2d/LOhtmt3m++mZ3prvrr/a+rq179VRV8ehfk83GoiQY43n0bKpZOg7vMAUEADNHmMchj/gU1t10HT507KdJQQevab6D5oeehzv+KEani3ovz3/kJwp6bUXPHjfDUexHb8jNcuudV6Df9G4asqEfs3rvQcmICArfdgsCEalgzj/vSTzxvA4Fi8ZXjyRHgCHAEOAIcgZ5EIKcFbQ0DWrOKKx0Nzff81MW8+PqvcefO1TjkuB13L347ltaUZdlxIHO+WuQAfv/cd/G30AL826L3Yqm+Fd/b+kcc8f4TvjxvARwHv49PnwjgQ1d/EO8rC+OxPTls2dyTHhrEaefemNJwaf8v8e7dj2KXPA6fnPIRfHzyNIz0OKDSgrY7f4FvHd+CHYnR+PcsizGng5t2TPnPXX/HU9F5+NrSj+DW+hHwn30Ib936Jxy1rcB7bSfwQvAAdsWDCGoK7VMEtxhAg28lvpy0WxDn38AldO58TYVBvvVlvudnxj0lv00NO3LmOfx4669wd9NxnNV16GZSdmEU3j3us/jmLBJXnOxbzu/S4Xf3+NpezrYIkpt+hJrrukaQWFNvYsnTcbLCFMLlv/8EwRf2Q22+BD2mQRi+CO7bP8LWT3E4Ab3pJZz/3i8RORaDuORO+N+5DP7hPghqC0KbVqF1zVrIpy4Bb/mGIa5UJ9Dy4P+h5dkQpFv/GRUzHQj/8bsIvjEJ/o/eCrf9BTT/9iVoy29D9fJRSDz/UA5bNmctCD+hSAgUi69FMocnwxHgCHAEOAIcgZQI9HNx5RyefPYb+MLxIK6d+wX828SpGJG8pkXKImXpdJgjsau23Y+HWt7AJX0IZtS+BXdOWYKrsA//u+UvOF/xAfzr1Aac2PMz/CSHLZs5t3oGgXwaU1riJB5/4S7858l9OGsPoMLpYgtv6moCgr4INzpewbqQB++Yk3mnq1QluXh4Fb6+5z7cd9mLD171OXxuynQ00Jo/p1fjLVv/jI0tIXj0UXjn+Hfg1glXYoTbFHXM3YJsQz6N3y24AYtpIV3Ov54hSz9INR++djU3X7Ek3/PTA5SW3xRdc34D7nr1HvzpXAhzx9yKO9t2C9qNVbv/htXBKBaM/W98xdrGnvO7HzAxNxO6x9c8xJUTKdY6yWqiBrW1GVo0Dmgq4q8/geYHn4EcnwnfZz+E8inDIekxhJ/7PZrufQJyswCb3ws7i2pVoUWrYJ8+BMqBPdBnf9pcY0WEFjqFliceQHDrHiCqAzWL4X7nDSi7wo7Q776P4MUZKPvgjRDeWIXgI9m3bM5aDH5C0RAoFl+LZhBPiCPAESgYAV23hmkA+ixQOGKWg86z2fjWbdlw4r/3PQL9W1w5vwlf2PwL/CG8EL9Y8UHcUjcEzqz3Xw6dDi2BULQZTUoMMiT4pHJUuhTs3PoNfO1UPe5c8D6sjD+LT+zIYcvmvvfhgLUgv8aUimjkDHYfegL/eO0prAqdRVQYirnVN+OTM1eg+uT38R9Hw7gmL3ElhlP7/4pv7H8Ua8K1uGPqR/HJSTMwxuswwsVNceXJJhvunPbv+PzkOZjkd0EyRR1jl6Kf4e6LQ/HZZZ/FnaPHoJKm8HP+DUjO5sfXzhDkUG91uCTf81NBnoXfiGHvlq/iXw7uQdmoz+Er05ZgZoXH3C0ohpbzG/GtLb/H6tB8fP3apG3sOb9Lgt858/XMelz46yOIHb/QsVxTP4Qh71qGxPavGGufpIlcsdY1iU1MWkg2T4T0eBAta7+L1sd3ANf/N2poF58yO/RYC6JHXkbLE48gtv0A9JgIoX4xnO94J/z+vWj9+wNIXPEv7QvYQoMWboUaDJEGAzgDsJX5IL9+Ly79aQ9w/e2omq0j+Kuf5rBlc56F4Kd3C4Gc+dqtXPjFHAGOQDEQSCWehOVWAAJsgg0hOcjeo0oErfFm2GwC+zzENQyKVo0TrSpEmw2KqqHaI6HcaYemA162IxylAvgddoid1sTMRaQpRvl4GhyBTAj0a3Hl1O7v4o696yDVfQXfn70c0wIdd29JXbDCOh3yuSfx31seRHToP+Ez0+ZCOPAlfDiHLZs5vXoOgfwbUzqURAgt8SCaNRk6Tc2xB1DlbsH6Df+DL5304SPX/is+MnIMKrKJdImLeGnnr/DNI89jT2IKPjHrDtwxbgrq3VL7PPxzT+FjL/4G97bMwI9WfgQfqB8OX3K6egI7Xvo8PnE4iOvmfhmfGT8ZQ9MsN8D513M86q2U8+drsmX51lv5nt8JhVz4DWsXLi8+tPKz+PiocahKHjRSL2Ddc/+FL5zQ8M4FX8Snx01Mu1A053dvsTD3fHLmqxl5Ejl0rmPisz+LoR95K3DmT2ztE3Xhl1F702K4KjouAtu24O3sf0fN25fAXSnmbmTSmcqB+3H+1/ciceWnjLVbqo3KVFdiUENB6NEYoAmA5IVQ5kf8+R+i6f6noa34FmrfSmJMmkpfOYOmn38XwdB8VHzwJvjEF3D+p9m3bC6oEPyighHIma8F58Av5AhwBApFgMQUemlQkVDjCMshxNUozoVP41ToGC7HL+FSrBEticsIy0HE1AhokrGua1B1UroF9vnm0R9AY+hq/GV/DGdD1I4HE1BoQJM+O+0CfKINQzwShnodqHbZMb3Wh1qPiIYyFyqcIjvfKZKII+QUEVNomfl1HIF0CPRjceUintvwFXzueAw3X/0lfHr85Bx3eCmk03ERL77wLXy9cTz+5er34ca6ITj+Sg5bNue2Lh9nX4EIFK0x1fwyvr3px/hF8yz84NoP4d11tXBlsilxBuu2/gJ3HX8RF6Qb8Nk578Y7Ro1GjSShg0ge24Ofrv8efnBuEv77hn/CB0fUoeOGFQr2bvkcPnqwBSsyRsxw/hVIkX51Wff4mm+9le/5SVDlym9k24UrVxs4v/sVUU1jcuarHIJyuRW6TGtJJR2uCogBL7RjD7EFa+PD7sDQ26+De7gnWRJBy5r/QsvD+yG8/ZsYct1MuDoo0Lkjk9j/d1z4zf1IXPGZpEiUdNe3oOnXX0Vww2XYP/qfGLLkSjjTVPrRbX9A01+OQ3j7B1G1aCKcbz6Sw5bN/OGfu+eKc2bOfC1OdjwVjgBHIAMCVmRKRA6zBcabYhdwtPk1nAgdxqngMTRGzyChxiBrMmQtwQQUVVPYu6ZrIBkm1fG+8R/D2daluHtXDCdb411OIYmc2uEkoBiiiwC3aGOfHXaBiSwj/U7MGebDlGo3RgWcqHBJRpSLAD6tiLO6VxDov+JK7AB+s/4u3HVxCr668g7cOnwovNmiDRhkuTb42/GNHHsA/7p9PfwNH8VnrpyFMR5bDluK5ir29IofB2Qm+TSmTu29C188uhu1I76Az02egQavNcSu4NiOH+Bj+9fhYtln8euFN2B+lSdpV4nO0DXjla0/wJcPvojLvvfjK3Nuwsq6WvhFIxSxw6G3YuOmL+Jzx97EjClfw9emzGDcaTsSR3DPs9/Ct05X4JPXpY+Y4fwbGPTNh69dS5xvvZXv+VaOefAbQWx57gv41LEzmDrlf/C1KTMxNpnfkb345Ybv4ftvVuNfOb9LjsTd42tScaN7cP7bP0L4RAO8n/8oKmaMgGQFr8SP4sIP7kJohx+uL30GVbPHwJFmynzk+V+h5cmt0GZ+CtUrZ8NZnhwB04Lmv34TLet2QHjHXai5YR5cwedw4a9rEJNWouJ9K+Ad4Wuro+WTT+HiL/+A2LkZ8P3Hh1ExdRhrWHc5Iodw8Wc/Qth5Harecz28w70QTnZdI6bzls3uIVxc6W3CF42vvW04z48jMEAQIEGFBJKg3IqoEsbRlgPYe3EbjrceRKvcjDgTU+JMTFE0hUWm5HtkE1eypUciC03NJ8HFJdpYpMvEChem13iwcmQZJld74JXs7Hs7X78lG5z89wIR6L/iSuM6fOTF3+J+5V1YteztuLEmkKFDnFz6fDsd5/D0xm/jZ00z8Mmr34lrh1XCkcuWoiPqchR7CvQMvyyvrRcjR/6M27ffh03ybHxtzkdw+5gGVAitOLj/Pnz7tbVYG6zHvy78HD49fhJqpfQq3an9v8Bn9jyKS77b8JWZN2LJ0Aq47ekW0NLRevI+/PvL/8AT0aF4/6Q78fHJMzHG74IePIqHt/8K3zvxMoKBj+PXS96BpUMC6JoS599AoXr3Gv/51lv5nm+gnC+/g4f/jDu2P4Dn48Px4Ss/hk9Nmo5RXgdil/fj0Z2/xfff2IZQ4BOc3yVI4u7xNanAegQtD34HLY9thzr0XQjc/i6UTaoCIm+g9aG7EVz/MrQrP4Hq29/KBJB0tal2aj3O/+R3iJ6rgPOWD8N/zQx4y5zQIo0IPv13hB5/BjIWw/+ZD6NiSh3E+AFcuOv/EDogQ3rvp1Bx/Sx4ymyIn3weLX/9G6I7jwPXfwU171rCphCl1Fae+zmaVp+D/X13oGreeDjo2RDakWXL5ulweXIa6SlBVvRfk4vG1/5bRG4ZR6DfIUCCCgklNJWnMXIa+5q2Y/eFl3Exdg5RNYyYEkVCi7NolGIc3RVXUtlAQgoJLT7Jjmq3iCur3Lh5bAVmD/WhyiXCLdm40FIM5/E02hDoQ3HlDNY9/wv89JyK62Z8Arc3jEXyYFDLwd/iPTsexMWyz+E386/BnEpjq8/sR36djpbDf8FHduzG5El34JOTpmC4uRtRhy1Fl74XS9Wt+N4Wa8vmFZhZ4cxR7MluMT8jNQL5NKZ0+SzWvfC/+OKJ/WiU/Ch3OGCHinisGRcSftww/vP46oyFmFLmNLfyTsE/9SD+uPF7+PbpfWi0V6LG7WHqdtdjLr685Da8a+hw+JRm7Nn1W/zHa+uxS7XD53SzBT9p0drWaBNk8Xp8fdEduG1UPcpTiDScfwOH/fnwtWup86u3skfoFYnfchNefPUn+O/Dm3EATvgdBr81NYbW2GUo4g2c3yVK4e7xNbnQOrRLe3HxFz9CeO+bEHwB2Jx2CJoMtaUJWtlK+P/5dpRfVQ/JDB8JbbwLwad3Q73qM6i+bi5clRKgRhHe9Bs03bceStAGm8/NFjmErkANNkPTJ8F5xydQtfQKOD12CLqMyObf4tLf1kFptc4HdDkMtTkCTLwV5R++BYHxVUipj7fuwYWf/BLRmneg6p3L4al1Gc90Pdy+ZfNt/4yKqxwI/6F9y+ayyTWpo2BKlAelYnbx+FoqJeZ2cgT6BgFryk9LvImtkbL9/Ga82vg8WzMlqkaYoKLoNE00/8iUbCXqCXElOU96pLjsNjZNKOC0Y8YQD94/uRrThnhR4xHhsNv4Oi3ZnMR/z4pAH4or1nx+Be9a2HV73Mv7foVb9jwE7/Cv4HszF+MKf8dF8tKXLI9OinIGj238Nn4TWoDPL3gbltaUtS9WmrylaOsbuKQlbdlcXQZnpxWqsyLNT8gbgfwaUxqikdPYfWAtfn1oHdaGz+OyXonpvgV43xVvxzvHTsIYL+3kY5mRgn+XHsW7X/o9Hrl0Bp1WF+hk+zL8+C2fxofrG1AOHUq8BcfPbsXa/Y/iwfN7sFuJwmObgOuHvw0fmLYEC2prUZ5qWhHnX96c6M8X5MfXziXJo95il2Y7v3j8TsQu48iJDfjLgSfwWNNBHNFUVIjjsLLuJtw6lfO7P3Myk23d42unlHUZ6puHcfnJRxDe9DzUphbAUQfbVTfC945rEZhUB8nc5YGx99F/YzsMqfO+0WH9FD3WjOiRV9DyxOOI7doHPRhtT+fm5fBPGgGHS2Jz/JkOEqfdgl5CywMPILb3CPS4HUL1eNhXvAvlS+bCO7zc3J65MxIKQut/gstrE3Dc9gFUzhoFqU1I19u3bH55DxBJ3rK5Dg5Hrm2RUmVG/7S7qHztn0XkVnEE+hQBElXiLBIlgV0XtmDz2adxOnwCQbmZTQMyFp7t2aOnxZVk6+kxQhEttBPRMK+ERcN9+OAVNRhd5mRTh6S0Ues9iwFPvfQRyENc0RCJXMB5WYPXVYUKhyPL6E2282UEwzvwm2efQ9XEd+KmsRMwJGkTATXejLPxIGxSFYY4afvPXMHOlm9SOiSgRC6hVfei0u3tOv0j5Zaixla7/Oh5BPJvTJHQEURTIohWtnCWHW67F2VOP3yS2C6cMdNT8A9BnI62IqxmllYAD2p85SgTpbYQd02JIUTbhSoxxHQNNsEJnxRAucsFh82WOsqJ86/nSdSLOeTP12Tj8qi32GXZzi8uv1U5wnbhCqpxxHXALjjglwIo4/zuRYYVN6vu8TWFLbRgYSgILUzbHGuAIAEuP2wBD2xixzpQC51Hy5r/Qdj3HlQt7biDUMfdf/SM6TCBhXYLam2BHksYA6l2pxE943EakS8pDxJQmqCGBdjKKdKm806Eqbdstklp6vLiuoanlgKBovOVo8wR4AgwBEhUiSkRNEbO4qWzz2DHpZdwMdqIiBKCwnbeLH6ESjroe1NcSbaBtHWPZGdCy4waD943sQpX1wVQ45HgEHPugHJGcQQYAnmIK8VHLHLsfvzL7hCun/MWvG04X8Ok+AiXdoo93Zji/CttfvQ363uar/mWl/M7X8QG1/l9yVeadnvpx39HYvZ7Ub14Gpx8DZPBRb4CStuXfC3AXH4JR6DfI0CiCm2R/GboDbz45jPY17SN7fpDa6kUaw2VfEHoK3El2U6aNlTmtGNSpQu3TqzC0pEB1PudcIo8ajFffw7W8/tQXGnG5hf+jkP+hVg+cQoa3J1HjgarS3i5LQR6tjHF+ceZVlwEepav+drK+Z0vYoPt/L7ka3THH3H52HD45y+Ad7i/4xb3g80RvLw5IdCXfM3JQH4SR6BEEGDTf9Qo2zJ53ckH8drlnWhJNCGmxqAXaWHaQqHoD+KKZTvNUiCRZXTAgX+aWouVDWUYyiJZuMhSqH8Hy3V9KK6oCEdaoYleeCRHpykbgwV+Xs5MCPRsY4rzj7OvuAj0LF/ztZXzO1/EBtv5fclXLdoMTXPC5nLBlnLR8MHmDV7ebAj0JV+z2cZ/5wiUAgIkqkSUMN5oPYyNZx7HgaYduBQ7z7ZQ7s2pP5mw6k/iimUnbe9c4bRjfIUTt06sxo1jKlDnc0Dka7KUAu37xMY+FFf6pLw80xJCgDemSshZ3NS8tg7ncHEE+hoBXr/2tQd4/vkgwPmaD1r8XI5ARwRoodqQHMS6Ew/g5caNbCvl/iSqWNb2R3ElWWShNVlm1njw+dl1mF3rg89ph91aYZ2TjiNgIsDFFU6FfosAb0z1W9dww1IgwPnKaVFKCHC+lpK3uK2cr5wDHIH8EaBoFdpSedv557Hh9GM4GTyCmBrpszVVspWgP4srlu1Ou4Aqt4RrR/rx4Sk1mFnrg1viU4Wy+XYw/c7FlcHk7RIrK29MlZjDBrm5nK+DnAAlVnzO1xJz2CA3l/N1kBOAFz8vBEhUSahxHGk+gEeO/Q2HW/YhKLdA1bPthplXNkU/uRTEFavQXsmGGreIz88ahpvHVaLWI/GpQkVnRGkmyMWV0vTboLCaN6YGhZsHTCE5XweMKwdFQThfB4WbB0whOV8HjCt5QXoYAUNYieHxE/dj05kn8GbkFGQt0cO5Fif5UhJXqMQCgCq3iKUjfPjk9KGYM9TPo1iKQ4WSTiWluBI8+DQef/F1nLksJxWuDFNuuBHzJ9bB9vo6PL71EM60mArosPm4ZeUMNNR4OoIhn8POZzfg1UPnELbV4MpFSzFv8nCUOZP2DJdPYvPDz+FC3VIsnNEASiJ4bDPWb96DkxfjEIfOxMqVszCuxgexmFCnsc12Yn3GspeZRmTDqP289Xj8WBnmz7rSxEfGuZ0bsWn7QZxtTQC+0Vhw7VJMG1UFN99KvYOH82pM5cC14MHOvmjPLqs/9bPYtm4jth9rRCQwFkuvWYwr6yuRTGWk4HKxKBvcl+Gey6HsHezoZKf7VOb73eJyT5avWDj1ZTp58dU0NCUnM/gzIw/aCp+5jpGbduP5p1/Ba2dbIZeP68Bl+dxOPLvhVRw6F4at5iosv3YOJtT6IfUAsJnux1Rcy2R3snmZMMr0bMk1/R6Aok+SzJ2v+T+zUvm257lVKnb2ibtLPtPc+VryReUF4AgUjEBUieDw5f1Ye/xvONi8BxEl1G+nAKUqZKmJK1YZ3KINlS4Rn5pei/dMrMJwvxO0EC4/BicCKcUVLR5EazgOWdUZKhe3rcWGiyOxbPl8TBrux+nn/oznWkdj+pUTUEc9L8mDMp8bDjFZHYjh2IaHsfXyMFwxbRyqwruxcZ+OqUvm48qRVXCwlGWcemkNHtu0D8Ls2/C2qyegTtmNx585BlfDFRhfZ8exzc/hdNXVWD53EoYHijWnLb1tk2odiGcou7WxQTaM7IKMpt0b8eQL2/G6NAe33TwfE+p8UE+9gNVbwxgxcQLGDJFwZtuzeCU8GiuXzca4oV6mgvLDQCD3xlQ2rqX2RTLOmf0p4eTG1XixqQ5Tpo2EfngzdsnjsWLhDDQMcZvJpOCyr3iePLkx3T2XyOE+S7ajq51Dpcz3u8H5ni1f8ZDqu5Ry56uBZ6r6AcjM5TfT8qC97s1cx8Sxc83D2K2Nx+zpI5A48Cx26dNwzYKr0OA7gw0PbcAb/isxd2odEgeex05lIlYsmIZR1a4iApvtfkzFtSbsSGd3tbODbWnvldDeDM+WlpzTLyIQfZpUrnzN75mVxrexYz3OrVKxs0+dXsKZ58rXEi4iN50jUDACFK0STgSx8fSj2HDmMZwJH4esJQ+QF5x0r15YquKKBRIJLDeOLsOnZgzDlGo3nHzb5l7lT3/JLPu0oKbdeOyxw/DOmodZE0cgIIawY/U/cKR6KRbNmog6Xxo5IPI6nlhzGGUzZuKqiXXwaFEEIxqcHjeckp2JCOq5rXjk5ddxZs9JeOe/HzeQuOKOIRiWITrdcDoEnN+6Cg+fGo5rFs/C+GFeEzcVJzevwXZtAuZdNRnDyyQ07X4MzzbWYu7M0cDhLXh+1zFciAkINMzHyiVTMbLKjbbuRw62sYy6lD1NWVOcd27bGjx3EAiIjXhNmYSbl89m4oouh9EaBZxuF5yiDfKRp/CX9UGMv3Yp5oyrQafYn/7Ckz6xI+fGVBZ/NqbxRdpCdfancBIb/roB4QlLMH/maJQ3bsK965sxfvkizBhTA+p2puRym7jSTb4imP6ey5XL1p2T6p5LFoHScD5z+fqEHv0u05z5CiBd/YCM/oxgZw51b8Y6pvYinrl3M9Qp12DJzNEQDjyIB3Z5MOeahbhS34n7nrqAkUuWYN7EWjjOb8GDj57HqOULMGNcLQwZsbtczlD2TBzVD+CRNHZPG1WRFFmT4V5RMzxbfCdzTL/f0a5gg3Llaz7PrHS8Vk9swF97mFu9Z2fBkPMLu4FArnztRhb8Uo5ASSJgLVr7j4N349Xzz6NVboamqyVZllIXVwh0WotlTJkT/zm3DjeMroDfWdR5FyXp18FmdBZxRcWpTfdjc2QC5s2ditFVTgjqcaz/yzq81pIAzeCzeUZgzrJlmDGmGt67nhwjAAAgAElEQVRk/px+DvdsbUWl0oRLTc1o1qoxbfm1mDOhFn4WY34B2x5+Hs0jK3Dp5T2Ij7sRK0lcSe7oxc7h5cfWYI9rHq5bOBWjKqzgdB3RA0/gHzudmLtkDq6ot+Hg2nuxx7cIi0Y0Y/POZtRfMRFjalQc2PgK5AmLMefKUaiyBjiz2mZ0IrqUPSU7Up8XDzUhqkiIHX0Sa47W4JpFs5i40vlo3rYa9+1yYu61CzG1QydhsFGxa3lzbkxl8WeuvjAsSOHP1r1Yc+8BlC9ZhNmThsPfvAsP3r8X/gXLMP/KepTZs3G5m3zNdM+dy3afJeOazc50nM92HecqIZAzXwGk5WQmLttyrHs7uaNDHVOfwMur1uCQbw6uXTQByvZVWHdhHK5ZNgdjgpvxl00RTFmxENPHDIGzeTdW37cTznkrsHDqSFSw+r2bXM5UdmZ3Gq55GrE5jd0ThnraI/5yfT51fraUNeWW/gCiej58TS52pmdWOl4rh5/GPb3Ard6xcwCRoISKUihfS6iI3FSOQN4IyEoCx4IH8cCR32P/pe39cnvlfAo1EMQVKi9tz1ztFvHpGbV4/ySaJuSCnU8TyocKJX1uZnEldhjrHtwH96y5mDmxDgEixqVtWLVqB+QJczB3cjVCO57F1sZaXH39Alw5oqx9BPHkevzx8X1QRl6NpdOGQn7tBWw+5cec6xdjan0lQrsfwzPnhmDmjACOP/YMztXf0FFcObsNa597FXtPqJhy3c1YMm0kKhztkSN66148smof/PMWY86IIDY9uBuehYswp+wYHtl4AfVT5mHm5FqIiQg0yQO3U4I1pQdZbGNTllKVPZWr05xHSrIgCGjesxr3vV6NFanEleBBPL1mC8JjFmDBzHGo8dj4tKAkjHNuTGXxp5SLL6x8U/mz6RU8cP9RDLlmKWZPqIOveQ9W3/cKHLNWYuFVDcBrWbhMXdLu8DXTPae+ir9muM+M6XfGQdFdGe+5NFzOel1JV4HFMz5nvhIf0nEyE5c9x/BwLnVvcpG61DE6Iqe24amnt+NkUwiyow6zVy7HHOJ1dA8eun8LomOX4Np5o6DvfxJrNr6BmuXvxPLpDag0ydQtLmcqe0aOqginsdsvJUUU5vJ8Svls0XJLv3h06fOU8uFrm7FZnlnpeK237u4VbvWWnX3uvEFoQEF8HYQ48SIPHgQicggvnV2Pp089hBPBwyWzaG0mDw0UccUqY4VLxPsmVOLjV9ViYpUHEhdYBsUNmlFcCb7+KB46EMC8+TMxoc5vTKtRY2gNxiE4PfC47NAat+DBNQfhv/paLJpSj3IreoU6CU9ewqglSzB/Yi2cF7Zj9UOvoWLRcswf0YIXnzkO/1WzMH1cAlvvWYuzncUVOYrWcBStR1/CM3t0TFmxgC362ja7Xm/FrodW4XDlIswqP46Nh124esEsTBqq443dW/DqzqM4EwKqr1iIpfNo6pCzfVpQJtuuqAct7ZKy7Ckoke28dOKK2rwPG9ZtxbnymVg070qMrHC2iz+DgnrZC5lzYyoHf1JuGYUu05yU/mQj+AdRvWIRZrWJKzvgmbcCVze0Yks2LlPa3eFrpnvOfxAPrU9zn5lcZkUL7sO6dZnvuZRlz+G67J4cHGfkzNckOLpwMhOXJw4BIjnUvWb6KeuY0EGsX/sqWoZPwbTxtRCOvoTNpwOYuXQuJte5cGHnM3j65cO4GHVj5PgALh6MY+wN12L+FSNQZs2r7A6XM5U9E9f0DHYPTxL1c3k+pXq2VF7EC+lwSU5/AFE5X77m88zqwms9jrO9xK1esXMA8aBUipIvX0ulXNxOjkAhCLTGm/HUydV47szjaIye6fdbLOdaxoEmrlC5/Q47ltf72ZbNs4f54bTz3Uty5UOpnpdBXInh8JN/x07X1VgwcxJGBNKQoXkbVt33OgKLl+HqyUkN8MYt+Mfasxi1fCFmjhsKd/N2PHDfHnjnX4Op9l148tl9aIzZ4ZR0RFtCUEQvxq14P26YaewYZB36pR144IE98MxfgYVTrNB01lvFxe0PYM2JIWiIH0DziOW4ejrZKUCNRxCJxBEJn8GOTdsgT1iOq6c2YIi1JmMG2xZMGYlyMceyI/t5qTr08rltePqZfQiOuIqtGVNf7kKHtYBLlU1FtjvnxlRWfxqGZRdX0vhTPoQn73kZmLUU82h6xKUX8fdHTqN+2RJMUF7Fo0/nwuVu8LUzrsn3XOUpPP5Y6vvM4LJxcfC1tbjvqUx2pi579uuK7PQSTi5nvmYSGHLkskHoNHUvLZebpo6JHHwc976QwKRlizBrbDWkizuw+qF98M1bgQVT6hHQwgiGY5BVAVLTq3hwYxATrlmM2W1rrnSz7s1Q9kxcW+zdjw3b09vdJupnuleSn0/0BEl6tsyQ9uLJLQWkP0j4mu8zK1VdqyV6nlu9Z2cJO75ETS+kfi3RonKzOQJpEaDowFCiBfcd+g22nNuAFrmppHYDyubagSiuUJlpN6FJlS58c2E9lo4IwCUVa4OWbIjy3/sCgQziypt44Z6NiE9diFlTR6FtuZNz27D25SAaZkzHpDo3GreswdrDASxYuRBTR5a3b5esnsPmB9bieOV8LJ0/BtjzKB7d78G86xZjyjAJsYi1G9FZbFn9LM4PW4zFC67CWHkPnth6EUOnzcbU0T6Edj6J1VujmHLDCswaWwt3UgS41rgZq57YjTdO2TDjvTdj3oQREA4/jaePBTB11lSM8V/ECw+ux+WJy7Fo2hjUWOJKBtumNVTCIaQpexcPZT+vSyOTdk14eCtCw6djxlXjUOd38IiVNMzPuTGV1Z+5iitp/Km3Yu8jq7DDdhWWLJoI+/7HsO5ULZYum4txVUCobXepTlyucnQQzQrma6Z7ri6GrQ+mvs8MLhtl77gbUio7U5c9+3V9UW31zzxz5msmcSUTl93H8GQudW+GOkY7/yJWPfQanLOuwdKr6mF77Umseq4FE99yDeYMacSmZ0+hfNpcTGtw4Pj61XihZQJWLp+FccnrmhCfCq17M5Q9E9dGq6/ioYfT2D1+KDzWcyHTveI4gideSv1smeE/gkfX5JB+/6ReQVblzNcCnlldnnvNu7FufQ9zq5ftLAh0flHBCOTM14Jz4BdyBPo3AtbCtX868GNsu/ACokoYOoxdXQfKMVDFFfIPbc08wivhB8tG4bqGci6wDBTSpihHenElsh+P/m0/AksWYubE4fBbjVelBSd2voQXdx1BY6sMwVeP6QsXYtaEoQg4zmHL6legjJ+DaZOHwtl0AC9uegWvnbmMCKoxbclyzLuyHuWu5LVFTmL9Hx9pnxbkasGJHZuxeddRnA/GoYo1mLpwCeZS1IrL2GWo7VDPYPN9D2Nz82jc/PZFmDwiAMTPYveGjdh2uBGtigD/mHlYsWA6Rg/xJIkYKmKNGWxLV3ZQp9Qq33CUyWkwytCBaNr1EB5cvxdvxp1J68AMw/xbVmJGA98tKNm9uTemsvjTTLTraGqu/tSROL8HG55+BQfPNSPuqsXsZSvYOhV+R3JEVycud16/uFC+Zrzn9AxcPoetyXy11oNGCjvTcj7ZI1nKN4ArylyKljtf21PryskMXBaDOJlD3Ts89jLWP5+mjqkPIHhgM557+TWcbYlDtXkxZu5KLJo+BkNcMt7csxEbtx1GY2sCYuUkzF82H1NHVsHdtmCVaXuhXM4kLHUAuRPX3DE0prPb29jO83E+XN6f5vlkC6Z/tkgyzqdNv9NzJxcylMA5ufI18zNLwe4UdUwXXqsxnO1hbvW6nSXg44FkYq58HUhl5mXhCFgIkLASlFvwu/3fx6uNm9jCtQPxGMjiCvmL+rC1Xgn/t2QkbhpbCa+DR7AMRB6nF1e0OEKtCdhp62SH2L5eCXQ27SYUiUFWdAiiEx6fhylwAmREWqLQnW64aAFZXUY0HEYkLkO3OeDx+dh5HdfzoWuMaUEeN430J6evAfZ015E7VMRag4hoEnw+Nxxsbo2GRDiIcEyGogsQXV74PU6mGHY4tAy2pS175/Klw6g9JzYam7DD43Yx+9RYK4KRBGQ1WW2W4Cnzwd0B54FIt/zKlFdjKpM/zWw7+wJd+JrBn1oCkVAY0YQC3eaE1+eFy9G509WZy53LWyhfM91zRPl0XO7E17ZbIIWdaTmfXIZs5cvPvwPt7Lz4mpaTmfyZW90r6VFEounrGMhRhMMRxGUNsIlwef3wOEVWL7dN3VB02BxueL1Gvdp1E/pCuZy+buzIh65c09LancxzEUikez5lfrakT3+gMdUoT658zfzM0nH+xRdwdthkjBk5rG0aYte6tue51ft2Dkxe9NdS5crX/mo/t4sjUCgCJKw0xy/hDwd+iG3nnx+wwgrhM9DFFYsDtR4J/7uoHu8YX4kA36q50Fuj316XZSvmfms3N2wQIMAbU4PAyQOoiJyvA8iZg6AoxeFrDIe37Id9dAPqaqvg6qrC9RMkS8XOfgJXPzSjOHzthwXjJnEEMiDA1liRg/jd/u/i5cbnkFDjAxqvwSKukBNrPBJ+tGwU3jqmHF6HtRvMgHbvoCkcF1cGjatLr6C8MVV6PhvMFnO+Dmbvl17Zi8NXHYloHIJDgmjvz9OnSsXO0uNRb1lcHL72lrU8H45A9xEgYSWqRPCbfXfh5caN+UWsuBfglvHXofzU/VinjMeycTdjdiCA8OX78eej63E03Iq6ujvx7pErMM7lQEvT/VgdHY1FVTMwFoex7rU/41LFCkzWXsTzjYfwRi9pOoNJXCGGUATLH28Yi+Ujy7rOsOg+hXgKfYQAF1f6CHiebXYEeGMqO0b8jP6DAOdr//EFtyQ7Apyv2THiZ/QfBDhf+48vuCW9g0Ao0Yo/7v8htjQ+i5gazT3TsnfhA2PfgkVVFTiz89s4UnkLpgRasPViBOOqRyN47E94vOkAmqRKlEleOALvwwdHeHBWHIP68Ea4/Ffg/LHL8FUp2HruIWxrOoZIL62bO9jEFXLq6IADv1g5BstGlkHqvIRF7l7nZ/YjBLi40o+cwU3piABvTHFGlBICnK+l5C1uK+cr50ApIcD5Wkre4rZ2F4FgvBn3Hvo1Xjj7FEJKa37JuSZgnGsWbpq0DNKRu3G59gMYJb2K+84qmN9wLcqP/RYPXNyFNyjVqtvx0fHvxgxsxLrIKMwrH41R9lPYG5Jga74Ha05vw+Go3Gt7Eg1GcYVm006pduNbC+uxYlQ5XGz9UH6UMgJcXCll7w1w23ljaoA7eIAVj/N1gDl0gBeH83WAO3iAFY/zdYA5lBcnLQIROYTHj92Hp08/hEux8/lvtyyIELEEt828BVUnf4cnHAtww+jlGCfpEEXg5K7v4O8Xd+EkWWCvQKVvKd47fjGkU49gU/AELnqvx9uGj0LAU4dq0YN48z/w56MbcDQc6nGvDUZxhUClTVeWj/Dhv+aPwJxhfjjsXGDpcbL1YAZcXOlBcHnS3UOAN6a6hx+/uncR4HztXbx5bt1DgPO1e/jxq3sXAc7X3sWb59Y3CMiKjBfffBprjt2D0+Hj0HStQEOW4UMz34Mhb/wOD14+jlaHH+6yd+G2MdMQPPQzrLm4B3Vjv4Cl7sN4tNGP5aOXoOLYL3H/xV0oG/dZLFarUT+0BmdCEka6TuKeI3/BvsvHC7Ql98sGq7hCCLnsAm4ZX4n/mDMMk6q8sPMpQrkTp5+dycWVfuYQbk47ArwxxdlQSghwvpaSt7itnK+cA6WEAOdrKXmL21oIAgkljiPN+/H3Q7/Cwea9UHWlkGTMa9rFlSfFGVgyagUmeyuhBx/Fn8NDMNf+Bl4ODsOSYTMxwV0GW2wzVh/4M7bIc/CesaNx4swhjBzxNsyrHgcx+Df87PU1ONDa1A17crt0MIsrhJBXsuGr80fgjilDUOWWcgONn9XvEEgrrmiajl1nL7FXWNFhs9lR7nZgmN/NXlUeByTaHcBmg91mg80GUBQTbSZFwUz5BDTRitjGoQNtnzNjJQgCQC+k3/tR0wFFB+KqjoSqI65quBBVcCoYx8mWBPtMOdsFGwvJsiclpUMHYUC/W581XYf1sgkCPJINZQ4b/A47Ag47+0zvAacdbtEGyQaQ8CgKhJGRfvK7YT8dyWUgDAwsNA1Qdd140WcACr1rxncaBEQUDcGEhqCsIZRQEZJp2za17f+EBhAOZC/5iXBre0Ew/CQY+BtvRokNPxjv9CeYMy7Zu+Uj6xx2mc6KIdAfnWKWra1kSR8IwwmVbiypD6DSlb7yyKcxRb7ae/pN7D5zHpogYojPjTq/C8MCbvgcDgg2O4ik9E5ctpn+SMXTnHYTZbjkwNk2Hxt+Nv7NnANxlvhKL1nTmY/fDMl4IxjHqWACwYTKfChSeRhdDFva+UmfNeZzj2hy0mGHn/jppHfiqp3xVzQ5KTJ+0L1g8lQwuEtpGOYm25zOfro/BGggfhJPib/tL8ZdZidM3uoIysTZJA7LGloTKhRVh12gl1Wf6LAxHgKCjVho/Ec8M741OGpxWKfRHt3krfXewV8Gv9n5BohGfcJobJTZKjbjawXxtQyVGR52+fBV1TQcPLgDp47uQVSzISEFkJD8iIt+SC4vqn0e1PicqPG5UeZ2wm4ToduovrVDEIz6ltW5VH9lZZRVvWbmrFGdpqqTOvvbwIvqIOKnrGrsnfh6Oa7ifCSBcyEZZ0MJtMQV0Lgb8Yu4ZHjKqu3N+tXisPkDcYaeCVRX0txjp90Gt50+J/1vfS/R7wLcdlvbuYwz9LIZ9Rt7ViQdxr1i2SCw+8bgkPE98ZcsTWg64grVs4bNUUVjv1NVl9A09lwhlsga/U/cN66PqRrjfdvBykd81Nj9RqNTxoCUDjt0OG30/KGUDE462bPDbp5jhAtTGVk5dOMZQrhYo1pkK6VnlZNSofN9kj3j7gP58VXFof1bcP7gS1AT4Q6YWs8Gdu8kOdh4OpvPkU6Pc+M5Qs+JpJol+T61HoNWGuazSbU5oNlElpFqc0ET7NAFG1S7E5pgg26ToNglVj9oNgmaIEEX7FBsErt/NNhhl1yQRAkOSYLocMIliqwt4xDtcNltcBC3RDtbWJAwJS4mFBWKRjxXIas6FEWGnIhBV1UkElGoigxFSUBVEtDoJccBTYZdk2HTFNi1BOy6ApuuQFTjEHT6ToGgq9CsikY36rNURxvGJp6CyVnBLsFul5itdtEBu+hk9ks2G6tHJCoHlcnphNPhhCTYINhFwO40KhDKT3QBhCkddofxYvW+DZDoN5tZP5rnG60Fo5VnVKAdWnyEfVs9wihrPmXbPic73SivzXw2Z3o25sPXlCDyLzkC/RgBqmda45dx977vYMeFFyFriW5a60HA5YcoNyMseOFzeOGkelNtxmXdCZ+gIKwKcIseuG026FoILfFWxOBFmWRHTI5BkgLwig5AbUZTIsSeez19DHZxhfCtcov41crReMtoWn+FWnj8KDUE0ooriqri2JZViO+4F9FoCK2aA2FIiAlOxOCAbPfA5vLD6QnA6ytDub8clWUVGFpZgcpAGeySmzWCqLHDXnYJ1BAQbBLAOrqi+W40uK3HdXsjwvjOenS3t1XbG+gyqFELxBVq0JqNfFVDKK6iMRzHmWCMNfDpc2MowRr9UVk10tQ1SDYd1S4JQ912DPWIGOaTmChCnYSwAoQUerdeQFjWEFY1RGTqHOpQWA+MGkTU+KBOpcAaStTBJCHDIYpwSXZ4RAEe6iBINnhEsDx8oiHK+Bw2+KiTaxOQUDUjPxJIEvRZQ0w1GutxRUFcVhGjd0Vln+k7TVONDqfOcjfemQikgpqSLkGD267DY9PhFQX4RN38H/DY6Tsba4AJzB/JL8NHOr0EKovEzmMNLkFsEysg0HdGi5oeDiQoOVjbyfifbGK9kTYhRoeuaajzSZgyxMMwSHfk05iSFQXHXvwHxN1/gx5rRUR3IgoHIoIDss0JXXRCcnrgIr76y1ERKEdloBIefxnjMZx+QPQAduIn4eBgvCUOUyPdwkawmyKN2aS0OhCd+lJt3V3re4vj9GhKMMEPkBWj0c44rKpojiTwZljGmWAc58JxnA/Tu4KmaAKKSl0+nXWiApLAtm8b5nXALdrZtSSoWdwh3pDIRtyhDjDdMeRD1nA3Oy3EGuIcVdwuSYSH8dTG+OqW7PCKdngcdngdEuuk+dhnEV7irGQIMAkViMoKIrKCaEJhn+k9nJARSSiMq1Hiq/lbJCEjKsuIxKk8CgRNZR1O6CqgqdA1hb1UVYVXkFEuqqi0JxCwqSizyfDbEvCKOmx2JxKiBwm7B7LogWx3QxQdkCQS0ajjYPhLF0RIkmR8L1CHjHxHnTG70ekQDR6zDpTZaxZt1Nm1OoUGd0moqfOKbMExEqiKwVdVVXB++0NQdt0HRGg0yLgvCIe4LiAMJ0I61blOxGxuaKILdocHkjsAt68CvkAFKssqMaS8Ct5AOQSqbwUJGnUsGXcdgCjBJjpYZ4qJi0n1bOcyED9J+GJ1KvGTBAPV4GlCMepZqvMux1Q0ReK4EJFxPirjYlQ2vospaI4prONJIooVzUrCSLlLRLVLRKVLZKIAiRmG4K2xdBPUQTXFGRLAKV/6jtIi1rd30U1BzXwytGm8prZrSUcO6ljaAckusE4n/W/1+ckuerbJGtWXhLkhuluiMdlE/DM0RcP3TKBJqsOMcy3xzhBN2I1FfDbFZ+o0WyI08U23Ex8lgDq2AtUpdiYMGPWn8VllOZHgZ9qma0zgp/QtkYLsIZ4YQqJhH5VbEgRWXuIyCTsrRpbhUzPr0FDmKgpfZVXBju2bcOm1jdDjYSZwGj4W4NAVSCQcmOMdllYg6ioceqJNwLTEH7uuQtLlJEHeSMeuy7DpsoG1WYNS7UWChE2ljob1TDEdbsnKphjX3mIwhZukgQBjAMdS1MwhE6obTZFcFmyQdeKXDTLIF+SX9ksk+lbQQLINldca2GF1BxMN2wd7CBtTMjAbNjSoYQmXrHIxGEyijyBBJd8LDoMDduOd1dkkyZGYpimwaXRnGlwQ9QRJRww/BxSIdJcwLtDLENnZn/m/9Zl+ZF0j61xTkLdwNfQrQ5C2NOe2wRYmVhlCFvtVMNpyxhiXAEGUWNuA7jSqg+k5yUQ/qnvoRbqN3cbEHxKHBYE4qzOxkcqUqJ2B8unvhLN8aFH4WmoNcW4vR4B2Bvrr67/A5jefQkTp+bVN+iviXFwxPDOxwoX/WzoSy0eVswEmfpQWAmnFFWrABd/YhdixLdAil6DJEWjxMPREBDY5AoEaOzp1kBRANUZtaK6gpshQNcVonOsidLuDjZj43G6Ue90IuD2wu7yAKwC4fIDDDzi8ECQv4PBBFz2sM0sRMYZoQI1Us9Gq0mgQDX+rUOUYmmMJNAYj7HU+lEBTJILmSBShuMwaY9R5s+kqfDYFAQkok8A6bH5RgF9U4RFUM9KGupo00m+2hUzBhI0rshEeoxysk213MKGIRIe4ICGmi4jqEht9jugiIqqAkCYhrNkRVG0Ianb2XVQVENEEROmlCFBZZ9cYaTOa8dQU0RieDFMa7YJiiCM2DWWCDL9dRYA6mDYFXiTgFhR4hTg8UOHWY3AKMlxaApKegAR6memZnVfCkqWf/L813MgEBONlCWFURlZe5h8PILmZr+h/WP9LXujkOzt14oxr20a/GF70nZN1KqjRZYhtRme+zEUjhqlH6sgT+YgrjK9nX0fs9G6okSbI8QgS0RDURARIhCFqUbjUGGxaAglZRlwmviagyDIUVWYjjkwcEh1wu1zwudzweVzwOt0QnS4IThfjJ5wmZyXCxAdV8kIT3UY0gdWpJJ4yzlLrVWb3B+uAqQqiMeqYxtEYTqApFMbFcAyXojKCsThUOWHMr1VVeEzOkghHnA1IOvwketg1OECNayOqhLVNqbFMrVwTb9bVE0SodgmyRqIdmNAU022sU2twlUQZMG6GNRFRJuIBrZqdjWYoms4a/jI1okkwhJ19pga2NepM4p1Tj0PSEnDqMdZhcmlx1qFyaHF4hAR8ggyfkGAcppfLpsNlU+GkToqgQmIdFroPjXuVXjSqazTA7axhzkY1TWGE6gVWB2gyE2LoPmGdBWrQU73B+Eajrwb3DC5KgOiFznznA1hd4zV96YUuuo3zROIpvZujt3YS5RwUdwGX04FynzESnO7Ii6+6jlAoiEjrJWixViARgkCveAhqvBWJaBDxaBBaPARbIgRRjcChRtioN9WxCZO/NEKuqTJimg1x6vqJDjgcLvjdHpR5Pajw+eDwlgHucoBERFeZUdeSSGp08YzwAeiIyhoTSS5EZRbVRwLKpaiKixEFl2IymuMqSBQi/xKfqQNG9y/xssxpR0ASUe6yo9xJLxEVLpEJczRyzmKN2qINzQ6eZUEnBZ3pGEwHJB5qTGSRdQEJiEhodibEkDhifK+zZw19plE1inhin3UjmoY+U6Sf1V2nOpbsl2z0TtEDMmyCDhd1Uol3TBCQWYeVuEgRB8RTu64Z5+rEVaqbNdbBJqFAFKhsOotQYJ1IKivdx2Z0Cj1HVLsITXCwe1KxexAXjbpDkfzQHD5E7b42EU0wuUiiMNXiut3VxmNZEFnn36qbidsyCQJGuI9xL2gqJpTbsWy4G1Wu4vG1NRpFOBaBysSk9nrbEn6Sa3LLpe1xSu1XJEdCdr2XzIgyU9kwpWGjXEwBpJApMy3FrFeprlWoziVlQTHbJkYdwQQvVqcmzM8qdIos0Sg6jtorCVAUGd1DOj0HWPuCPissEqYt+o18wkQDY3CIREsbPfNEo86x0YsiR+wSRMkJGxPhnSxahtUrTLA3rtVZuJlZd7dF33YcYrJwsaRFK7bKED3ahSISKYxIKiCR0JlgH1dIoFRZZA0JiQlFY20zesaxCCtqr8lxdm+RaA+qU5jgSM+rhIGfOWBD/LcwIIGHtR1MIYxEH8OB6IIAACAASURBVOMu1SCy30h00dvuExJdjKgdQxiiEoqUvhllyMQ01h7REBs6EzNW3I7qmhFFqV9LqxnOrR3sCESVCDa8sRaPnvgHzkfP5r+A7QACkIsrhjOpa3TTmHL859w6TKv1sWhEfpQOAunFFV1HOJ5AKB5nURAQ2JPXHKUz4/0VHYIcg56IIhIJIRINIRoNIxEPQ0uEATkKmxyFLoehxCNQ4mHW6Y3Ho4jGY5Ap7EyX4REUeKgTZlNQSZ1IBzVtjTBsmuoSk1UoFIIOCnOmKAoK4ZXaRt3dDgdE6vSRukejhGz0xBhlYZ0IM4yYmr1sBJfEExYSS60ciq0nMcdohLJRKGokqAnWSCWBhhoUuilIGKPshIMx8s6mH6jUwaPGnPVuNPqMzp/RCGcCimBGt5if26Jd2ECbjY2XsYYHa2cZkSjUSLdRm8WK9mG2GhElRgSQGQlEDT3zfxoRM0bvqVNpdRSNd+p4sgai+ZkwoM6srsQhsFcMUKKsAQolZvxPDSxVhmAJBSQW0P/UCFPjBgY0ZsVwNaOSqCnF5i7QiK2BO+skSB7oFJY9Yhb8U2+E5K8pSmOKBIZwXGHCWhtfWQeHRvUM7hKeKk2fiqhoCYURigYRDYcQi4WhJIizxNEI1Hj7/xqJNPEI5EQEEgkGNpWJW5WiimpJQ5VEYp0xhcyYlqWiRdGZmEbTYEiksNlEOCWJTcMhUcnFPhuj+CQcGBgZUSVGqLYZos2irY2IC6PpbeJLwgP7l64xR2PZZ5OLbSO0RkRI28EiQ6xJDjoT2gxszJFgsyPCxi6J8/S71QFm5xpRX20Hm54isqgQ6lww/pn8NHhp8JQJHhYX2bvL+M4SM5gA4jREEdYRoXOsd+pYGjxmvxO3qSEvR1n9Qlxln4mnMn2OmLylesf43vg9zu5pxlnG5zjAOG6MiBu4G1EtVGcY95JRh1A3yN6wAP7ZH4BUXlc0vhJfwnGqQ9qjMyye6sYEKiOexOSxISxrSERlhMIhhCOtTIBRYiGosRAEOQy7EmbiN9W/ejzE+Ez1cSIegyLHIKgxJh5YnR2K6qDpNjQyQlNJrHdaqd5hpwglY1oE1UwGk2g0WuoUbZg0pSqFVppWPrV+aCOV0YVk9S/VNW3cToI8iYBMMrHq3IzP3KSMzMg7YyaDcW+xZwGr/813kwNtzw0mKBrPEopkYxEYTISmz2aEn1nnGs8XeqY4jecPlYjqSzkCnQYlSOxVY0Znn9WvBi8Zf+k8azqGFWVlTgNjkXQkAjr90J0kbhtCr04DEiSWkdhNv0suJva6ympQVjMSkqM4kSvEgVCcotJUI/qh09FZWCm0CZReameVVKcJcCnObpvhZwlqSQEo5tQiKzKjPSrDjFJqm8LUoZYzi9JZ/DCe6R1f7VMK2+/oVCVqF0es6Wjdxav9FrJGiKyKuz3lZJvaS5gU0dO5/O3hK23PCEvkIeGSnm100BuJNoa2ZwiepNnQQefQuSwXc4q2NQ3cSMO4hqbwTqkJwO80n30pAMlHvC4UT34dR6C3ESD+v9a0C389+HMcbt4H1RqY621D+kl+XFxpdwRFk//XvGG4c0oNhnid/cRD3IxcEMgirhiNKTa1IGkytdUZaB/9NLt+bO0CUgJMIcYMq6Y1FWguflNMQ0tMQyiaQCRqiCzxWATRWBjRmNGJ1UiMUeIsioSmz3gcTvidDlS4JfhcLripUypRZ9UBD5umIMHrpHnG1tQWo5FMDV8j5NpcnMAKSzEjJXTWVm4LVUmxaoFZFmMSvtGCYI1++myIK0ZEggpBpU4rdWRJgDBGzJggY42ss3fjd9YZoM9MkFFZhI0ZhGuKE2ZH1IoCsRlh/WxE3YygsTqr9D11OKnjak1XIblTp7BkKieb0G42ADt/Tp4XzdqtJERQE8jqfJvvrMNuLJwhUIuJOqOsM5AwhBcSV6jTSp0E1lGIGx1YJtKYHQfWkTU6FAJdL0cg1l0F//S3QwoUJwyYNf5ZZ9UQBDo2Hq0vLB6zQP+kwVejrDRqSevXXI7TCL5qvEcVNMUVtERlhGNRxlN6UUfJRmVVYtDUOIskYR1VmoogSfA5HWw9GRq9J366rek1ThEep5OtA0PTwUhcMUQDUygx14axbl4a5WxbM4K5lITDpPa+VVAj+MDwlXVYi0BY/9Nv1pxZxmUjAoEddI+zaBBTDKQHPItOox8pdIW4nry4Gt3n1LG0okTo3eIpiXdULrKVFnUxeUhrChjB4obAyTrSFkeNqXWpOiwduwdGB6Zr58DkbgcR2KyLLA4rGgTFHOU2+SkQN1mdQ/wkIcbgrSUyMt4mIhCHTkbgiusg+YekrVfzafwbnVUVkbbOquVAi7vJHTyrx2iV3SCAIbBZ96xR51LkE4nSzXGjzg3GNISjccRJQCThMBGGmoix9WyY2Cfa2XolNGWR1ptws3VN7Ez4Iy7T1DErksTIlIQFk69J0QsdQTG8nP+RLK6QCGZFf3SYoWHylZHWiFToJPq1I5nEHBLJWB1nRAsy+5joZz0jjGkNbdNVGbeNOoLxmEUzmhEHBvBJU/+SeGveLx3LzyZ4GM9FmuJD9yGFCVDkRQcBMEkwTBjCIRMMlYhxHuNmhImFBk+pHqLfY8bzx7y76LljH7cCgYUfh1Q5smh8pbZAOGGsJ5NmaZD8XZ7rFebt0Fle6Vw3GP9nl3q6PB9MOqWjrcUpc3kygwtd8kr+JpmFHe8Fk+Xtphdyq5hiRedao2vdmM7ODovadPJCKnEps6OS8emwjk4O/qXcqK4JuCSIGcLf86lfc8iWn8IR6HMEqB0QV2P4+Z6v49XG54uwzkqfF6nbBnBxpSOEVS4Rf3rLWKwcVcaCC/hRGghkFlfMxhQboGgb/OvcNGgfIUrV0Eke7zH6s0ZD1GoERFVjAcvWuPHeQqP/CZUt1kfrcVB4OYWclzkp/NxYFNFqwrBRHzOkPWnw0/y9U+ckqSlsnJDcBU83umQ11Nob0m1AsM5hisG05Ina7eP+HfLTLRHKnBDEbLHKZS1q16GjadjR1mC3/GG+d1iItpO00JGGubbiOjeukjoPpp3GGWaTihlgvdojI9qFGvM3WiuAWuaKBqfDgYDXB1EszkgVi1yhdWqos9qpBW6JgW1zyc3OefsIpoWSNY5oLvrbxjRDW6O1TBhH4/RS0JLQ2DstJkwj/LSYMU2JKDM5W+4QEXAaayEQT63FEdvY1wHmrnxtbxZ3/i2Vf6zvkivfzv5O5nH7Ip6dqypLT8m5CuuwkKVlR/K7IeB07HBm4mLSb20t9UxlthBNWZJ2L7IoDLPu6ZC9JQh35rApOGoaXHYJAacHIoX7pznyafx34GvbvdTOww5ZtPWD2jHo2nXrhI+pHVr1LUOf1htha5xoLFDHWHDbEqoMQKw6rX1EvcOEhLaIly7rjidrlTkTp+uJHYWRVDJJUr3Toa7NN9NOaSc9QNqpkeqetOI20vE33ffJaZmLhSYtE95ef9J5phDDvJEUMWqtEq0ohnBtRhuyKCwzKom+I+HXUT4MgZFXsTV6istXLWXkSr7o94/zO9cphVqV63O10PR7/rp2JLpi0kGqKhZkSUWiupCi5wJuY2HeYvC15xHjOXAEuo9ARA5j3YlVeOLk/WiKX+h+ggMgBS6udHXiWxoC+OrVIzC91p9xkfoB4P4BU4Qs4gp1VvNtTBnhoR0P6wtrMdqO/7PmclLjvE3HSYpAaN9RqHPaRucgdYM4vWhiXNM23tJpsMv4tWP3s3NanRrLnXtDaSmSoXXSpS+Ryv4OTR0zl47fZSxbrtQ1pyqwxe46dIyT0U5VlmzlMyIWnKLA1lyhkfFiNKbaO6v58tUIS051JPPQ+sze2zquyTuRmGwxF0hk3XSrp5qkwbWP6afiT0cmt9vUsenbgbemgNe2NkGHgmRq9KcqcyqOJ6OQCSX6rf2+Tra9o2259sLz6bCkKIuJfZe8u9jY+dquaRE/aPeQMjay2vd87eqFznWuUYZ2Mau9PjPp25ZE57u5I+fz8UGuFUsxzyu0p5f+uWBYl+m5YQ0L5MrjdsUqNRfT3V9p7s+23bGSaqQ2cbtd2KYopIBTyjjSVZgYmH/9WkyP87QGHgJt4koR2wMDDyVeooGGAJsOdGkX7jn4Uxxp2W+st8cPcHGlKwkokvgLs4fiY9NqMdTHpweVwm3SA+JK9mKn7cyaMyNSyQddU7W2tc2eX/85o5DOQH/v4CSjm66Ta82WNzt51khVv+2sJkkDSSJTF93C2H2aHVYnNZuHO28L23+4yS1JnkzW5lQmkpkjqyXA11ReTBb5MnmZc7O/3ANJtYj5MZ3s2qYFJQnEdK4hXpO40h/FwP6CM7ejPyDAxZX+4AVuQ28jEEy04O4938G2C3w6UDL2XFxJzcQat4jf30DTg8p59Epv36wF5Ncn4koBdvJLBhACPdGY6k7kSnehTRWD0t00+fX9B4GBxtf+gyy3pCcQ4HztCVR5mj2FQE/wtads5elyBIqBgKLJ2HT6CTx49I84FzldjCQHTBpcXEntShomuXViFb40rw6TqjxJS2QMGNcPqIJwcWVAubM0CtMTjam+FFdKA3VuZaEIcL4Wihy/ri8Q4HztC9R5noUi0BN8LdQWfh1HoKcRIL5fjJ7D3fv+F3suvgq1w0YBPZ17/0+fiyvpfeSVbPjOonq8f1I1yt1S/3fmILaQiyuD2Pl9VfSeaExxcaWvvDnw8+V8Hfg+Hkgl5HwdSN4c+GXpCb4OfNR4CUsVgdZ4Mx45+lc8e2YtWhJNpVqMHrObiyuZoV1Q58Ndi0dizjC+uG2PkbAICXNxpQgg8iTyQ6AnGlNcXMnPB/zs3BHgfM0dK35m3yPA+dr3PuAW5I5AT/A199z5mRyB3kOAuH6keT/+cOCHONyyjy9imwJ6Lq5k5qPTLjBx5YNXDEGFK/1uq73Hap5TKgRy24o55e4JHFCOQGEI9ERjyhBXVHN3q1JaBLgwDPlVvYcA52vvYc1z6j4CnK/dx5Cn0HsI9ARfe896nhNHIHcEYkoU/zj4K2w88xhCcmvuFw6iM7m4kt3ZU6vd+O7ikVg6sgwOuy37BfyMXkeAR670OuQ8w55oTPHIFc6rnkKA87WnkOXp9gQCnK89gSpPs6cQ6Am+9pStPF2OQKEIEM8PXt6DPx74IY60HmC7EPKjKwJcXMnOCtoF8Iuzh+ET02sxjG/NnB2wPjgja+RKKKFB43VAH7hm4GZpNKZsKHOLRd4qVAXn68DlTV+VjPO1r5Dn+RaCAOdrIajxa/oKgZ7ga1+VhefLEUiHQCjRir+9/ktsfvNJhJUQByoNAlxcyY0aV1S58OPlDVg8ooxvzZwbZL16VkZxJSJriCkaDIGVT7XoVc8M4Mx06JBsAnxOe1HFFc7XAUyaPiwa52sfgs+zzhsBzte8IeMX9CECPcHXPiwOz5oj0AUBEhBPtB7Cb/bdhUPN+0Cc50dqBLi4khszKHrlv+bV4WPTalHrdeR2ET+r1xBIK66QBRSxwkPXes0XgyojQQAEQcgo2R0+fBg1NTUoKyvLCRvO15xg4icVgADnawGg8Uv6DAHO1z6DnmdcAAI9wdcCzOCXcAR6BIFIIoRVh3+HDWceRVBu6ZE8BkqiXFzJ3ZPTh7jx/SUjsXBEGSS+9kruwPXCmRnFlV7In2fBEUiLQL7iCoeSI9CXCHC+9iX6PO98EeB8zRcxfn5fIsD52pfo87wLRYAGqE+2HsFv9t+Fg817oetaoUkNiuu4uJK7m2kGwM9XNOC9k6rgc/Cdg3JHrufP5OJKz2PMcygQAd6YKhA4flmfIMD52iew80wLRIDztUDg+GV9ggDna5/AzjPtJgIJNYZHj9+LJ07ej6bYhW6mNvAv5+JKfj5eUe/HNxbWY9ZQP197JT/oevRsLq70KLw88e4gwBtT3UGPX9vbCHC+9jbiPL/uIMD52h30+LW9jQDna28jzvPrLgIUtRJMtOCnu7+KXRdfhqar3U1ywF/PxZX8XOyy2/Dr6xrwjnGV8Eg8eiU/9HrubC6u9By2POVuIsAbU90EkF/eqwhwvvYq3DyzbiLA+dpNAPnlvYoA52uvws0zKwICJK5sOv0E7j/yO5yLnCpCigM/CS6u5O/jj04dgi/OHY6GMlf+F/MregQBLq70CKw80WIgwBtTxUCRp9FbCHC+9hbSPJ9iIMD5WgwUeRq9hQDna28hzfMpFgJxJYa/vf4LPHfmcYSU1mIlO6DT4eJK/u4d6Zfwo2UNuG50BVyiLf8E+BVFR4CLK0WHlCdYLAR4Y6pYSPJ0egMBztfeQJnnUSwEOF+LhSRPpzcQ4HztDZR5HsVCgKJWzoZiCCYuIyhfxKHmrXjuzCO4GDtXrCwGZDpcXMnfrXYB+MnyBrx/cjUCTj41KH8Ei38FF1eKjylPsUgI8MZUkYDkyfQKApyvvQIzz6RICHC+FglInkyvIMD52isw80yKhEBcUXH3rnNYdagJtW47rh/txKyhQEI7i22NG7D9wia+LXMKrLm4UhgBbxpTjv9ZUI+pQzyw0d72/OhTBLi40qfw88wzIZBIJCCKImw2HubGmdL/EeB87f8+4ha2I8D5ytlQSghwvpaSt7itEVnFneuO4LFjzayzG3DaUem0Y+4wF946xoH6gIym2OvYdGYtjrQegKwlOGgAuLhSGA0qnHb88poG3DSuik8NKgzCol7FxZWiwskT4whwBDgCHAGOAEeAI8AR4AhwBAYjAjQlaFdjGJ969ji2NYbbIKB4Ao9kQ5nTjlF+B5bUu3DNKDu8UhBHWl7FxjNrcCE6uKcNcXGlsDuGuPXdJSPx4SlDUOGSCkuEX1U0BLi4UjQoeUIcAY4AR4AjwBHgCHAEOAIcAY7AYEUgoaj41a5z+OmORpwJpY5IEW0CfJKNRbRcWeXC9Q1OzBkGJNTz2HFhA7Zd2IjWxOVBByEXVwp3+fUNZfjmwnpMq/HCzqcGFQ5kEa7k4koRQORJcAQ4AhwBjgBHgCPAEeAIcAQ4AoMbgWBCxaeeOYZHjl5GVNGyguG02xBw2FDhEjFnqDFtaGRAQXPiIJ4/+ygON+9DQotnTWcgnMDFlcK9WOsR8fMVDXjLmEo4+a5BhQNZhCu5uFIEEHkSHAGOAEeAI8AR4AhwBDgCHAGOwOBFgKYEvXYpgn9+5jhefjMEPQ8okqcN1fsdWDzchWsa7Ag4Qjjeuh3Pnl6N89E380ix9E7l4krhPqNdg361cjTeM7EaPoe98IT4ld1GgIsr3YaQJ8AR4AhwBDgCHAGOAEeAI8AR4AgMZgRIXFl96BK+/tJpHLocKxgKmjbkpWlDDmPa0DWjnLi6DlD0C9h5YQNePb8BLQNw2hAXVwqmDLvwI1Oq8aW5w9FQ5oLApwZ1D8xuXM3FlW6Axy/lCHAEOAIcAY4AR4AjwBHgCHAEOAKhhIJvbTmFv+y/hEsxpSiAOO0C/A47yp12zBnqxk1jHWgoU9CSOIIXzjyGgy17EFejRcmrrxPh4kr3PDBnqJctbDu/LgDJxrdk7h6ahV/NxZXCseNXcgQ4AhwBjgBHgCPAEeAIcAQ4AhwBnA8n8OEnj2DjG61Q85kTlAN21FV2i8ZuQyN8EhaPcGFlg4hyZxgngjvwzKkHcT56NoeU+u8pXFzpnm+8ooDfXT8WN4+rBK3lw4++QYCLK32DO8+VI8AR4AhwBDgCHAGOAEeAI8ARGAAI0JSgE61x3LnuKF46G+zREiVPG5pU6cTKUS4sHC5AxQXsvrgJW889g5ZEU4/a0BOJc3Gle6iSAHfX4nq2JXOl29G9xPjVBSPAxZWCoeMXcgQ4AhwBjgBHgCPAEeAIcAQ4AoMdARJXHjl8CV996TQONhW+3kq+ODrsAlubhV6zh7px81gHxpYruBw/gRfffBQHm3ciViLThri4kq/3u57/6Rm1+PysYagPuLqfGE+hIAS4uFIQbPwijgBHgCPAEeAIcAQ4AhwBjgBHgCMAJFQNP3z1LO7e3YhzYblPIPGY04bqaNrQcDeubRBR5orgVHAnnjm9Co2RM31iV66ZcnElV6TSn7d4uB/fWzISM4f6YOOL2nYf0AJS4OJKAaDxSzgCHAGOAEeAI8AR4AhwBDgCHAGOACEQTKj4/IbjWH24CWFZ61NQ7IIAn8PYbej/2TvvsCiPrg/flG2w9CJVERVsIIoFAbHXqIkaTWKK0RQTTfKmfen1jYmpb3oxPaYZY+yx994V7A0VBEF6L9u+a1F0wd11gZXm7HXlj7jPM3POfX4zPM/ZmTmhbrKKakN9AmzRkklC5ia2p68ityyrQW001rlIrtQ9JK2cpHw1uDX9W7qi3z4mPvVPQCRX6p+56FEQEAQEAUFAEBAEBAFBQBAQBJoBAf2WoPMFZUxZkcimlHx0Vj7Mti6I9NuG9NWG9P91byHnlmAZIe4a8svPsj1tGUdy9lCiLq5LF1a7VyRX6o5Sn1D5bURbRrZxQyoOta070Fq0IJIrtYAmbhEEBAFBQBAQBAQBQUAQEAQEAUFAn1w5nVvKAytOs/1CYaMFUlltyNdRv21IXrFtyF1RwvnCeFYnzeVCSXKD2i6SK9bB/26fQCZ10h9qK8FGbA2yDtQatCKSKzWAJS4VBAQBQUAQEAQEAUFAEBAEBAFBoJKAPrmyOTmPpzcmkZDROFaBmIuOftuQo+RSWed2bjIGtZTTJ1C/hSSLg9lb2HZhBTllmfUeYJFcsQ7yF3r5Ma2LDz5KUTHIOkRr1opIrtSMl7haEBAEBAFBQBAQBAQBQUAQEAQEgQoC+uTK9wnpvL87lXP55U2KSsW2IYkdTjI7IlvIGdFaRnsPDQXl59iZtoJDObsoVhfVi08iuWIdzLe1deO/MQGEujuIlSvWQVqjVkRypUa4xMWCgCAgCAgCgoAgIAgIAoKAICAIXCKgT668tyuFLw+kk95AlYKsEYvKbUMtHOyJ9VcwtLU97vJSUosPsjZpLinF59Bx4w6UEckVa0QRYv2U/K9/EF28HUVyxTpIa9SKSK7UCJe4WBAQBAQBQUAQEAQEAUFAEBAEBIFLBLJLVLy6JYm5x7PJK9c0eSx2NuAoscNZZkdbVxkDW8qJC7TBziabw9nb2HJhGdllGVb3UyRXrIO0o4ecj/oGERfojEQcamsdqDVoRSRXagBLXCoICAKCgCAgCAgCgoAgIAgIAoJAJYH8MjXT1iSy+HQupeqGLcNs7ajotw0p9YkWqR1dveUMay2jk5eGYlUyO9JWcDB7J8Vq6xziK5Ir1omet8KeLwe2ZliwGzJ7W+s0KlqxmIBIrliMSlwoCAgCgoAgIAgIAoKAICAICAKCwFUCuaUq7v73JGuT8tHeuF0zDY5cv21In2TRbxvq5StneLAEb8cy0ooOsi75H5KLzqCl9it3RHLFOiFW2Nvw87C23NLGHX1yTHzql4BIrtQvb9GbICAICAKCgCAgCAgCgoAgIAg0AwL681ZSC8u4d9lptqQUNAOPru+CrQ04SOxwkV7aNjSgpYy+gbZI7HI5mr2NTRf+Jav04vUbqnaFSK7UGJnRG/TplO+HBjOunTsOUnvrNCpasZiASK5YjEpcKAgIAoKAICAICAKCgCAgCAgCgsAlAvrkSkaJiolLT7HpfP5Nh0Via4OT1K7ivwhvOUODZHTx1lKsPs+u9JXEZ22nSGVZ0kkkV6wnn28Ht+b2UI+Ks3NsbMTqFeuRvX5LIrlyfUbiigYicPbsWTw9PVEqlQ1kgehWELCcgNCr5azElQ1PQOi14WMgLBAEBIGmT0CfXDmRXcKDqxLZecE6Z480VSryy9uG9Gd+9PSVM7KNlBaOZaQXH2Ld+fkkFZ5Go1ObdE8kV6wX+S8GBnFXe0+cZGLlivWoWtaSSK5Yxklc1QAETp48ibe3Ny4uLg3Qu+hSEKgZAaHXmvESVzcsAaHXhuUvehcEBIHmQUCfXIm/WMS0NWfYk17UPJyqoxcV24bs7XCR2RHsImVgK3nFtiF723yO525jU+oSo9uGRHKljuANbn81yp+Hu3jj7SAVK1esh9WilkwkV5JY+uKHzNlzlPTLzcg9OzLgzvu5c0BnfJ0kFjV+/Yty2PvdfLK69qVbl7Z4WqvZ63ds/oqCvfz05kEC7xhAVI+WNLl1E0lLefHDJLrfO5Kh7TP4u4n6YvnD/7V6rQhwu9t56clxxIZ40likVVdpmr2/NnGvjdZrc4/e8Nred0OhWa9xy/WqJmnFl3z8+0ay/W7joUdG0aO1GzJ1EktnHcRrQDfCOvjiYD3Tmm5L1tCMNdpougRNWm65Xpuh88IlQUAQEASsRKAyufLomjPsFcmVa6gabhsK95IxrGLbkI5SbQp70tewP3Mrhaq8ivtEcsVKogRmxAQyJcwbT4eb4g3IeuCs0JKJ5Mpp/pj8HAmd7mD40O4EOoIm5zDzv12HZPC9TBgWQYDSGqWdzvD31F8pHT2WIYM700JqBY+s0YS2hJz0UiSuShwUEqzhqTXMsriN038w+bnTxP1nIuNi/dA0UV8sf/i/Vq8VrGQueHu64Ciz56bYbVibuNdG63lb+N+03QRPHc2AuDY4WyrM2t5nafsNfJ3Fei3Yy7efHcKtewiKE79ysf39DO7dE+WhL/ktJYx+MT3p5CNvevPOjeBfG31Wt8MabdwI3xq4TYv12sB2iu4FAUFAEGjMBPTJlU3JeTyzMYmEjOLGbGqD21a5bchTblexbWh4sBR/p3IyS46w/vxCevn0JSkvmq8PlHIuv6zB7W3KBrzSy5+p+pUrjmLlSn3H0Wxy5XTcf5g4Lo42zqBTl3Bh7Re8sjeQe4Z5kvjHeYIqV3bofzFfpGbI0Fhifc/x25ubSbXby8H0doyfdj8x7mdY/P2vrIxPokjelhEPPcYd/QI4/9erfPD9JhK1kUx6+zlG+F9g9U/Vr2tPCwfDx7qYogAAIABJREFU9EYBJ5b+xA9/ryMhR0HI4Mk8MiGW0BYO2OYcZuEv3zN3wwlK/Iby0GN30K99CxxsTd2j4ZSxthyO8ovhag9T7RbpV7jsRh2QSsKRw5zNbMHgB/W+XbbZpD0GYb78q6oiLJuju3dxsKAVt00ejfvBxcxffxyiJ/Pk3QPp7Ks04x+oM3by12c/sfiQih6d3VizRckdb97LuK65/GPgiy5xI39+ez3G9S1D4/1Z/vB/KbliqNcrLVbwrarHoW0KWPOrMZ2AOnUrv3z1C8sOa+h9S2/Kd9nQ86HBRFVfAWSoef3KmFpoxOHoL7w5aynxZ64egNbu9pd4clwsvvnbLIqTpXG/svqqOo97w0ldlkuHOwdc8fG6WnQ4wCfTduPUu4jDRw9yrrQt4x54mFsiW+EmgwJTGlNtu5KU6eG4iY9N+B5id8LEOG4cujRlhcV6Pfs3jyxVctfQ3nRM/pqfcvtwS5Qbx37ZhWJgP6Ijg3CtXjqvIm4m5hrN/qor7SzSpgfnF7/CMu1QRsTFEuIpIWPnZ3yV1IExsTGEy89YEIMmMhdX59O4ZVRv1lms13qzSHQkCAgCgkDTI6BPruxOK+TxtWfZf1FsC7IkgvptQ/qyzi4ye1q7SIkLkDGwlR2tnR1Zkqji4z0ZIrliCUgz1zzfw5dpET74KEVypY4oa3y7xckVfcvapJW88spRut3pyeHfM+hS+cu1/hfzX1WMHTeMoS1P8sW0T0ntOoHRw/rQxS+Nxf9dQl63GKJ6tUa75wc+P9KOe+8dQVSLRP6Y/hfFA0cxcoQr299dSkFk9etG0b+9+9VtHUnLeG5OJl17dCaytY74XxdC9AT6xnhw9PPP2O4cSUxUKKodv/Nbejj33z2CGMl2XjR2T2AyHy400lbnPH57uvKXeQX7P3ib5ba9GNQvHNs9f15t1/Mwn077jOMdR3PXyG5ot3zNtxcimTrpVuLalbDlAxP2tHHDrjJUFb/mf8LJ9mOZOCqMgnXvM3uTHZF3TmFw4AXmfp1AyH33Mrq/Mwc/MdVeCZvff4tlul4MGdQDpwM/8c4vcNuMRxnX5QLfV64y6FHKkhfnk3NNLKoxrrGMbswNlj/8m0muVPA10GNwGfu+/JqdxnTSqoBl735GvGc0fWM6It3/PR/9CLf891HGGHLUr9Yw1HyYhu2mYm1GIzEBkJWVT0m5BvRbQr5cjDbuTm7vq2DjjIUWxCmVDZbE3XB1SXUeHkf57tkDtNWP5QofLdBit0x+/s8n7HLvx10T++GfuoSvdrVg/KRRDGh9kXmmNOZ7hM8va7FfD3dKjPk+1I/TX880Pt4Mx82NkVydWrVYr9kbmPlFBt1v7Y1n/DvscJ9IV8l+4ksi6dO7O+1bSK9dtVIRNxNzjbd+HjJYSXSNNo3PX12y5/DMahfuHDuU/u2l7P3yKdb73MOYge248N3nxudSwxg0lbm4Op86Rbn53GyxXpuPy8ITQUAQEASsTkCfXNlyPp+nNpwTK1dqQVe/bUgpscNJZkeEl4Lj2aUk5pWh0upq0Zq4pZLAG9EBPBTujZdDY9kWcvPEpkbJFXK28MFju2l7pzvxc7KJMJlcmYdi3P2MGRGBj7SU3PRCUDqhlGvJ2fUVTyxWMvGe2xgaVsi8yb+iGjuOYUPaIcs2dV0Lrkjj3FKe/iWVnv2HcEtPP2wL89DInXDI3cJ/3zlM6J0juSW6NQ7nVzHzlUOEPDiW4S2P8N9fjdyTsYbnZhv59/I9fPbY5ZeVDml8+fQGvO8dw60DQnFOWc3MV/YQfP8ERna9yE+Pz0M65j7G3RKBx+mfeWiuLeMnDGeI+0FmvG3Cnj7BuFYuxql4aZqH9Lb7GDeyC2x/mye3+jJl3BgGtsvk94f+QDduPMPD0vnyAxPttb/A188a2HhuOa89d5iI/9zOCMOkQKw/WpOxMGDcSPRv+cP/peTKr4fTKHZyQFrBNppH3nmAoSFJfDvNQI/Za3jNVFxaHeb1VxIImzKecf3a4njm38scx1flWD254mEm1uGp/PiYCY10vsxcn1j55DsOeffllqExdPC0ofCiBWMhYyszDbVpKu7XJFcMeJQZbPGp0IoFWozK4/cn/0Q77D7uGNMDX+0uvv3Pchwn3MGIAcFITI3jisRrte1E1X1nLx88u9H4eOsXgtuVrGQjEamBGRbrVVtA/IIv+XbedrKcY5j8YFfObsygVVdnTq9ewoZjOmIeeoK7+ne8umqvcp4wNtcEVuNqmFzxOcVHJuavWyKy+OW5jfjeNZah3fP48/m1eE0cw6A2yXw804K5q6nMxdX5ND7pNIhFFuu1QawTnQoCgoAg0DQI6JMrW1PyeWr9OeLFtqA6BU1uZ1uRVNHoRGKlTiCB53r4Mb1rC3zEtqC6oqzx/TVLrpxfwQtPJxBxbwuOmU2ubKfVQ7cxqG87XGzUpG79gx9/X8LOc+W4u2o5Jh3EK0/fWTW5MrQDmt2mrjN48VflcnjzYlYsXcO2czLaD7+Hybf1Ijh/IQ+/+BuHUgpx1J+ToikhKz2Au957hUkDAsjYYeQel1KOGmtLsqdi20PFmRIBe3n2uRNEP3EXY/UvqZrjzH7gT3S3386wXrn8/qSBr4kGK3gc1zPNlD1DO+Ndeb5QxUvT1TZ0Wz9i+u5gpo4eSFybDP6oTD61O8zLr5vwr90RXnnZwMbKJNjU0QyssuKiFYUmY9H0kyuGZwSBIx6+7jiV7+QTA74uZ+bwoKm4tDnIC7+WMPqO4Qzv4ovMJMdqK1fMxToql9/+Y0IjYXrmOez98X3+LevC0OHD6dbSBYmtuTFjEKfEuTxsqE1z9lZODdX05pJfPbligRYrkivbaPngGAb3a4cLJ/l9ym+ox97OMHPj+JrkihHfz1bzyXC8DWlE5zIZmWotf1nVoSrKJjO7ELW9M2UJs1hZFkvbiws4Lo8lwqeMNXsdGXJrDL0qV+1Vj5vhXFOdq2FyxXEjj5mavwYHcPyzZ9jX6j4G+57k8x3u3DW6P30kK03PpYZzV1OZi40l9Wr8p7L53WC5Xpuf78IjQUAQEASsRUCfXNFvB5ouDrS1FlLRjhUIzIgNZEpncaCtFVDWuIkaJVcKdn7BYwsVTBjpxsGvThP0wG0M7dcOecIspv5tx/g7R13eFmTw63TqBt7+7zaU/WOJi2yF67lFvLjKkbvvGVk1uRKWxffvmrrO8MVfh7q0gPzcfAryEln/2wK0MZMY7n+C12ZfpMeAXsSFelxe6SLDxdsTF0cplBm5J64LXrZG/r1LIX8+e9mHNom8+/QBOk4fy6i4Nrjk7OCj6Stwv3cCo3pmM/sJE8vxHTYy/RtT9siwrzxhtdohn7ot/2NaRXJlQNXkStujvPKjifZyN/HaMwY2Zm3hvcd30+6R0QwyTK60TeZzk7Fo+skVo2euVD9E9fRcHjIVl8xVPPd6Ij2n3sot0UE4XcNxO37GNG8u1urdfDbd1JYNB84u/Jp/strQt19/IoPckOnP2jA7ZgzilLKalwy1aSru16xcMbDHkE+1rU8mtViRXFmG08S7uXVIJ7zVB5g19W9k4+9kRFgW35kax1Vecr1JM+Z7dZ8Mx9vgjnja13iOq7cbavWyWpLAT7OOENSvC9r188jsNoq4SBkrn96K330D6R3bGie9B9fouPpWTBPadE/gDVPz1+D26Da+y8tH2tC78F+yOz3AyD59CM2eZ3qMOBrMXTSRuVgkV4yOgVrptd5Gk+hIEBAEBIGmQUCfXNmeUsCT689yQKxcaRpBuwmsnNknkPs7e+Eul4hSzPUcb4uTKyWpO5k940fOdp3I/cNkrHnpJ7IHTOaece3I+v1F3tzXjoefuO/a5EriPzwy8xiR993J+G4KDv38Mu/s6cCDT01iRHgh8yd/RcnwuxnR8QxvfmrquhbIL4Mp2PsTnx30ZdCAGLp7pjP/7a/J73M3w6Md2TzjB1IjxzB2RE+cT8xm5l9q+twzkp6qFXxv5J5Yp3jmnTTSVkQxc565/AIaDatfmMHuNuO5f3wM0q2f8vp6D+6ccjuD9Q/tpl6c2+ey4GXj9gwMNyizamlyZYCUDW+aaK+jlvVvvsH2lmO4Z8wlG1/5tJChb0ytelZIwAGeMxmLq4zrWYMmu7P84f96Z64YJBNUx/nLVFw6FPLvSzPZ12Y8k26PrsoxMoffHvmOLGOaNxfrVqf5xuh5GAPpkPIHP8W3oN+I4fTp4IW8MuNmdswYxEmdwr+WxP2GJFc+4mT4FJ6YPASfxB959i81o+4dyzCXHTz5rolx3OokX1WwGEHb4kX8acx39Wn+MTXe9Ct9GnHZJ8v1Wil5NUmLP2UZvekf2w3d0udZ73Y7Q9qrmPNbFr3HxhHTpQWy6yVXgpP53pQ2OxSyxAxP+wsreOPDJRzda8ttMx5jREwobhozY8Rg7moyc7FIrojkSmP5oybsEAQEgWZHQJ9cOZZdwkOrEtl1obDZ+SccapoE3ugdwIMVZ66I5Ep9R9BscuXqGRZ2OPgE0z1uNGOHRxPiI+X82q/5cPY6TtuGMKa7jKVJbXj4/pHXJldUSayb9TU/rT5AjlsYw4e25Oz8MqL+M5ZBsR6c/H4mny8upNe0W/E8upYlG4xd1xqXy2S0JYls/PN35izfzdliF0IH3c6DE/rT0U9B2ckNzPnzb1bsPUeRYzC9b5vM3UMiaCk/z2Yj97R3y2TrHCNtOSYYrDZoid2Jjfz++xxW7kuh1LU7oybdw9jotniptvOxyYMk3VGdMG5PkJvBgZWWJleGtkd51lR7dpSe2sBvv/7JyvgsfPv3wmGlLf1eGEes4WqE3hL2mIzFVcb1LUJT/Vn+slqD5AoqikzGxYaSExv5+ZffWHNITauuPuRsVjLq9XsZEutP1moTmg8zE2vbXVe3mFU5qyUal/Vv89GCo2RplciltpfKRUc/wjv3daBg+a8mxoxhnDQUWxL3G5JcWYOmYwknTp8mrdiPAfc+yIS+HfGTpbLelMbCUvihYrz0w+HAp3xpzPcHBtKxdI/x8eZg16hLaluu1yuZYr79MZH2/WLoEeaHffJqvvvsD1YfU9P5julMGRVJkJvkks/mVq50ciHFrDZNzF96nppzLHv9Bb7K7ssz/7mDvqFu2JodI1fnriYzF4vkikiuNJY/asIOQUAQaHYE9MmVpPxS7l+eyNbUgmbnn3CoaRKYNSSYCSEeOEob8WGFTRPtda02kVxRkZ+WQW5xKeqKJmywk8pROrviopRjb2uDpjSXTH21D60EF6WEYrUUF2cHHCUqctNLkbgqcdCffYKG0rxssvKKUNnKcXFRoCnQInNT4qiwQ5WfTVauCrm7CzJ1Ebn5xq7Tt1P50VCan0N2biFlWnsULu64OyuQ6rdTaErJz8kmt7AMrb0CZzd3nBVS7G1N3aM13pZNKTmGPlxptxydRImbhytKmT22upKq16nyScvTn93rgKPMHhuT9hjERVu1DUpySC+V4Kp0QCHRkH+pQRz0y/G1pvzjqu9FKiROTkhKbFC4K1HI1ORd8cWWcpOxMGR8Xd3UywWWv6xe0qtK4YazkwKJYeXuanwrvjIXF00pedlZ5BVrkWgP8/OLh+kw7TYGxLXB0ZTmzcUaUxqRY1ucRXZ+CfpiQVc+jh74ujtgU5xrYsxUi1OlL2bjbnBPdR6G/19FKxJMalGhpeBiCUjVFJeUoEKOq7s7TgoJdjZmxvuV9hXYlOaQY9R3JxS25ZfHcbXx1ohXrejjZ7ler2SKycnVoHBUIJPpEx2l5GZmkV8KDm4euFbMtQbXGs5J1eYarUXaNMZTTXHmRXJ0jri7OqGoHDyWzF36ub0pzMXX/E2ql+mr0XdSY702eo+EgYKAICAI1D8BfXLlfEEZ9y0/zdYUkVyp/wiIHo0RmDW4NeNDPXCU2IltQfUsERPJlXq2QnQnCBgh0OAP/9VXC4goCQJmCDS4XkV0BIEaEBB6rQEscakgIAgIAmYI5JWqmfjvSdYm5SEqCAupNDQB/SKIH4YEMybEHbm9WLlS3/EQyZX6Ji76s5hAgz/8G1v1YrH14sKbjUCD6/VmAy78rRMBodc64RM3CwKCgCBwhUBmcTnTViey/GweZRpRRlhIo2EJeMrt0W8LGtraFamd4XL+hrXrZuldJFdulkg3QT/Fw38TDNpNbLLQ600c/CboutBrEwyaMFkQEAQaJYHsEhUvbjrHvJM5FFTZ690ozRVGNXMCwc5SPujbisGt3ZBf2V/ezJ1uRO6J5EojCoYwpSoB8fAvFNGUCAi9NqVoCVuFXoUGBAFBQBCwDoHCcg0f7Erh+0MXySi+dFql+AgCDUUgylfJe31b0tPHCTvbRn5gYUNBuoH9iuTKDYQrmq4bAfHwXzd+4u76JSD0Wr+8RW91IyD0Wjd+4m5BQBAQBCoJaLRaPtt7gU/3p5FaqBJgBIEGJTCitQszYlvSydNBHGbbAJEQyZUGgC66tIyAePi3jJO4qnEQEHptHHEQVlhGQOjVMk7iKkFAEBAErkdAXzFo9dlcnt+UxOGskutdLr4XBG4ogekRLXgq0pdAZ5lIrtxQ0sYbF8mVBoAuurSMgHj4t4yTuKpxEBB6bRxxEFZYRkDo1TJO4ipBQBAQBK5HQJ9c2Z9eyPS1Z9mbXnS9y8X3gsANJfBhv5bc19ELV7nkhvYjGhfJFaGBJkZAPPw3sYDd5OYKvd7kAmhi7gu9NrGACXMFAUGg0RLQJ1eSC8qYtPw0W1MKGq2dwrCbg8DXg1ozIdQDpdROrFxpgJCLlSsNAF10aRkB8fBvGSdxVeMgIPTaOOIgrLCMgNCrZZzEVYKAICAIWEIgt1TNY2sTWXI6lxK11pJbxDWCgNUJeCvs+WpQa4a2dkMmKgVZna8lDYrkiiWUxDUNQkA8/DcIdtFpLQkIvdYSnLitQQgIvTYIdtGpICAINFMCBWVqZuxIZvbhLLJKRcWgZhrmRu9WTx9HZsa1pLefM/aiUlCDxOu6yZW81G3MObyYpblnOauzJUDRjbHBI7ktuA1eCsv3ctWlHVXqKmYkxOPXZixjg9rgVb3b/OPMOfAncy4eI0PnTc+Ae3i8cwTBTtKqUNXn+GfL12yyGcRDEbF0dpE3CHTRqWUErPvwX0pm8j4WHl/N8tzjnNKWIbPxp6fXcO7pGEOEpzNyW0vsymTbtk94N+UoJ3RGrpeN4qPo0Qz2cueK+soz2X94Gb+d3cAmVR42Ff2OYnJ4b8LclEirVEnL5dD+OXx9dhvbVDYEO43gicgh9PJyQ17lOjXH97/PKyk+3N1zNMO8PRFqtiR+N+4aa+u15MQBCtatpfzoCXSlZSDzw67LUBwGR+Pk74SdXS18KUsi+4dZlHqNwH1gT+TuxubwQgq2raBw/RY0qRnodHJs/HojGz0a1w7eSKrckkf+8r8p3LQNTYENNsHDUE4YjFOAK1XNU1Ow/CMKDvigGD8Sp7Ye2NfCfHGL9QhYV6/Ws0u0JAgIAoJAUySgrxj02+EMZu5KJTGvrCm6IGxuBgTGtHXl9ehAOniISkENFU4zyRU1ifGzeP7EajbkZ1CgKacckNgqcJG6M7DVk7weEU17l2oJjGs8qWM7+fHM2vYFH6aomRD1HI+164CvYZfqFJZv/YiPU1twW7ch9NDE8+OxTUi8H+aJLj1o63T1ET/z2Cym7E+ke5f7mdquPS0kovZ3QwnPkn6t9/Cfy/7dn/P66Z3sKMqlQFNGGTpskaCwd8LNsT//jb6Pcf7+OF0vwVJ6hFlrZjIz9SjnjDmhuJs/Bt3NWF9vZPrvy1NYvuMT3j27lwNlRRTqNNhU9OtMkOsdzIy9jUHe7pcTI2qSD37FE4eOExw8nnG+9iQc/I0lqj48EzOSOC+Xqy+kuXt5b/OnHFbey1Pd+hHhIkGo2RJV3bhrrKfXPPLmf0XB2l2oLuZdSqzodGAjAYUSW+++OD50N66d/ZHUKMGSR95fH5P37ya0MS/SYmw/FNUz1WUp5Pz8FQU79qHJLUKn1oBeWfYO2Li1Q3bnNDxiOiBz1A8UNYXrZ5G78AT0GYdLJzuK5/9JGbG43DMcp1YuVA4nbfY+Mj75gtJWd+N1axwKT6HXG6dEy1q2nl4t609cJQgIAoJAcyagP3flcGYxU1efYXdaYXN2VfjWiAnM7BPI5M7euNdgAUQjdqdJmmYyuaJKW8lrO77n+xwXxoZO4N42bfGS6ci/sIFv4uezotiHqb2eY2q7UFqYya/UpR1V9l5m7/qWj1MSOK5py7MxL/FEteRKceLv3LdnDnKfZ3gpog+himQWr3uTd9I7Mm3QfUzwa4GjPjTFx/l54/ss0Y7kqV5D6e3pUO2X1SYZv2ZttLUe/lUpS3h85w8szfVnfMfRFauuvKUSNPnnWHXgWz7PSMbe6zG+jx5OH0/llRdCo3DTlzNl67fstxvJSxGxhFdf/WTrjK+DM072dtigJvHAJzx2+F8OaPvwWNdbGebribToUr9fZVwgOOg5PurelzB9O8WHmLXhQ74qjOXt2HEMa+FIcvy7TDp6gh6dnufp9mH4VyxPKeXQjreYftaZ+3rfzR2BASivlxRq1kppHM5ZS6/q0/+SMesXSlJ8kd06CqdurZEpJGjzz5G34EdKDpzHJvxRPCYNQRmotCypVpZF7uJvyF+xAXVGETYj3sRnXPXkSin5Cz4gb/F6VEQgHzcW504B2NsWULRxLoVrdqOVjcT56Ttw6eCFffFhMj76mMKyGDzuvw1layXFaz8gZ8EJbEc/i2ffzsgcLuk1f/5Mcnc44TDxLlzD/RHbgBtes9bSa8N7IiwQBAQBQaBxEEgpKOO+ZSfZklKIscXNjcNKYUVzJaDfBvTj0Dbc1s4duXjQarAwm0iuqDm2+0UePppAQOsXeD4smk4uUuxtQKMq4kT8h0w5ugmfgNeZGRlLe2dTP5/Wsh11LscP/8P/Tq1kWW4xDrocLuiCmR59bXLl1O5nmXQ0lZiuL/FkaGf8pGoObn+SB0+UcEvv53g0OBQve0g++AkPH0ojrtsUHmzTDi+9M+LTqAlY5+FfzbFdL/LgsRN0CH2Wpzr2JESp17INOk05hfm7+WLjZ3ydGcQzg6YxqWUrXM0kKjKPfs2dBxbRouWrvNElmnZKMzoqPcYP697j7QsO3NP7ER5u0wE/qT022qv9fp8dwnNDH2aifyBOqYsZt/0HUhRT+SJqIN3dZajPzOGW3X+gc3+Cj3rokzASyNzCa1tnc9FtIk90jaGDk1gF0BiEbC295i96ldwFJ7EZ8RQeg7sjd5ViW6FXFdqMPWR++iXFJ1uheGEq7pEtq20rq05CTem5XeT9OYfS+GNodRJ0pUXYDHv5muSKNm0bGZ9/RfFpD+RTpuAa3RG5o15bGrRF6eT88l8KNhchefBFPPt0RHZxKWmf/ExJ8IP4jB+AwluK5thc0r/+C1XYdLzH9EHhIeFSu79R1vFOvEb0Ru4m9Np89NoYPBE2CAKCgCDQOAjklal5eXMSfx3LIq9cv/JTfASB+iPQzlXGh/1aMaCVKzI78atr/ZGv2pOJ5IqOspKLpJWrkMs8cZfKkRjE6PyB95h4aCWtg9/mtfAo2ph8waxdO4kH3uTpoxvYr+7Fg+FD8E2ZzccXNIyOuja5cmzn40w+lku/7le/q/y3/vp/C+mAT1k8n2z8lN1243iy50Ai3eXmVyc0VDREv1UIWOdltVKDahzknrhJZRVJwisfXRar17/IM2fKGd37BR5r1x4fM0cJndj1DPcfy2Zwj+eZ3rY93uaOHUpZwu3bv2efzTi+63Mb/b2dr+pOV86+bU8x9WQSvSPe4v/aRxCY+Q/Dd/xMnuN0vogaQDc3KZy/9G/5yul80WsAXd3K2bXtDV5LDmRy9B2M9vdBIebPRjFyrKVXbUEGmkI1Ns4e2DnIsKmi12yyvn6Vgg1lSB79PzxjQpGZ25mZspqLP/xJ0cFy7IbegYPbEUpWrkfd7ZlrkivFaz8ke84K1GFP4jV+EA4+coO+dWjyMtAWG9h1bgFpn/1KScijV9s6s4ALn/9KWcijtKhYGVNG7h9vk3/IH8eJ43Hp2EKsWmkUagXr6LWROCPMEAQEAUGgERDQn7vy86GLvLfrAmfzxbkrjSAkN5UJE0LdeSUqgFB3hSjB3ICRv+6BtlVsUxeSfHolnx/8gwUlXXmh72QmBFhwTkV1B6/Tzun4b1hVGkhYq0g6u0vYt/Ulnk4sZngNkyuDe77E9LbtyE14k0dPypnQ614mtgrEWZye3ICSs7zr+nn4T2Xxqld54ZwTDwx5giktg3EzuRglk/VrX+LJZH8mdgxDXrCHtTmJnNE608lpAA+HDyHKxx2Hywu58o58y9gDf2Pr+X/8r2d/wlyrZmIyEj5hwsGlSFq8cGlVSsHia5MrSf8wfOfPFDtP59NeA+hUtJLHdizHIfB+HuscSbCDfvuR+DQGAvWj1wtkvf8mBduUyF6ejkf31uZXriRv4uLmfGzbh+LULhDNkZ/J/mURqvCnqyVXCsn96RXyVmVh98DzePXphEx2HWWdvTa5oj21gPQvf6Us9FJyRZK/moxvVqKOvhfPwV1RKGt0SExjCGuztaF+9Nps8QnHBAFBQBC4hoD+3JXtKfk8uf4cBzKKBSFBoF4JvBntz4NhLfB0kIjkSr2Sr9qZhcmVFJZv+oJPLxzjZHkBztLh/CdyHKNaBeIuqcnLnWXtqMryKEWGQiKr2O+/cf1z/CexyGhyJffIN4w7sJw2bV7mpbCeBDlUvgC35PGBU7hLeYEvtoiDPxtQY7Xuuj4e/lUpi3h0+48sV4/km/63M7yFm+kqJpWH2V5IplgqQaspplCtP+jZFrmtEndFBE92n8YkfSUtCZzc9SyTjm2iXduPeS08+poVXpqzc7ll12wKnB+7tCpFksDMdR8sUXKhAAAgAElEQVTxl/o2Pu1zC329lGQe+h/jE3bRMfT/eL5jK5J3v8WrF0N4PHoCt/h6XWdLSK3RixtrQaBe9Hp6KRlf/kwpI3CfNgbntm7mV+GpS9CUAnIZtva2lO6eRdZPC40kV5LJfOctCnc6I391Oo6emZQuX0LZ0UR0ahk2gX2Qj7wFl/ZeV6sFFe7j4jufUOQwCu9JI3AIdKR0+2dk/bIb3cin8RoQSOmfM8k7G4LzPeNwDvHETmQCa6GsG3NLfej1xlguWhUEBAFBoPESyCxRMXXVaVacyUOlFSevNN5INS/LXKW2fNw/iNtCPHCsWbWD5gWiEXhjWXKl+ABfbZzNwrQkktTppNk4EOl1Dy/3Hkn0NSVizXhVq3byzSZXtMVH+H7Du/xWGM3TsRPoq9vBezt+5JTjA7zYKxrp8fd5rPLgT5ciliZYULK5EQRGmFAPy9b1lai2fs77KcUM7fp/PNexC0Hm9thcPsz2r1w37mg7hrvbtMfPUYptWRq7E37n7fOHuCgbxccDJjLOpwXJFVvWttMh5HNeCe9NcMXJygafy1t+rmwDclWRsGMmU08Vcku36UwNlLJj5wzeyejIU3F3M6hsI8/t24J720lM6xBE4dG5FpRsFkqqLwI3+mVVm59A9jdfU7inGLv7nsKrfzjyiqo9ln9KTCZXzpL5+tsUnvTGvpcEXdJR1EkX0ZXqa8TZgMQRW9e2SA2rBemKyJv3AXlrC5Hc+Qhu3aQU/fguBUntcXrwThR2m8n9dhva/vfg2b8V5ZvmW1Cy2XJfxJV1I3Cj9Vo368TdgoAgIAg0TQIlKg3v7Uzh+4MXuViibppOCKubHIE+/k683SeQ7j5O6A+2FZ+GI2BZckVbSk5JAUVqNWpNDvvjf+DtpKNIPKfycdQgeno4WnaGSa3aMZ9cQaeiIHMfc/f8xfy8JLJ0XnRtMZzJnePowiHe3n754M+wIM4mfMYnFpRsbrhwiJ4NCdzQh//ceH7a+Q0fnT+Gh8+jvNNzBL08lVXPY6keDnUhF0ryKNDa4yZzwVUqQ6KfwHRqikvO8u+WGbx2Ppn+4e/zfKdIShJqmFxxk6AqTWLr3r/49vwBDmp1tJH1ZULECIYG2rFny0w+z+7GtOhRhGb8ybOHLSjZLCRVbwRupF612Qlk//gdhTtOQO+H8LhjGI7+Smr69/O6yZX9Z9DJJNiEjUM5LAalryNo865WC6I3js88gFt4ABIbHdrCZPKW/U3BjgQo0YF3HxRjhuHS0Y7C796nILMrLnePwCZpLgWLrl+yud6CJToSZ64IDQgCgoAgcAMIaLVaVp/L5YVNyRzOKrkBPYgmBYFrCTzb3ZfpXVvgp9Sf1SeSKw2pEcuSK1Us1FJacoTf173HB2kePNz3Ce5vHYx7jbfSW9rOdZIretv01VdKcslWl6JCglLiirtczf4db145+HNQ2Vqm7rOgZHNDRkP0XYWAxS+raat4KH4+m/MyqhJ0mcx3PfrTx73qkpHii9v4as+PfHchjUC/e3m56xCivV2R1fRNtUpvGrIOf8vt8fPReT7Hpz37ITv+tPmVK5fPU8nTH1ZbeYAtWspL88gsL6RIC3I7F9wVSlRnfuOBffF0aD+JR1vC0u3/s6BksxBUfRKwWK8pa8j4dRGlZ6rpNew+vMb2Q+5XUb/4ykeVsp2c2bMp3puOTb+JuI0aiDLAFdta7LG5bnJl72F00VPxuP0WHFu7YyuxxUanrxaURe7fb1Gw5ig2I9/AW1/1x0U/6WvRFuWjKSgEfWEEmTO2LkpUx/4k66cEGHovHt11FHz1qQUlm+szWqIvi/UqUAkCgoAgIAjUiEBmsYr7l59ibVIeGrEzqEbsxMU1J6Cws+HzgUGMC/UUW4Jqjs/qd9QiuaK3QU3Ctid56EQ+g3q+yOPtOpitsGLaakvasSC5YqQDVdoKXt4+jxKfB3g8vCc2R57nfgtKNludsGiw1gQsfvi/vL1mRfaFqn25P83yuFEM83a6/O9q0o7PY8aRhczPLiU2+CGeDoujq7uyjomVS81rk/5mxM5fyFc+VpEsCUz+igkHF+Ps+yrvRsbRoeJl9Oqn8sBbidcLfNijL51d7Y2zUqewdP0MZhVG81T0aPpqNjLBkpLNtSYvbqwNAYv1evkg2OITaVW76f4ffKbcgkNL5RW9lhxYQO7fiyk9UYrd0Cm4DY/F0UdZq8SKvlHTyZXzZL79FoW7LmL3wKt4DeyK3LFKmSLUh/7k4qy/KO/82KVKQJ4mSmWpU8j+/F0KCqNwu3skSvvNXPz0+iWba8Nc3FN7AhbrtfZdiDsFAUFAELgpCeSXqXh/Zwo/Hc4kQ2wNuik1UJ9OR/speSs2kChfJySiBHN9ojfaVy2TK6Xs2/w0U08VMKjnteWRLffKknZqk1zJZOvmt3gjvR3Tet/BCD8vzuyyoGSzubK6ljslrrQSAYsf/tUFnC/Jp0hTbW+rnRsBDkocKyYaNYkHv+etI0tZXOzLxE5TeCQ0ghAnfZlx6yyfyzv6LWP3/43a45mKyj5huQsrDqw9J5/MTzHDifIwXJGg5sjO55hy7BCdOrzNK52709rBuB2Zx77lwf2n6dplElP1paLTF1hQstlcfV4rBUg0U4WAxXpVFaLOyUenqqZXuRv2zo7YVNS9V1O4/ifyFi2n/KIPkrH34d4vArm7DNs66NV0cqWU3N+fI2/ZGWzveAuvgRHIq50RpD42j4tf/05Zh2nXlHE2BFGy5weyZ5/B5ta78YgNRXZhkQUlm8XkW9/DyWK91rdhoj9BQBAQBJo4AX1J5i3n83lmYxIJompQE49m4zf//3r48miXFvg7iS1BjSFaJpIraazZ8hn/S9UxrPtD3N0yGA/DH9XzD/DRxvf5OM2bp8yWr7VGOzVPrhQn/s0Te9fgFPQgj3fSl6u15VjF4aK59Ot+NRlU+W+XSjZ3oIV4vm8MmrxigzUf/jNP/sGLB+awurgDD3e/m7uDOxAgl9Soekny4c957tQ2FF5P8EJYT0KcDFeipLFy/X95NvECcRGv8XzHCFoSz4drPuDLzNY8328qd7cKxKny/NHyU/yy9i3eOu/Mw4Of5MFWbXA3llspPs7PG99nvnoYz0aNIMbLEbvqB+G6SaFayeYIV5FcqW8xW1OvpQfnkD37b8qyOyC/605ce4UiV+pL69XNK9PJFR0lu74h66elqPzvx2PScJSBSoOztNTkL3qD3AXbYcTbeA/rhdzZiDHFJ8j87H8UyYbgMX4ojv6O2Jy7fslmhb68lvjUKwFr6rVeDRedCQKCgCDQBAhkFJczfc0Zlp/JpUzsDWoCEWuaJrrLbPl0QBCj23qgEFWCGkUQTSRX1Jzd9wH3HF5HqnQAz4ffwYTgVrjJdBRnHmTu/m/56PwB5J5P8Un0LfQ2eaCtNdqpaXIljVXrZ/BZdlce7T2Gwb7uFeVqr1uyOcCPKqvgG0V4bm4jrPbwn7mNt3Z8ze85oUzrNYE7goLxktpbdgizQQhUKYt5fPsPLCrwYmLYQzzWviutHKVoCs6x6sBXzDyzleOyCcyKu4uR+jLJFLFv+1tMPbGHXOXtzOh5OyP9PZEWnWPV/i9468x2ytym81nMSGI8nYzak3zwEx4+lEafbpN5qE0IXvY2ULjnOiWbu9FSUce38JtberXy3lp61aZtJ3PWdxRdaIfjpNtx6doaqcy+zokVvVOmkyugKzpC5scfUHQwC9uo+3EaNRinIL0u8yhc9wf5C/9Fld0Fx2en4tatJRULbKp9ijd8TvY/adjdMQmPXu2QSvR6vV7J5gjkJlZt1SoQ4iaLCFhLrxZ1Ji4SBAQBQeAmI6DWavlqXxqf7EvjfKG+8p74CALWJzCmrRuvRwfQwcNBHGRrfby1atHktiB12RkWbXqb15JPkWHvhItUip2tDq26lLzSHFwdbufN6ImM8vfBseJgxRSWb/qCT9M0DOk6lXuD2qD/MbLm7VT3o2bJlbyTs5lSefBn+874yy69AVQp2dx3An01O3hve2XJ5gF0c5PpC46KTyMiYJ2H/1IObX+NaSc2s6NcgaeDM0p7O6NVVsaGvMKjoV0JVEBi/AxeTNyPjeeTvBYeRUcXvZiLOJrwNU8eWcU+jR1OUgVSWxt02nIKSrJREcnjUY/ycNtQfKR63ekoz0vgpy3v80FaKkUyF5wkdthUXm8/lDf7TGJiy5a4GjuctDCeTzZ+ym67cTzZcyCR7vJLCRhd0dWSzZGXSzbvuFqyebS/N3Ih5npXsrX0mj/vv+Qu3oI6X4GtmzN2UuOnhduPexH3mC7IHKFw/UwKVsWj6fI4nkN6Inc3vhLEXHJFX3mt9MQasr/9mbKkAmyUSuwqdKxBW5iLtsQH+3ufwHNQV+RO9tfOl/kJZHzyJSXet+Expj8OLeSXrjEs2XzPI7h1kVL0w9WSzS4dvM1X6ar3SN4cHVpHrzcHK+GlICAICAI1JaDT6TiYUcwjaxLZk1ZU09vF9YKARQTei2vJpE5euMn1P8KJh3+LoN3gi8ycuaKhuPg8CceX88eJtazIP89ZnQ4PSXtGBY/n/va9iPB0R2Fne/kh+yxzl7/Jq8lqxsYYnsNS03bqkFypfvCnt8vVbR+GJZvzk8jSGpRs9nSxyoGmNzhWN13z1nn4T2bBitd5KTmBY9c5sX1y2Oe8Et6bYEcubyPbjo33DINKPvpkYS5nUnew+PAS5l1MIF5dgoNtKyI9RzClywD6+wfgKZVcXYWi113ucVYfWMCP5zawqTwPG1t/enqO4sEuQxkU4Ie7PuFyTXTVJO7/iIePlTEi6l7ubxWE+5WzNnRmSjb7m2jvppNPvTtsHb2eJ3OG/mDZg2i15l2wn/w/vIdEIXeC/CVPkzt/B5peb5o/D2X3LLJ+Wogq/Gmj1+nUJajSjpO/8l+Ktm1Hk5kDuGEbOgiHUUNxjmiDTCk1sopGTeGaT8hZXI70nom4R7ZCciVhaFCyeWcCFBuWbPZDaiJ5VO8BvMk6tI5ebzJowl1BQBAQBGpAIL9MzYzt55l9JJPs0mrnrNWgHXGpIGCMQLingnfjWhIX6IJUHGTbaERynQNtdajLC8krK6RAq6JcB3Y2MpylLrjJZNhXOVhRRUHRPmat3YBH6BhGVmxhqPSzJu1UZ6OluDiDiyotjnIP3KRS079y6l9ki7PI1znirnCsSPxU+Rgt2Wy9A00bTVSbiSHWefjX6zKLTFUZ11uU6SLzxkOmqNjuUF56kW27X2aF9k7u6VK1ko9+9VZhWQF56lJKdVpsbaQo7JxwUzggv5JsNAiCTk1JaQG5qiKKtBqwkaCwc8bd1PUVt+ooL80irdwWZwdnnO2rb2MyXrLZwb4y2dlMRNCE3LCWXjWZWWjLrqdWwNkbe0c5NragLbxI3oLXKVKOx6NvHAp345WndKW5aPIK0cncsHdywMbYiimdGk1hAdriYlDr6yvbgUyJrbMSW30i0OgPI/oESjaaIhtsXZ2x1W9jqjr5Gi3ZXFHquQnFuDmZah29NiciwhdBQBAQBKxLQH+w7dbzBTy98Zw42Na6aEVrwIzYQCZ39sJTYexHL4GooQjUslqQcXOLE/9iWnwhQ3sMZ7S/OMOkoYLaXPpt0If/4sP8sGE2eb53Mb59FwLFGSbNRVY3zI+G1Kt+22PWx79T3n0Cnn3CkYkzTG5YnJtLww2p1+bCUPghCAgCgsD1CKQVlvHCxnMsSsylSHWdJanXa0x8LwhcJtDSScIHfVsxLNgdhb2RQ/AEqQYjYMXkSi5bNv/OCacY+od2JkhhZE9+g7kpOm6KBBry4T/z6Hd8mxHAwA6xRHo6iTMhmqKA6tnmhtRryb4fyUn0xykqGkd/J6NnCtUzDtFdIyfQkHpt5GiEeYKAICAIWI2AWqtjzblcXtyUxOGsEqu1Kxq6uQk8FuHN4918aeUix1actdKoxGDF5IqGouJ8tPaOOEikNSpx26iICGMaDYGGfPhXl+WQp5WjlMnFeTyNRhGN25CG1Ku2JBetVoatXI6tsa0+jRudsK4BCDSkXhvAXdGlICAICAINRiC9qJwn151h2ZlcStTXOQCwwawUHTcVAn5KCZ/0D2JYazfkYtVKowubFZMrjc43YVATJyAe/pt4AG8y84Veb7KAN3F3hV6beACF+YKAINBkCKg1Whafyub1bec5nlPaZOwWhjZOAlPDvXm6uy9BLnJRIagRhkgkVxphUIRJlwiIh3+hhKZEQOi1KUVL2Cr0KjQgCAgCgkD9EbhYXM7/bTjHotM5FIuzV+oPfDPryc/RnvfjWjGyrTsOErtm5l3zcEckV5pHHJulF+Lhv1mGtdk6JfTabEPbLB0Tem2WYRVOCQKCQCMloK8ctDE5j//bmMTBTHH2SiMNU6M36/96+PFoRAv8lfoKQaLeYmMMmEiuNMaoCJvEyhWhgSZHQLysNrmQ3dQGC73e1OEXzgsCgkADEEgpKOWNredZcCqH/HJNA1ggumzKBEJcZbzdpyVDglxRiFUrjTaUppMrqlT2LF/P3sR0ip3b0HdgHzoFuiPTV3sy952hq9Zoo7I91Tm2LNxAhl9fYroG4e0Aqux4Nq3axdHUfFSubavaaC3k1vDBGm2Y4KBIXsW/W4+RkqMy8NiFzsNGEBXqh4u9tUDUfzs1evhXpbF/7Tp2n0ijyNabTrF96dXBH5cKwV7+GNGQwZek7V/Pxr3HSc0vB2Vrogf3JbyVBwqDJgqOr+HfRBeiIjsRpBchKlJ3Lmft/kTyFGH0H9qTEB8nJJpUtq88hWN4R9oFeKKwJj4zvhYcWs6/O06Qkqe+1KNvFOMGdb1sq4G35saOyfY19e+rNbnd4LZqolezc5fF86sZzTeiGJr2VWXRmKsSNnNj+JrvGmBs3mCNWbP5mujVmv2KtgQBQUAQuFkJqDRaDlws4vF1Z9mXXnSzYhB+15LAS738eCjcG1+lTFQIqiXD+rjNRHKllMR1/7A124/O4S3RndzCAVU7BsR0JcjLxsx3hq+Q1mjjylsxydsWsHTjIWy638Po3iH4KbPZt2Ah8dp2dI8IoPzIWg7owhkY3YUgT5mV2FnDB2u0YZqDj6SA/KIyVJpLp49n7lnMusyW9OsfRXt/pyZdtcnyh38944XsyPGlY3hbPIriWX9IR1hcFJ1aeiCtIKMyoqGrMtEkb+afHUUEhIYQ7CUhZc9adhW1ZlC/7rT1ccQGFdnx61mxeS/HJD24Z1QUIX5KKDjGv/+ewqlDEPZnd5PjH0ePTm2QnljCuqyWRES0J8hdhvUq0Jv39cL6n9mQ35qITiH46TNrEgdclAqkVU4TNzd2dKZZumWwul59tdIwrqdmLNfr9fibmnurz6+mNO/IeVPjod5jaNrXwJJd1xlz1QNnbgwb+U5X32OznoRmpW4s16uVOhTNCAKCgCAgCFBUruGzfRf4Jj6dC0WGP4wKOIKAaQJ9/ZW8ERNIT18nJHbWe6sQzK1PwHhyRXOWdb+uoygkjqhurXFN38ifa3Jp1z+Wrq2K2Wbqu2A1+//ZhbpdD8JDVOydU8c29CsPJKBJ28GincdISTiHY9RdDNMnV3RHWPTnFjSdBxLXrTU2R+bx9wEHegyMIbyVG5IKVhrObVnAXm0Ivbp0wN9FQnb8Utamt6Bnt9ZwcjubDiSSUWqDc1AUg+LCaOmhuPoi3BQ4KA1EkR3P0qUncYzsRWRoAM72TXsvnsUP/8XHWLbgJC5du9El1A8HbQkFxVpkDgpkEjv0FIxqyICdTlVEfgnIFHJk9raoTq1k9poC2g3uS4+23uTvWcCG4+Bsn85RdXtG9e9+KbmSvIFfdtvTs2cYXhdXsbYghKgOjpzdcBRpl250bueHk61hHOqoSbO+FrP/nz845dmX2MhQ/JQm4l9gZux4pbPaFMu0zcyuka/Wn7Aac4sW69Uc/4A8NpucX72RVwIwpwPVSZZbLYZ11KsZX8P8pJSYGXP6dWGGH3Nj2Oh3OTUdm41ZXda3zWK9Wr9r0aIgIAgIAjctAZ0OTuUWM3XVabalFKG9aUkIxy0lILO14ctBQYwN8UQpFYfYWsqtoa4znlzJP8iCP4/gGhdL9/b+OOUeYN5fB3GK7kdUYC7r5pr4rpMPksISdDIF8rJjLJ5TxzZkEuxsMtizcBO5Ld3I2plAWdsRDNInVxzS2TJ3ASeUPRgcG4J671yWZ7RlYL8ehPg4VLxQg46SI8v4Y7+MnnE96Bhoy/HFf5KgjCU2IJct+3MJ7BhKsLeGI+t3oQrpQ49OrfCoXPjSFDhcSRBoSN74F1uKQ+jVM4zWHrLLDBpKWnXv1+KH//Mb+GVHPu7qbLKyc8nVehLefzA9QlrgVJFlM6Ehw8RUNXNz9/zDnAMyeg6OIayVG9rCbErUEkpPr2DBaW8GxkZeSq5k7+fvFRdpHR2G48kVHHOMpq32OGc0wXQJD6Wlm7RaHOqoSXO+2p5hzezlHM0rpxywdQigR79+dA32xNFwe5jWzNhR72K2KZYFNfW17hpoSi1YrFdz/B1Os9DU3NspEJfKv6nmdJBuZjzUOIZ11Ks5X6/M05eiXH3MXUqQV37MjWET35ULvZobPxbrtSkNQmGrICAICAJNgIB+e9C845m8tSOFU7llTcBiYWJDEpjU0ZPne/rRxk0hDrFtyEBY2Lfx5Er2Lv7+6zReA/vSPcQPZW4C/8zZhTRyEDGBF1m7wMR3XYJwv7QHA6zRhr6Z+KWsTvOiW1dnzixdTVrgsEvJFaWGouQ9rFy1l3PZhaikfnQf1J8eIX44Sa7+Yq/LP8iiuYdw6tWHHgEFbJwXj0NMLD1cElm0PoPAzr3o1qEF9uXFaCUOKCoSOlb04YZzuGxr6UmWzzuEIrIn3UL9cK6yWsJCNTSyyyx++D+3hh//PYS6ZW/6hvugOrqZLclO9Bjah7BAdwpNasiEwwXHWbVgO0XB0UR3a4u3gy3odBUTWm7CP8w55smAyuSKtpDjG5aw5ch58mzbENM/kPSDmXi3diD91CmS0jX49x5M3/BWeFw+vKVOmjTnq0MiC+fuQxXSg54dPCnct5Yd6S3oPTSaTgEul1dz6X02M3ZS15pm6S/lTA19bWSSuqHmWKxXc/wLdpueew3nV3M60O7jN1PjoRYxrJNezflqME9jZMwZrrsy/XfAzN8Ih5qPzRsqkEbWuOV6bWSGC3MEAUFAEGgGBNKLynl7RwpzjmWRW3b5nLxm4JdwwboEOrrLeSM6gMGt3XAUh9haF+4Nas14ciU3nn/mHMdzQCyRV5Ir+3DoNYDegTmsnWfiu7CWuFb+Qm6NNgoOsXz5GZy6RBLRtpwdvywmtTK5ojvOmsW7yfPvTHi7Ftic3saW885069uTDv4GL5K6fA7Mn8tJ91giXc+w/qSc3tGRtPfRkRS/nd37T5NSCJ4dY+jbS791yOB8DGv4YI02zHG4vPqi4NgS5h9xpldUN0L8nKx4xscNUp4FzVr88K9/0VyRRau4OKJCWyDL2Ms/84/iFtufqIA8tq42oSEjK1c0uYdYt3wHaa7diO3ViZZusirn1lyTXEGHqqSAouJyNLZySo6uYI86hBb58aTKQmjvnkd8opQuvSMIDXClYnjURZPmfA31guIybGQOOMjt0KZvZ96C4zj1Hkxs58CrY7PAzNhR7+ZXUyw7BqAor6GvFsS5uVxisV7N8Xc8y2JTc6/h/GpOB47HmbfaxHioTQzroldzvl6ep6835jD7d8DM3whlLcZmcxGjBX5YrFcL2hKXCAKCgCAgCNSMgEarIym/lMkrEtmWWlCzm8XVNwcBnY6vBwczPtQDJ6k9ovJy0wi78eSK6gQrftkJkX3pFdYSt6yt/L7oPIH94ogMKmDzbBPftfPFsfLnRiu0UXB0MXNWHiK91A6ZREdJXiFqe0faDriLPo6HWbe3nPb9Yols44kkcx//zD+EstcAog1fJNGRufdvFpz1IqjsCLkB/ekd0Z4AZxs0ZcUUF5dRXJTCvo17UIX0p3dYEF6VBxtYwQes0IY5DsO66SsnlXJyxe/sl/cmupvet+Zx0JHFD//p2/ljcSqt+sfQra0Pity9/D0nAceogYTZHWDFWuMausTu6kBVpe1h1epDFAR0qTijJ9BVTpVzYPVbF6qvXDEc56UnWbksCY/wIHQJO8kPiiIiVMeevw/jEtODMP34qLi+Dpo042t0Z4Pkpr6b3D3MnXMM5z796N0hAJfLsig+/i9/bjYxdrzOs2yZcZZV2rfY16YxEVrDSkv1apZ/SAk7/rBgfjWnA68UK8ew9no162vnQBwzrz/mzM1/0fIE1m+xYHwLvV4jcUv1ao2xIdoQBAQBQUAQuJaARqvlr6NZzNip3x5UKhAJAlUIPBzuzTPdfQlykYvtQE1IG8aTK7p8Di6ayz7bLsTFhmJ3eCnLk1vQt19PQn11HDL1nZ/T1fMlrNCGtsywEk4q2/9Zy0XfPvSJ7kJrzW7mLzyKLHIgfbsEYnt0BXM35BE6fCA92vngYLCmXJu+hbnL4klKtqXrhFH0CgnA5uQqViU6ExYZRrBTJpvnrSEntD+x4cF4VyZXrOCDfpVCXVma49DGQ4q97QU2/7KesrAYIsNa4Vb1sIImJMeqplr88K9JY8vfiznjHkXfqGBIWMKSww70GtKHzr4SSosrqylV1dAldpf7LE1k3cIdFPpH0LVLW/ycpEYrLZlOrmhI3bqEXZpQunVpg3rnHBIU3enZMp8tW/NpFx1Jp6DKykVQa02a8TVckciKnQUEdY2gvZ+C9O0LWHzSmehBMYS1vLxqBtBe3Mrc+SbGTjDsm2ecZXiQO9KKcVUzX5usAGtouKV6Ncu/nQOnLZlfzekgsJxdVo5hbfVq1tfAYnYsuv6YM/t3QFlGccn1xrfQqzEpW6rXGg4DcbkgIAgIAoJADQicLyjj8/ZL+zEAAB2cSURBVL2p/HY0i4wSsT2oBuia9aW9fBx5rXcAfQKdkduLQ2ybUrBNlGLWUX4xgXWrdnE8LZcyeQu69xtw6TwTqY2Z79LYXlktqIMfipy6tnGpWtClzznW/Ljo6rYgRSnpR7awYedRUvPK0Ng6EtxzELERwXg5XqoQc+WjSWHLnIVsyW3NqFtj6RDgDGWpxK9bz56T6eSrbXAK7sWA6AhaezkYvFQ3AQ76rS3Fh1ny22Gc42LoFuqPU9MuEnQlbJY//GsoTT/C1o27OJqSQzGehMf1p1enQFzltgZaqKYhpT7Zcqm6lX/pTtZsOsiFMpnBuTu+RI0bRNcgbyoXuJhMruhLMq+6QEBEGO1be2J7cTfLV+7h9MUyPCOHMrBHO3yd7K/aUmtNmvHVvoBz+7ex9cAp0vNV2CgDiYiJITLEB2epwdgM8aD0pKmxA2XXY1lTX5vSjFgHWy3Wq8bc3GWLyuTcazi/+iDLNqV5nfVjWFu9mvHV9uQi5q8xNebUxF/5W2Lm70CVrX3Vx/flYAq9GlW1xXqtw5gQtwoCgoAgIAiYJ6DR6UjOL+Pp9WdZfS6PMo1OILvJCbjJbHkntiXjQj1xkRu8O9zkXJqK+yaSK/qft8spLiyipFyNzlaGo/L/2zvzGEmu+o5/666enmNnZmd29vCud71mjb0GGxYWc1laJzLwBwQpQYIcBIgSkyAFEoUgQgJKyAkKJMrxR4iiHCACikBWEkXBSTCOL2yzDnt4WXsve2ePmdm5p4+6XvR7r6q7Z3Z6Znq6q6ePX2l7u7rq1Ts+71c19fvW773KwrVj0aLqPh+5ufhtQTQxrGhAHiWhgPJWw4J6MiriIPLzWFrKoehHgG7CzfahxzFx81yuIQrzC8hFFnp7M7BluEIEb2kBSwUfgdBguln09TgwVx7cBhwQFbE478GgVw/bZkfMt0InUE03/5GP/NISckUfQrfR09sL1zJW2MJKG/Jx7fHHcGXnq7FvNAvD8+Av+6NmoWegF5kKpvIpumegJ+PGdhSf6lERC0sRHNeGRa9/pj5ZWELRB6xsH7JuxUTJ8pB6bLJaW4Uc6raYK8APBDTTQU9vj+SgodzWA3t3ol+sce6sx7LmtrbL5bC+etZir2teu9a4vib2Sn24TV/D5hveh5u312ptFcV5LOSqnXMCE/G5KdtaetvVzX8Hyr1WZR/bK4sr9Z3afDQTYAJMIFUCNP/KyaklfPSRC3j22lKqZXHmFQR2jeL3Xz+CB4dNFGdu4POnQ7zhwCDeOWZi6eo1fPKZafxgJsAH33wAHzzQh1H5wN/Hc5dC7Bq2MaTl8NePjmN81xDeHMzi6+dyOJWrn/AfvvUW/NxdIxjusaDzRCv1A21yDtXFlSZXhItjAisJ1OKsbo5eAS8+eQrG/luxa8cw3A6J+FmdRTe1dXPWUO9RbK/1Eqw8nu21kTRXyyt9e027BZw/E2ACTKBzCNDrmb95Ziqef4Vfz9yMnr3nyAF8do+Pb1wy8a79NorCxkExj29eNfHAXhMXnryMP7+8hPmsjUHbgLlrDJ87pCNnZLBrZhra9iwuPRtgcG+Eb784gX8fz2Muqq/mNM/KJ47sxP4Bl4WV+lBu2dEsrmwZei54PQLp3/wLePkiNNuCaawYSrZe5dpufze1dWs6h+21kdzZXhtJk8WVtGly/kyACTCB+glM5zz85fFr+JsTk7iW8+vPkHNYk0BmZAf++K2jePuwDWf2Bk5bvchcG8fv/XAR9x/Zi4MnJ/Cl8QWckrlk8ND9e3B0cRLfdofwS7f1416rgO/e0GBcu4ovnp7DM/MC9Qzqun9Pn5xn5eiuPthGZ7ycpBtNkMWVbuz1Nmlz+s5qm4DgarYFAbbXtugmrmRMgO2VTYEJMAEm0FoERDz/yhefGcc3zk5juhC2VgU7rDYP3ncbfnkoj6++ouGB27J47bYs8ufO45PPz+EtRw/g8OlJfHl8ASep3bfuwVfuNvHw8Wt4ZCrEkGMgM7gdH7/TxfZ+B3tsA/lrV+OhRLX32+FhF58+uhsP7h9En1MaC91hxLujOSyudEc/t2Ur+ea/LbutayvN9tq1Xd+WDWd7bctu40ozASbQ4QQiIXBhtoBPfe9l/OelOeSDOseZdDivepr34WOH8PO98/it0xHe85ohHHFdDMxfx+deAt59Vz/E9y/jT15ZxFkAx958Gx7K3sCfPjeHp6ZVfMqxo3vxvsDGnQct/GhKx+H+Aj719BU8eiVfU7VGMyZ++77d+MlD2zHkWuBpVmrC13KJWVxpuS7hCiUE+OafbaGdCLC9tlNvcV3ZXtkGmAATYAKtSYDeIHRuJo+PfucCHr+ygKiesSat2cSWqNXA3t340n3DeGO/BSc3gy+c0fC223rxukETmLqO35i28S6zgH86PoXX33ML3nRlEl98aR7/5wEYHMUfvSGDE6dzuPOuEbx7bw/s6av4yPcm8L+TGx/S5RoavnD/PvzUHcPY5tAEti2BhitRBwEWV+qAx4emS4Bv/tPly7k3lgDba2N5cm7pEmB7TZcv584EmAATqIdAEEU4MbmEX3nkIp69zm8Qqodl1WNNEzsyJvpMDSIMMFEEsraBXhOIggBXIx2DmsBsIYDjmHD9ENN+hCKJXYaJUVdDrhjBdkxsszWAjsmFyNfwOu0/O3Yr3n/HMAYcjlhJpY+3IFMWV7YAOhe5MQJ8878xTpyqNQiwvbZGP3AtNkaA7XVjnDgVE2ACTGCrCNAbhJ4Yn8evP/oyfjjZgHf8blVDuNxVCfzOfbvxC3ePYkfWhsZjgTrGSqqKKzTmLz95Hpi5AAgNsDPwdBceLBR0R37nIx0011IhAooRUAhQ+i23xfsi6FADyDSIeF0g/h1vl/s0lY72CKEhknMuC/ohQ+IEbYmEDJnKmBqyli4/ffE3rfeaOnrj31ZcrAHIY0o10AAdVINSLcrrgsY2xrM9x2F4cS1UbYSsSLwOLAUhFr0QC/ITYcFX68k2enc9NVG2SjYstp2KdcoSug6hEQNDMoo0ar+GUHLQYOgG+kkZdS0M0McxMeQayFqApQGGpr5NPf7E26jtqy9JRWqINVyWtPxDrlXs21iOGnR97Zmwa7n5j6IIuYvfR3TpCWj+kuItq5X0clJJKleDTrZGS6lblHXEh8U2oI5N8qJ+VLZA20uHx9t0aRvJdhKtgzAi00UQb6cwzyCkNBr8SFqztGtKR990DNkLWWBA30KAjpH2EYcJJtGC6hqs6lfJW6aN7ZRsXqfzSdNg6pq0Edpmym3qm34bug4jXjcNOjdouzqGKBnxsZQvbVeYVMlUXhKuSnWn+pbaQvWX7aC2qXWqXhgRF5VWtbPcdspP5hGfm0nDE/ZxL8l8YgRqXf6nqe9kZ0VoZbIqz/hVQi7VphU7RHzZEhEyOw/hjnuOoX9ge9UzqhZ7DaMQZ049jetnn0RYzCUFNe0PC13/1luUZYmYbQXXm0nJa/RGI1krzFle5xLyZVtOSlbnWrKovlMnIf1JkulL1+jkPEjOe0qz0RotJ5HY2Np8VrejlcfQ+XPzWbo8Vdlc1+8T1R9xumrti0Jkxw7hrnuPYWBbY+x1PVvh/UyACTABJpAOgWIQ4dnri/jE/1zE8xMssKRDufm5fuZNu/GRu0exs9fmVy43H3+qJVYVV7wgwKlHvwbn5NfheHPSCSsLEmpypYIwUYSJojBQFCYKwkBebjPkPg86irARaiYC3ZGfyHAQmC6E6SCib91FZGWgWQ5gZKBbtM2SDlY+EPC9AvzAQ94PEHoFeIEPqpseUikRbC2EKwIYWgQbAZUGExEyCODqIVw9QtYI0aMLuJRWC+DoApYm4GiRFCQsLZT5kBChhT6CKJTOL33KTi4Q0W9yJiscxpLwIjUg5TySU6zuf5XzSoIHOa/kpEqnVTq08brUVTQIg7jZyAkTi3AwjwzmIhuzwsaN0MVU5GJRuCgaGRT0jGQpDAsZ20Kf46DftdGbcdHnOvHHRp9D+2z127HgWCYMw5TlGYaql2MoYYYW+k4cC3oDGK2XRSlIPokcQt/JJy0LrcVZ9fwAP3z8XxCe/BZMb146VpqI4MOEp9nKTYyASANCTZfiYMlxE4BHNistp+zsRTDg63SsEvqkkAAdnmYhSsQZCJDlUH50rEpTwS0WC0ngUOMoSTpT4gb9V+KZsC+lL/cFiRyUnGyIjpNCCNkMNAQaWbyOUAo1sVARKX2BRIxE+JCSodIpY5dZtUdykd/KYUvSSzuOf6hjYyFS1lnIc81AEIsrpEIoAVG1UdU38f0SG5J7NA2O8OX5Rm2ncqQAFDvslWNNyzao8qUakChmaGXJq/JNdeqcUnVVYlEiBClmkWYg1O2SkJSUneRBtZCMY29fiVGUYYTMjtux9663Ids3VNXca7HXIAzx1PGncOGFpxB6ueY8saDrEl2HRAhb+NCkErWK1rQinS4tOlkUI3VcOT+TrsEikqJHIkauBqokSpK4RuehZseimICvm/DpXI0FtiL93YCp7FPT4WsmQk29Mp2sh845L1LnXKCZKGp0Tqv20D5KX5Yr1hNalE3Ja3VZd11Nb5NiEwmTRnzhvFmYU6XS/y7U3xwl/q1CRLZNgxn5IIZSIqqSjo6mNBZ8xb4KabL/bWP7cd/r34btg8MNsde0rvGcLxNgAkyACaxPwAsjPHd9ER//70s4PsFDhNYn1topfvONu/CLr9mB3X0srLR2T22udlXFFXLMzr58CZdeOQ94OTjw4QgPlvBhCQ9m/K1HAYyoCCPyoYcetMiDJr99ICgCYQAEBRq8prxbEQJRGHu68bbkN+0ToXwyV3lTTDfWpRgTPY7FkI6TUXLq1HrsoulG7Nhp0HTpygIyKkaPH3xqKGo2AqHBi4BcROKQLiMHSCyivCxdg2Vo8ls6h3QzHTuC8mlk/DRfOs2xQCKjAMgB1JXwQPsq75OrPWiU7Q09xckvQBC3yIeIAogwREQsw0D9ltt8Fd0AEz459rGwtSQMLIQ6FkMdeWEjp2eQ15UYU9AyCKwMTKcXdqYPTiaLrJtBj5uBZVnSelxDl04DNcC2TBXxQM6wSZE0OkzdhGUoho6uQ6e+0A1Ypi7bS6wMkwQKokDs6X9ywAzp2NJCvUH/XIdeXdYPJy57NfOtxVklIeDMxDzOTC6gGCYSiXJAEkeHtpNop5bydvpFESVkCze/oV49Eac/bBSBclN0i4id+NiZsokB2Y5OLEnA0pBssw2V1jGSSBJlY5KxQccRw3L0kU12FEfLrHTgErtST+elolByLJMWUnVpN2kkFEUmo2QiyHbSOrWJXhZHkTMykkYIFIM4mkYIeKHa5lFEihQaAV8KNolbp6LIqA3ULnnOyGiXcrvoXJDtl0KFDttU6/SRPKTdUB6qR5L2yx6qCPaifdX805LtVJxgpfNuWXdXxCQkGVbxecsmQs67gGvZGOhxYZEqWWWpxV4pz/l8AQuFgrTJ9Vz/zV3eqx21Mt6peu7lGJLyOZOcT7LSUgsoWVyN1VT9kfTrSqknueaXM11+ziYxISv3q/pV9HUttdpgR2ww2YqrzHqcS2SrJ5SwSuE6VdO5lonBbKZh9loLQk7LBJgAE2ACjSfgBREuzhfwsf+6iMcuz0ufhZf2IuDoGj77lt34wB0jcigQ+Qu8dB6BquIK3fwvFgMsFsP4uWVyQ57EahCM5ImmGkqTDOEpxeaTmEI3gsnYATnugR47BtBIbCExgUSFkMQD+i5KYQYRHRfDpmEyukmSBYRhQBi2EkukgmHFHhiFX9ilYUW0rsSUOByDslKhN+VwAKHLKBQaypSXH006j5EgR5eGHQE9lgbXVIfJe9oKh2zZe7KW++vLrKTykLXMRw2xoHYrz1fzBUQQQgsKEH4Bmp8HAvoUSh8t+U37pTCTh4j3a1LYIqZK7BIk1oQ+aHsifpFTnY80eEnXxVEMxMWPhQYankV9GEQa/DjSQboA8VAO+ay14l5fdbGKsEgiEqgvyEJkZAA53yJCtO8tOPKOhzAydmtVLLU6q2SrNByrIbOqr+g4wiAdyVjsSCqd+Dnyt9I44paWxQ6VtuICKs+JeFtJNajmYK/317PGC3OFQrGsRKnEUBvj/OR60oZyGWXxqSz3JNvK50flELiKJ/EqrKHk+qq11R7Ur9fmei7EN/Oq3LJqyQJwLE0OxyOxrNpSq70uSXsNlL3W2I31EEjr2FqbUHsvr19CI1BupF6V1n9z51X+QdhIbg3uEbJXM7bXJCxxlSJqsdcG15CzYwJMgAkwgU0QoIdbL03n8anHXsYjl+ZQYIVlExS35pCxHgufuW8X3ntwCMM9HLGyNb3QnFLXEVdCLJGzelNdlFu2IgiglGrZLBDJkAN5N5qoG8nt6PL5IlQGiZMXOxyJE1qVR+XtdMUz0NLm8vNQKV4sy7Z8i7zyBrl0S1xyOmtzgNZ24ZLGrHbjnWwrR+ssbzq5spRGDkJRApf08KltcvCK2ifDFOJQhYAEliIQxNExJGJJEYbEl4ISuuL5P6RDHYUyQkb2RuJg02+Kmil1OhVDUUYUfaTqLJGLEDqFtyfbSGQRESjCqTSDgoiQGzyEkcM/jp6BkYY5qySuSHstKWHNOYlWlrKG1lZzharpecszWt3pXNZXNZRcrf7V3MT1Xd4aCl+RdJPTZqxTYG01lpErpoZ+12ysuOJF0l7p3iiddm6ee+seWb3vmi1j1GZFzSOahr02r/ZcEhNgAkyACaxFgAQWeovQX/zgKh4+N4sZCk3mpaUJ3LM9g189shPvPDCIQUeNDOClcwmsKa4seVEpEqBsCDXcwsbDKMqDMwjkyliOjcZ2xJ0QR1Ks3SWrP4tOZBY1Xn215ebj4oEtpXkkUn3CLIUMVaJaSmENsXRRWefVhZnlW8tiVlliUpEo5XD/iighmX2Sw8r8Y0GtItZAcSynU/RoGFA5cj3eUtpAaUj8yJgW+u0MzGSY1yrdUcuTVXIoyvYaz2lSw3lbg1XXkGtHBCSU2rsWo07+M5GGs5rYK9nszeJ1TSbGiZnAMgJp2CsjZgJMgAkwgdYhQPNBXpwt4KsvTOLvTk7iypLfOpXjmiwjcP+ePnzs3jHcv3cAAzYJKwyo0wmsK67wzX8rmkAVNzcebbJcnKkUTKoJWcvzS0toKMlFQsCx9HiYRfU3Bm1GXGF7bUV7be86peGssrjS3jbRyrVPw15bub1cNybABJhANxKg+dquLBTx+PgC/uDpKzgzne9GDC3d5p999bB81fLdo73I2mpCfl46nwCLK53fx+u0ME0pZfWiKaApvWEWHAnQ9SbdYABpOKssrjS4kzi7EoE07JXxMgEmwASYQOsRoCFCs4UAp6Zy+PxTl/H4lUX5MgJetpbAsGvg00d34z0HhzDWa6uXgWxtlbj0JhJgcaWJsLkoRSCNm392Vtm60iLA9poWWc43DQJp2Gsa9eQ8mQATYAJMoH4C9MDSC0P8aDqPvz85iX8+O42JHA8Tqp/s5nJ401gWH3vdGB7Ytw2Drilf7sFLdxFgcaW7+rslWpvGzT+LKy3RtR1ZCbbXjuzWjm1UGvbasbC4YUyACTCBDiFA87BM5jw8eWUBv/vkOE7f4GFCTe1aIfChwyP46TtHcM9oFn08v0pT8bdSYSyutFJvdEld0rj5Z3GlS4xnC5rJ9roF0LnITRNIw143XRk+kAkwASbABJpGgKJYCkGIF27k8FfHr+Hh87OY5bcJpc7/3pEMfu3ILrx9Tz+GeizYPAwodeatXACLK63cOx1atzRu/llc6VBjaYFmsb22QCdwFTZMIA173XDhnJAJMAEmwAS2nIAfRrgwV8DzEzl84ZkrODGVk2/q5KWxBDKmhg+8ejvef8d23LujF72WwW8DaizitsxtHXEllK+3jXganrbs3FatdBo3/0pcYXtt1T5v53qxvbZz73Vf3dOw1+6jyC1mAkyACbQ3gTASKJLIMlvAP5yaxNfO3MB1noulYZ167JY+PHTPGI7u7MVwxuJJaxtGtv0z4siV9u/DtmtBGjf/HLnSdmbQNhVme22bruKKpjRhOINlAkyACTCB9iRAbxS6vuTh3GwBXzkxgX87P4s5Hiq06c581TYHP3PnCN65fxtuH8ogY3K0yqZhduiB60auLFLkCoeSdWj3b02zlLOqYyBjwtSrz6L94osvYnR0FAMDA+tWNIlcYXtdFxUnqJEA22uNwDj5lhJIw163tEFcOBNgAkyACdRFgOZi8aMIlxeKeGJ8Af94ehJPX11CLojqyrebDt7ZY+JDd+/AO/YP4PZtLgZc8mH0bkLAbd0ggTXFlZwfoRBEoJMSPDRog0g52XoEBAQsXUOvYzRUXGF7XY88798MAbbXzVDjY7aKQBr2ulVt4XKZABNgAkygcQQoiiXvh7g0X8SJyRz+9sQEnr62iHzAT9GrUd6VtfC+Q8P4sX0DeO1oFkMZC6am8dwqjTPLjsupqrhCLaWIFXoKxgsTaDQBeu27RhenNTKuJXKF7bXRPcT5VRJge2V7aCcCadhrO7Wf68oEmAATYALVCYRCoBio+Vievb6Ib56dxhPji1j0Q8YWE9jXZ+E9B4fwrgODuHM4g0E3fgvQWo4L02MCFI4iWD1hQ2hRArWKKy3aDK5WlxBge+2Sju6QZrK9dkhHcjOYABNgApskQJPe5oMQ44s+jl9fxL+em8Z3Xp7HTKF7RZbDwxl8+O5R3Dvag/0DDrb32LB0nSNVNmlj3XgYiyvd2Ott0ma++W+TjuJqSgJsr2wI7USA7bWdeovrygSYABNIj0AyXIjeJjSVD/Cdi7P41tkb+NFsEcWw80cwbHN0PLB3AO+9fUjOp7JvwEWfraYuoCh7XphALQRYXKmFFqdtKgG++W8qbi6sTgJsr3UC5MObSoDttam4uTAmwASYQMsTIJGFpoRYKAZ4ZaGIS/MeHn5pWoot1/MBOklnsXXgyFgvfuLgEO4YcnFoqAc7ekzYpg5D40iVljfWFq4giyst3DndXjW++e92C2iv9rO9tld/dXtt2V673QK4/UyACTCB6gRoyJAfCUzlPFBEy8V5D/9xfgaPjc/j8oIPrw1fJdtnaXjNSBbvPjgk51HZ2+dgLGuhxzJgGRp0jlLhU6IBBFhcaQBEziIdAnzznw5XzjUdAmyv6XDlXNMhwPaaDlfOlQkwASbQSQTovSYU0eJFEW7kfMwUQ1xb9PDdV+bw7PUlPD+Rw2wxRCsOHqJhPQf6bbxhLItj+7Zhd9bC9h4Le/oc9FYM++GBP51ksVvfFhZXtr4PuAZVCPDNP5tGOxFge22n3uK6sr2yDTABJsAEmEAtBEhoERDwwwiLXogbhQDThQAvzxdxYa6I564t4cxMTg4n2orXO49kDLxqMIPXjvTg9kEXh0ey6LcNjGRM+bYfik4xNA06zaVSS8M5LROogQCLKzXA4qTNJcA3/83lzaXVR4DttT5+fHRzCbC9Npc3l8YEmAAT6DQCyRwtXhiBPnPFAHPFEIEAzs0UMF0M8MJUDudnC5gqhJjI+VKMyQWRnNul1oXmSdnmmBjOmBhyTdzS72Bfn439Ay5uH8rA0YEB18SgY8A1dGQsQw71oQ+P+KmVNqffLAEWVzZLjo9LnYDneTBNE7qup14WF8AE6iXA9lovQT6+mQTYXptJm8tiAkyACXQ+AUET4lIzBVAMQzkBbjGIUAwjOXQo50VyHhfT0DBTCCSQG3kf814ko0pyfgjH0OWH1mnojmNoyFqGjDzJ+2HpLT4DjiH3W7oGW9fgmDQJLQkpkN8cmdL59taqLWRxpVV7huvFBJgAE2ACTIAJMAEmwASYABNocwJJlEvSjDCSMgyCSCAUQkaXUBoSRdQ6faP029A1Oa+LjEKR30pE4YUJtBoBFldarUe4PkyACTABJsAEmAATYAJMgAkwASbABJhAWxFgcaWtuosrywSYABNgAkyACTABJsAEmAATYAJMgAm0GgEWV1qtR7g+TIAJMAEmwASYABNgAkyACTABJsAEmEBbEWBxpa26iyvLBJgAE2ACTIAJMAEmwASYABNgAkyACbQaARZXWq1HuD5MgAkwASbABJgAE2ACTIAJMAEmwASYQFsR+H/CwX1aGCxaLQAAAABJRU5ErkJggg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5" descr="data:image/png;base64,iVBORw0KGgoAAAANSUhEUgAABFcAAAGxCAYAAACne1nFAAAgAElEQVR4XuydCZgUxfn/v3PPzt4H933fNxIOQRDkCIIoiHiARoNBQdSYwyvGfySJR8R44hEDBH8IYhQ1akRAiYqKohAhHHLJyn3svbM7V/+f6tmB2d2Z2Zmd3tnunm/n8YnOVle99Xm7urq//dZbBkmSJPAgARIgARIgARIgARIgARIgARIgARIgARKoFwEDxZV6ceNJJEACJEACJEACJEACJEACJEACJEACJCAToLjCC4EESIAESIAESIAESIAESIAESIAESIAE4iBAcSUOeDyVBEiABEiABEiABEiABEiABEiABEiABCiu8BogARIgARIgARIgARIgARIgARIgARIggTgIUFyJAx5PJQESIAESIAESIAESIAESIAESIAESIAGKK7wGSIAESIAESIAESIAESIAESIAESIAESCAOAnWIK0XYseJPWLKvJ2bNnophnbNhjqOxeE49veN9rFnzDj76bz6MLYdg1g03YGy/Nki3Aji+Bav+/ire/uoIsgdOxbU3TMbANtmwn2swdD/K96zCQ8+8jW37Cvwlu83CvQti66ds18rV+GhnCaxdJ+KGW6ZheMcmcIj66rQrCiLlO7DioSXY130WZk8dhs7Z0XtArcyi6LVyRdz52Lx2Dd54azO+d9rRuucoXHH1ZRjatRlSo0dZtz2yn75H6+lDMWRwC6TWfUbtEkrUUZ92eQ4JkAAJkAAJkAAJkAAJkAAJkEBcBMKLK+X52PR/z+KlNevx39xr8ej9szG2Vx4scTVXz5PLd2DZfY/i87xLMGPiQFi2PIHlhwbhmhtn4qJu5fj8r4vwrnsoxo/uhJPvLMPXzS/DTdMvQa9mDiBCP3549zbc/UFTjJsyGRd2zobVloWmuRlw2EwwRGNq+R68+fxz2GgYiqmjcrD3uVewufN0/OqG8RjQ4gw2RbIrmvpFGV8FCk6egcuWhawMB2ymqCwD1Mos2n5Xldt2sgxr9pzBl8dKcdrpRsdMO67tmYdx7bKQaTPVUdtpbHnhcXxkHowLB/dFqyw7nPvewctrJYy8aRrG9W9VPxEkVKuyn1ywZDrgSDHDGGM/5eJK1FGfdnkOCZAACZAACZAACZAACZAACZBAXATCiCv52HTfI1h+4BiKDubjcNur8dDvw4srRQfex6plq7HhYBbGjGiLbd9sQ9dJC3HN+MHIK9mCNX9/Ff/66iTSelyMa26eiiHtm8ARiMhoMQQdXXvw2df5sAyfhduvGo2uzWp8968SGCqtmcjOdKD400fwyydPYOStt2Jm9x/w2P0vAGPvwNxpQ+Bcdwv+sKEDZsy7CZP6evBV2H4U4dslC/HQqYtw++zpGNUhMzpBJRi3rxLFBQVwmtKRZT+MNfMfwPp2M3H73EsxwPAp7rs7nF0t/JEtQUdYhhfasX5xVeTKuHR8/sxL56NYSj/D/YtXIHvUPJl1i2BsCWdWjh0rHsKSfd0Vi3ISwsr9n+bji6MlKPf44PVJsJqMyLKZ8MDwNpjZLTeywFL+Pyy941VIk2Zg8sS+aJZigLdiN95e9DCOD56HSy8ZijaeA3h/1TKs3rAXnnZjgyKP3Mjf9A8sf/0DbD2bhR4XX4Obpw5B+yaW0L+nHqgeuVIUpl75ut8KX9sT2L13G34oaIUx192CacM7ogkUiH6J63bAk0mABEiABEiABEiABEiABEiABOpDIIy4chgfLf0Wvp5WHH72JaysGIm7wokr7j1Yc8+fsd44EFfMGIecvS/ikWUfo/PspzF/YjY+fmwxvm52MS4b1xPl65fgHe/FuOnqSzE4dw+eXbAIbziH4BcLp6DDsTfw5KqTGHHzbZg1ujtyxXKfkEc+Nj55Px5flYsZD9+GSRkf4L6HtqLnTQsx+5I+MG75M+5cXITRC+dixigLvlkerh+H8OaCu7FsTxF8FjMyOgzBlcFLjWKhKV6Y//AkPjzSBpMXzsHEAe1g2fECbvtDOLs6ITM4tCESw/EpWHvPIuzsNw+3XZ6FjQ8+7P/32WPRq2gd5t77FHJ/ej/mXz4SbTIak1kpvn56ARbt7Id5tykT5bToix/x/LYTOFnurtWx4S3T8deL26N/0wgLcHyl+OZvv8PLe63oM2oyRg8fhPY5NngLTsFtzUJqahG+euFlbE27AIMHdIBvxxqsPtUb100dg8G2rXho7Vn069MZfdpI2LlmHYzDp2BYq+N45r0Qv3cvxco7d6L9TRfjopEW7FiyGBtNgzFySB+Yd795vl75un8eh/pOxBUT+gNbluHF0wMx98pLMDxP/C1QRxuEdWcs1ybLkgAJkAAJkAAJkAAJkAAJkAAJNDiBMOKKB+UlLpjsP+LDW3+Hp4uG4s4w4op7/xrcee9byJi4APOmX4DmP76CeQ8sRdMpD+G6znvw1OIv0On6Bbh+Qm8YtjyBXz1TgUl3zMHUPqewdMEivJVzOR5ceAV+Urke8373NzSfch9uuXw4WqeF6nsRdqx6FH9Z9m/s6vALPHbXTPQvXIGFi3ai37zbMHtsL9i3PYUFf9yNAbcswLVju8LhDNOP01vw0uJVyO94CSYNa4HCf7+IlT90w5W3zMK4Hs1qRZZE9IQcJXIQm19ejHcMF+PGay9Fj1PLcFtYu3oiLyjfRySG8+MWVxLFrAmMBSdxxmVDVlYMS6sigJ3+1h68d6AQXkmqVUpEr7w2tRtGh1eUAEhwFR/FwZ3bsfmrz/DF5l0oNHfCRdf+HNNHdUGzkk/w6JN70HHaBFxyQVs4jv8Hf31gF3reNAkXtd6Dx1aeQL9RYzF+UFMYS4vgTUmD49Qm/OHVEL97vsNzt1UJI32P4x93bUaTqyfhktGdkX7iE/z1ge/QZc5kXDzgDJbf9jZSr5iBKRP6IGv/G5j3pgEzLx+FsW0PYQnFlQa/6bEBEiABEiABEiABEiABEiABElCaQB0Jbffj3bn34qkI4krZN89iwUPb0fvnCzHnkt5okv8O5t77jBxNMdmxGs/+fTMOlWUhw2EDKgtw8kxn3PjYfbh2aBlW3r4I23rPxR1zLkGfkg/rjMLI37QEf3p6JT4r7Y8b712A64Z1gX37s1gQJGKYv16MhQ8fw4iFN+Oq0V2QJaflCNEPjxOFhaXw2dOR7rCgZPMTuOOJQ7jglgW4RkTOxJzs1IsTGx/Br54rx7iFN2G8/V+450/nRZ/QdvndGYlhvOKKuplFvpwvfWM31h0qDFnIYTbijWndcHHbzDrGhASvqwJlZSUoLXXCeWwb3vrbdrSYOQvj2+zD/Q8txY4jhXDYzTB6hUjWDrMf+S1mXdQWp7/dgI/XrcemH0zoMe5K3DBpINqke7HnqxC/W3bg6YAw0mYn7rn7EIbO/ykuG9kWGd7vsfYXr0O68jKM/Ek5Xr1jO9r+bBzGjGqHjAPvYu4qF6ZPG4mx7Q7heYorSt/jWB8JkAAJkAAJkAAJkAAJkAAJNDiB2MWV/E1yno+tu4/Iu+vcdXEB/vGPb9Hpyjsxd0p/tDy2BnPvfQG5P/09rmr5JRY/8wN6z5qBSUPaIl1eCmNDVtNcZEjf4bkFVctdai5xGezDC38734bYwadXxQd4/C/L8O9dGZhy+124YcogtE03A4fW4o67VyLn8l/h51OGwPOf+bh7dQ6mzP8FLhvcGv4AmLpFotKvn64m0uQFMvfW6G+k3YSObHgIv368DOPvvhnT2vwXD9wTxq6m+/HwE9ExjCyurD3Her6amCl02d750SG88r9TKKr01qqxW04K/jahE37SImSIk798/vu4/4tMTBvaD4Pb+JcPSZ7j+HTxPdjfYy7GdSrAo6+dxKAR/TBUJDSWS1Rdnw4bJFcZSouLUVJ6GF//8z24Bs7E6KG9kGsK8XsfJ177dVXkSo8f8OydO9Ht5okYN7IdMoq+xfMLP0KTOVMw9oIirFgYtPRnP8UVhS4XVkMCJEACJEACJEACJEACJEACjUYgdnHFXYbjpwrgrHQDtiw0se/Bsl/+Bdvbz8Dtc0cBGx/Hgy9vQOefPY15IzxY+eAynBkxG/Ou6o/Kdx/Dkl1dMP2Gy3Fhy4N4IZy4culAWCrPt9E08zTW/XkRnn/vBLrO+S1uuXoEujW1Qt44x7MLK+98EFvaX425112AwtfuxvKysbjxmiswpG1G1a4tIcSV/E346+LX4R42B7MmdUbB6t/i/33RCdffdj0m9G0OW2BTnhr9rbabUP5mvPj8apQNug4zLmmP/OW/xVNHh+HWG2fgwvbHsSqcXS1MOBklw2riyrVtsf3eB/F6xlTcvXAyWuxagt88uRbtrn4c8xudWQa+f0XZhLYf/lCI32w6jJ2ny2sNkHt+0gq39m+OZqkR9q9y78XqJ15HUbfxmHxxf7RKN6P8wAd4/tHNaDHrakwYasZ/Hl2Fgv6XYsLYvkg9+BqeWOvG0CvG4wLfOryyqzVGDx+CPk2OY8OTy1FwwQxckL4dbx+o/ftFfVx47a4q0WS4B/9ZtBjbO07DVZcOhe3bl/DnT5rgypkTMbLNwepLfyiuNNrNjw2TAAmQAAmQAAmQAAmQAAmQgFIEYhdXarYsVeLw5yuw9O/vYndFOwzvm4J1Gz9Dr6v/iPmXDYZt77tYufrf+HRvAQzNemLC7GswZUhXNPV+i2fCiSs1krO697+OO+9/Hh9vOwF7dhNkpdtgMXbDrHsXYOqwdrB8/yFWLF2LjbtOI63LMEy9YSYu7tkGmeZA1tgQ4oq7DN99uAL/fGc9tud7YG4+EJfOmYWfDumEPHuUWzG7y7Bz/Qq8/vZ6bMsHsroOw6VzpmNsr7bIsnhRuqsuu6pgRmIYnHNl9ihk7nwZjy1dh3x3F4wd6MAH6z9Bz1mLaiW0TTwzJ7YqnNDW6fHJy4JW/O80vjxagtNODzpm2XFtjzxc3SMPbTOEwBZpa2oPyk58h4/ffQ/r1n+LQwUS0lp3x/BJMzFlTE+0zjbAeeBLvP3Gm/jXF3vhyuyK4VOux/QxPdDKdgRb176ONe98jj2eHPSacAXmTB6Bzhln8e1btX/v6thzPufKyBYwHdyCN9a8jve//BHepgMxZfZMTBrUHrnub84vHxrZBhkUV5S6l7EeEiABEiABEiABEiABEiABEmg0AnWIK26UHT+FAl8KsnPDJCkt2oHlDz6KzzNG4crLxqJb5Trc8+j3GDbv55g1tjuypTIUFRShuNwDgy0VWTmZSLWZYazaKthly0JWhgM2X7kcEWNKzUV2egrO6SJiKYerGCdOF8FZ6QkCdX75hsnrRNHZQhSXu2F0ZCA7Ox0plmCBJHQ/PM5iFBUVobTCB6MtHdk5oo/mqmiX6Hxyvg4J5ppte+qyq6qNSAzHtIfh7BkEOJk9xTh7thhOjxlpqRY4y52wpuepgJkPFQontBV0hMAilgWVu73wSoDVZECWzYw0q7EOYSUgXLlRVlyE4uIyiMvHZE1BenY20lMs/sgnbyVKCgtQWFoByexAxrm/eeEqKURBYSmckhmOrBxkp9lhMfpC/45KFJx0wZLpgCNF5G9xVdVbCVjTzl9b8nUfVE5ERhVLSE9LgcPiRmHw36K7BFmKBEiABEiABEiABEiABEiABEigkQnUIa5EYZ23ArvefRHL39qAnccrYXbkoe3YazH38lHo2Sw1JqEiitb0WYQM9elX9ooESIAESIAESIAESIAESIAESCApCMQvroi0J+VFKCwqRpk/NAApmYGv/JGWbCQF36g7SYZRo2JBEiABEiABEiABEiABEiABEiABElAVAUXEFVX1iMaQAAmQAAmQAAmQAAmQAAmQAAmQAAmQQAIJUFxJIGw2RQIkQAIkQAIkQAIkQAIkQAIkQAIkoD8CFFf051P2iARIgARIgARIgARIgARIgARIgARIIIEEKK4kEDabIgESIAESIAESIAESIAESIAESIAES0B8Biiv68yl7RAIkQAIkQAIkQAIkQAIkQAIkQAIkkEACFFcSCJtNkQAJkAAJkAAJkAAJkAAJkAAJkAAJ6I8AxRX9+ZQ9IgESIAESIAESIAESIAESIAESIAESSCABiisJhM2mSIAESIAESIAESIAESIAESIAESIAE9EegDnGlCDtW/AlL9vXErNlTMaxzNsyNxOD0jvexZs07+Oi/+TC2HIJZN9yAsf3aIN0K4PgWrPr7q3j7qyPIHjgV194wGQPbZMN+ztbI/XAfeBuPPPk60kcvxMzxg9EiNfpOynatXI2PdpbA2nUibrhlGoZ3bAKHqKJOu6Jop3wHVjy0BPu6z8LsqcPQOTt6D6iVWRS9Vq6IOx+b167BG29txvdOO1r3HIUrrr4MQ7s2Q2r0KOu2R/bT92g9fSiGDG6BGC6h83UrUUfdlrIECZAACZAACZAACZAACZAACZCAwgTCiyvl+dj0f8/ipTXr8d/ca/Ho/bMxtlceLAobEFV15Tuw7L5H8XneJZgxcSAsW57A8kODcM2NM3FRt3J8/tdFeNc9FONHd8LJd5bh6+aX4abpl6BXMwdQZz/y8d6DD+KZd75Ev4VLcOvlI9EmIyqrgPI9ePP557DRMBRTR+Vg73OvYHPn6fjVDeMxoMUZbIpkV5RNwFeBgpNn4LJlISvDAZvJEN2ZamUWnfXnSnmO7YBrx1vw/LgVUvkZGLPbw9ZvBiydLoLBXpejTmPLC4/jI/NgXDi4L1pl2eHc9w5eXith5E3TMK5/q/qJIKH6IPvJBUumA44UM4wx9lMurkQd9WmX55AACZAACZAACZAACZAACZAACcRFIIy4ko9N9z2C5QeOoehgPg63vRoP/T68uFJ04H2sWrYaGw5mYcyIttj2zTZ0nbQQ14wfjLySLVjz91fxr69OIq3Hxbjm5qkY0r4JHIGIjBZD0NG1B599nQ/L8Fm4/arR6Nqsxnf/KoGh0pqJ7EwHij99BL988gRG3norZnb/AY/d/wIw9g7MnTYEznW34A8bOmDGvJswqa8HX9XRj+ObnsGfn1uLTTuPY+Kvl2B+LOKKrxLFBQVwmtKRZT+MNfMfwPp2M3H73EsxwPAp7rs7nF0t/JEtQUdYhhfasX5xVeTKuHR8/sxL56NYSj/D/YtXIHvUPJl1tYibhDMrx44VD2HJvu6KRTkJYcW5/o/w5H8Nye0EfF7AZIExJRMpY34Na+9pkQWW8v9h6R2vQpo0A5Mn9kWzFAO8Fbvx9qKHcXzwPFx6yVC08RzA+6uWYfWGvfC0GxsUeeRG/qZ/YPnrH2Dr2Sz0uPga3Dx1CNo3sYT+PfVA9ciVojD1ytf9VvjansDuvdvwQ0ErjLnuFkwb3hFNoED0S1y3A55MAiRAAiRAAiRAAiRAAiRAAiRQHwJhxJXD+Gjpt/D1tOLwsy9hZcVI3BVOXHHvwZp7/oz1xoG4YsY45Ox9EY8s+xidZz+N+ROz8fFji/F1s4tx2bieKF+/BO94L8ZNV1+Kwbl78OyCRXjDOQS/WDgFHY69gSdXncSIm2/DrNHdkSuW+4Q88rHxyfvx+KpczHj4NkzK+AD3PbQVPW9aiNmX9IFxy59x5+IijF44FzNGWfDN8gj9OL4Zz/7+TbhbmvHBF1+g36w/xCauBOwTL8x/eBIfHmmDyQvnYOKAdrDseAG3/SGcXZ2QGRzaEInh+BSsvWcRdvabh9suz8LGBx/2//vssehVtA5z730KuT+9vw67E8GsFF8/vQCLdvbDvNuUiXJyfvw4KrYshVR2utaVYG4zBI7Jf4K5Re/w172vFN/87Xd4ea8VfUZNxujhg9A+xwZvwSm4rVlITS3CVy+8jK1pF2DwgA7w7ViD1ad647qpYzDYthUPrT2Lfn06o08bCTvXrINx+BQMa3Ucz7wX4vfupVh55060v+liXDTSgh1LFmOjaTBGDukD8+43z9crX/fP41DfibhiQn9gyzK8eHog5l55CYbnib8F6miDuuJy6jPgeQ4JkAAJkAAJkAAJkAAJkAAJkIDyBMKIKx6Ul7hgsv+ID2/9HZ4uGoo7w4gr7v1rcOe9byFj4gLMm34Bmv/4CuY9sBRNpzyE6zrvwVOLv0Cn6xfg+gm9YdjyBH71TAUm3TEHU/ucwtIFi/BWzuV4cOEV+Enlesz73d/QfMp9uOXy4WidFqqzRdix6lH8Zdm/savDL/DYXTPRv3AFFi7aiX7zbsPssb1g3/YUFvxxNwbcsgDXju0KhzNcP4qwY+l9+MeJgbhioBUv/G0Fmk2uS6QI4wA5SuQgNr+8GO8YLsaN116KHqeW4bawdvVEXlC+j0gM58ctriSKmQ8VBSdxxmVDVlYGHDYTolzAFPaqLnn1erj3fAhIvlplDPZMpM36OywdRkQYFRJcxUdxcOd2bP7qM3yxeRcKzZ1w0bU/x/RRXdCs5BM8+uQedJw2AZdc0BaO4//BXx/YhZ43TcJFrffgsZUn0G/UWIwf1BTG0iJ4U9LgOLUJf3g1xO+e7/DcbVXCSN/j+Mddm9Hk6km4ZHRnpJ/4BH994Dt0mTMZFw84g+W3vY3UK2ZgyoQ+yNr/Bua9acDMy0dhbNtDWEJxRfm7HGskARIgARIgARIgARIgARIggQYmUEdC2/14d+69eCqCuFL2zbNY8NB29P75Qsy5pDea5L+Dufc+I0dTTHasxrN/34xDZVnIcNiAygKcPNMZNz52H64dWoaVty/Ctt5zccecS9Cn5MM6ozDyNy3Bn55eic9K++PGexfgumFdYN/+LBYEiRjmrxdj4cPHMGLhzbhqdBdkmQTB2v3AgTfx/174HzpOnY7L8vbh7geejiICJJI3vDix8RH86rlyjFt4E8bb/4V7/nRe9Altl7++SAzjFVfUzSzy1V2y4mq4930UspDBkoK0a5bD0nFUHUNEgtdVgbKyEpSWOuE8tg1v/W07WsychfFt9uH+h5Zix5FCOOxmGL1CJGuH2Y/8FrMuaovT327Ax+vWY9MPJvQYdyVumDQQbdK92PNViN8tO/B0QBhpsxP33H0IQ+f/FJeNbIsM7/dY+4vXIV15GUb+pByv3rEdbX82DmNGtUPGgXcxd5UL06eNxNh2h/A8xZUGvuWxehIgARIgARIgARIgARIgARJQnkDs4kr+JjnPx9bdR4Bus3DXxQX4xz++Racr78TcKf3R8tgazL33BeT+9Pe4quWXWPzMD+g9awYmDWmLdHkpjA1ZTXORIX2H5xZULXepucRlsE+OJAm0ce+CqehV8QEe/8sy/HtXBqbcfhdumDIIbdPNwKG1uOPulci5/Ff4+ZQh8PxnPu5enYMp83+Bywa3hj8Apqa44sDul3+NP/zf1zgqpSPN5MLJUwUwpebiyrv+gjkTg/KX1OivsCXcrklHNjyEXz9ehvF334xpbf6LB+4JY1fT/Xj4iegYRhZX1p5jPV9NzBS6Tsveux+uba9BqiyuVaMprzNSpz0Jc5tB4VvLfx/3f5GJaUP7YXAbfx4fyXMcny6+B/t7zMW4TgV49LWTGDSiH4Z2zoZ/JVrV9emwQXKVobS4GCWlh/H1P9+Da+BMjB7aC7mmEL/3ceK1X1dFrvT4Ac/euRPdbp6IcSPbIaPoWzy/8CM0mTMFYy8owoqFQUt/9lNcUehyYTUkQAIkQAIkQAIkQAIkQAIk0GgEYhdX3GU4fqoAzko3YMtCE/seLPvlX7C9/QzcPncUsPFxPPjyBnT+2dOYN8KDlQ8uw5kRszHvqv6ofPcxLNnVBdNvuBwXtjyIF8KJK5cOhKXyfBtNM09j3Z8X4fn3TqDrnN/ilqtHoFtTK+SNczy7sPLOB7Gl/dWYe90FKHztbiwvG4sbr7kCQ9pmVO3aUlNcyYFXLGEpccLlBVAloGSPugW/mDUZPZqnwBzIiVKjv01zg5a85G/Gi8+vRtmg6zDjkvbIX/5bPHV0GG69cQYubH8cq8LZ1cIkiznRMKwmrlzbFtvvfRCvZ0zF3Qsno8WuJfjNk2vR7urHMb/RmUnY/X/KJrR17/sY5R88CO/J3bUGSMqoO2D7yY0wpjUNP3jce7H6iddR1G08Jl/cH63SzSg/8AGef3QzWsy6GhOGmvGfR1ehoP+lmDC2L1IPvoYn1rox9IrxuMC3Dq/sao3Rw4egT5Pj2PDkchRcMAMXpG/H2wdq/35RHxdeu6tKNBnuwX8WLcb2jtNw1aVDYfv2Jfz5kya4cuZEjGxzsPrSH4orjXbzY8MkQAIkQAIkQAIkQAIkQAIkoBSB2MWVmi1LlTj8+Qos/fu72F3RDsP7pmDdxs/Q6+o/Yv5lg2Hb+y5Wrv43Pt1bAEOznpgw+xpMGdIVTb3f4plw4kqNHXvc+1/Hnfc/j4+3nYA9uwmy0m2wGLth1r0LMHVYO1i+/xArlq7Fxl2nkdZlGKbeMBMX92yDzHMKSR3Lm8QLblSJYWt03l2GnetX4PW312NbPpDVdRgunTMdY3u1RZbFi9JdddlVVV8khsE5V2aPQubOl/HY0nXId3fB2IEOfLD+E/SctahWQtvEM1M+oa3kqYD7+49Que01eH/cCl/QVsy2vtNhzGoFGOR1X2EOD8pOfIeP330P69Z/i0MFEtJad8fwSTMxZUxPtM42wHngS7z9xpv41xd74crsiuFTrsf0MT3QynYEW9e+jjXvfI49nhz0mnAF5kwegc4ZZ/HtW7V/7+rYcz7nysgWMB3cgjfWvI73v/wR3qYDMWX2TEwa1B657m/OLx8a2QYZFFeUupexHhIgARIgARIgARIgARIgARJoNAJ1iCtulB0/hQJfCrKDIzaCzS3ageUPPorPM0bhysvGolvlOtzz6PcYNu/nmDW2O7KlMhQVFKG43AODLRVZOZlItZlhrNoq2GXLQlaGAzZfuRwRI5bmZKcHRY6IpRyuYpw4XQRnpSeo5fPLN0xeJ4rOFqK43A2jIwPZ2elIsQQnVK2jH1XRKaHarsszHmcxioqKUFohwVyzbU9ddlXVHonhmPYwnD2DAL04HX8AACAASURBVCezpxhnzxbD6TEjLdUCZ7kT1vQ8FTBTPqGtoCMEFqmiGHA5IUkeGExWiGS24lqKLKwEhCs3yoqLUFxcBnH5mKwpSM/ORnqKxR/55K1ESWEBCksrIJkdyDj3Ny9cJYUoKCyFUzLDkZWD7DQ7LEZf6N9RiYKTLlgyHXCkiPwtrqp6KwFrGrJzRMRT4LoPKieuvWIJ6WkpcFjcKAyuo66Lj38nARIgARIgARIgARIgARIgARJQBYE6xJUobPRWYNe7L2L5Wxuw83glzI48tB17LeZePgo9m6VWLcuJop5kLkKGyex99p0ESIAESIAESIAESIAESIAESEDjBOIXV0Tak/IiFBYVo8wfGoCUzMBX/ng349U43RjMJ8MYYLEoCZAACZAACZAACZAACZAACZAACaiIgCLiior6Q1NIgARIgARIgARIgARIgARIgARIgARIIKEEKK4kFDcbIwESIAESIAESIAESIAESIAESIAES0BsBiit68yj7QwIkQAIkQAIkQAIkQAIkQAIkQAIkkFACFFcSipuNkQAJkAAJkAAJkAAJkAAJkAAJkAAJ6I0AxRW9eZT9IQESIAESIAESIAESIAESIAESIAESSCgBiisJxc3GSIAESIAESIAESIAESIAESIAESIAEtEhAkiQYDKF3Raa4okWP0mYSIAESIAESIAESIAESIAESIAESIIGEEqC4klDcbIwESIAESIAESIAESIAESIAESIAESEBvBBQTV3w+H7xeL0SFPEiABBqWQGCchQs7a9jWWTsJqJsAx4e6/UPr9Ecg0sOk/nrLHpFAwxPgPNbwjNkCCQQIBOYws9kMo9EYFxjFxBWXywW3201xJS538GQSIAESIAESIAESIAESIAESIAESIIFEERAfrO12O0wmU1xNKiauiIoYtRKXL3gyCURNgF80okbFgklIgOMjCZ3OLjcqAUauNCp+Nq5DApzHdOhUdkm1BALjTUStxLsqQDFxRbW0aBgJ6JAAJ10dOpVdUowAx4diKFkRCURFgOJKVJhYiASiJsB5LGpULEgCcRNQcrxRXInbHayABBJPQMmbQOKtZ4sk0LAEOD4ali9rJ4GaBCiu8JogAWUJcB5TlidrI4FIBJQcbw0krhRh97ur8dr6b/BDaSp6XHodZo3pg9YZXhz7ZBWWvfMlDhY3w+jrr8fEQe2RYw3ubmWYMrH+zouIBPRLQMmbgH4psWfJSoDjI1k9z343FgGKK41Fnu3qlQDnMb16lv1SIwElx1uDiCuVu9dgxZ4s9OzYCW2tR/DxPw+j7WWjMShnD5a+fRqd+vZEj9R8vPeJARdMGIJ+nXNwTl85thHPhCqTug0vxvJ7cJ1q9CJtIoE4CCh5E4jDDJ5KAqokwPGhSrfQKB0ToLiiY+eya41CgPNYo2Bno0lKQMnx1iDiilRZhEK3Fal2O6zGI3jv2U+ROXY4Ojg/wLrCIRgxoDc6Z57CJ8+vhzRqBPr37oBMg9+bRVtfwpshynSoXI+NRbXPDfd7cJ1Jep2w2zomoORNQMeY2LUkJcDxkaSOZ7cbjQDFlUZDz4Z1SoDzmE4dy26pkoCS461BxJXz1M7iv6+9iq32ARh14SBkff8yPpTGYGivHmifXoAvn1uBMwPG44JB3dGkKnSl4Mvn8EGIMp09G/GNpfa54X4PrlOVXqRRJBAHASVvAnGYwVNJQJUEOD5U6RYapWMCFFd07Fx2rVEIcB5rFOxsNEkJKDneGk5cKduHD1Z+jKKWPTHoJ/3QNseB0q+W4H3PGAzr3QMdMoW48ibKho/CgL6dkW30e1OIK6HKtHOuw5e+2ueG+z24ziS9TthtHRNQ8iagY0zsWpIS4PhIUsez241GgOJKo6FnwzolwHlMp45lt1RJQMnx1jDiStluvLVqO2xdeqNf/85okmaF2WiA9+CbWLzeimFjh2NI1j68svwIuk0YhkE9m8FehTpcmf72zXhuQ+1zw/0eXKcqvUijSCAOAkreBOIwg6eSgCoJcHyo0i00SscEKK7o2LnsWqMQ4DzWKNjZaJISUHK8NYi4cmzDYjyx8gv84LTBbjPDiL6Y+cuZGNXDjoPvv4rVG77D8bJsDLj8Olw2qgdaenfi1bVn0f3CvujdTsLeUGXshdgZy+9pJlSlcUnSy4Td1jMBJW8CeubEviUnAY6P5PQ7e914BCiuNB57tqxPApzH9OlX9kqdBJQcbw0irnhKz+BsiRMubwCgHZl5mUi1m+ErK8TZ4nK4fGakZWcjPcUKk68ChcUe2FJTYLca4Q1VxiDBE9Pv6nQerSIBJQgoeRNQwh7WQQJqIsDxoSZv0JZkIEBxJRm8zD4mkgDnsUTSZlvJTkDJ8dYg4kqyO4j9J4GGJqDkTaChbWX9JJBoAhwfiSbO9pKdAMWVZL8C2H+lCXAeU5oo6yOB8ASUHG8UV3ilkYAGCSh5E9Bg92kyCUQkwPHBC4QEEkuA4kpiebM1/RPgPKZ/H7OH6iGg5HijuKIev9ISEoiagJI3gagbZUES0AgBjg+NOIpm6oYAxRXduJIdUQkBzmMqcQTNSAoCSo43iitJccmwk3ojoORNQG9s2B8S4PjgNUACiSVAcSWxvNma/glwHtO/j9lD9RBQcrxRXFGPX2kJCURNQMmbQNSNsiAJaIQAx4dGHEUzdUOA4opuXMmOqIQA5zGVOIJmJAUBJccbxZWkuGTYSb0RUPImoDc27A8JcHzwGiCBxBKguJJY3mxN/wQ4j+nfx+yheggoOd4orqjHr7SEBKImoORNIOpGWZAENEKA40MjjqKZuiFAcUU3rmRHVEKA85hKHEEzkoKAkuON4kpSXDLspN4IKHkT0Bsb9ocEOD54DZBAYglQXEksb7amfwKcx/TvY/ZQPQSUHG8UV9TjV1pCAlETUPImEHWjLEgCGiHA8aERR9FM3RCguKIbV7IjKiHAeUwljqAZSUFAyfFGcSUpLhl2Um8ElLwJ6I0N+0MCHB+8BkggsQQoriSWN1vTPwHOY/r3MXuoHgJKjjeKK+rxKy0hgagJKHkTiLpRFiQBjRDg+NCIo2imbghQXNGNK9kRlRDgPKYSR9CMpCCg5HijuJIUlww7qTcCSt4E9MaG/SEBjg9eAySQWAIUVxLLm63pnwDnMf37mD1UDwElxxvFFfX4lZaQQNQElLwJRN0oC5KARghwfGjEUTRTNwQorujGleyISghwHlOJI2hGUhBQcrxRXEmKS4ad1BsBJW8CemPD/pAAxwevARJILAGKK4nlzdb0T4DzmP59zB6qh4CS443iinr8SktIIGoCSt4Eom6UBUlAIwQ4PjTiKJqpGwIUV3TjSnZEJQQ4j6nEETQjKQgoOd4oriTFJcNO6o2AkjcBvbFhf0iA44PXAAkklgDFlcTyZmv6J8B5TP8+Zg/VQ0DJ8UZxRT1+pSUkEDUBJW8CUTfKgiSgEQIcHxpxFM3UDQGKK7pxJTuiEgKcx1TiCJqRFASUHG8UV5LikmEn9UZAyZuA3tiwPyTA8cFrgAQSS4DiSmJ5szX9E+A8pn8fs4fqIaDkeKO4oh6/0hISiJqAkjeBqBtlQRLQCAGOD404imbqhgDFFd24kh1RCQHOYypxBM1ICgJKjjeKK0lxybCTeiOg5E1Ab2zYHxLg+OA1QAKJJUBxJbG82Zr+CXAe07+P2UP1EFByvFFcUY9faQkJRE1AyZtA1I2yIAlohADHh0YcRTN1Q4Diim5cyY6ohADnMZU4gmYkBQElxxvFlaS4ZNhJvRFQ8iagNzbsDwlwfPAaIIHEEqC4kljebE3/BDiP6d/H7KF6CCg53iiuqMevtIQEoiag5E0g6kZZkAQ0QoDjQyOOopm6IUBxRTeuZEdUQoDzmEocQTOSgoCS443iSlJcMuyk3ggoeRPQGxv2J3kJ7D3rxKYfi7H9ZDl8koReeQ5M6JCF9hk2mI2G5AXDnpNAAxOguNLAgFl90hHgc17SuZwdbgQC5R4fXt11Gl8dL8XREhdSrSYMbZGGK7vlomWatV4WKSKuiAfaA0WVSLMaZUPEP3aTsV4G8SQSIIG6CXDSrZsRSyQXgc1HS7Do8x+x7WQZnB4JgAS72YgeOSl46MK2+EmLNAosyXVJsLcJJEBxJYGw2ZSuCWw4XIT3DhTIHwmy7Wa0y7BherccDGiayncrXXuenUs0ASGs/P6zfPxz7xkUVHjg9kkwGgxwmI2Y2CEL9w1tjS7Z9pjNiktcyS9x4S9fHcXGw0UorvRCfBi0mAyY0D4Ldw5ugY6ZsRsUcw94AgkkIQGKK0nodHY5IoGff7Afa/acgdPjq1bOYjTgqu65mNE1F01SzOf+lpNiQSvxIcDMDwG8tEggXgIUV+IlyPNJAFi24xSe23Yc+wsr5LnMZDDAajKgeaoFT43tgItaZ/AjQSNcKKedbhwtdaGyxvNFI5jSYE3uKahAUaWnwepv7IrPOD04IvtQfHzzH2crPPjmZBlOOd2Qzv8s/81hMeKvYzrIESypltieE+MSVx74LB9LvzuJkzWMSrOYcP+wVri+V1PkBj3MNjZYtk8CeiFAcUUvnmQ/oiFwuLgS4uHmRJn/AedspQeHCitR5vbh+8IKFFZ6cazUhVK3N2R1qRYTMqxGmIKWBpkNBvljgPhf8NEl24ZM63kRxj/JGtA+015rgm2TbkMThwXmoCrsZhM6ZNkg5kEeJJAsBCiuJIun2c/6EAjMYV5f9Tc48ZH6VLkbHklCUaUXr+89i91nnfDUKCemrj55DnTOssOmwpUBYh4W9uv1EP4RPhHLjfV6uLwSvDrun/Cf34fnPSjGo4hWCefVh0e1w896N5EjyGI56i2uiBvCTf/eh//8WFzN0EDj7TNt8o2gmcN87qE0+EG0a04KMm2xGRtLx1iWBPRMgOKKnr2bXH2rSzgRD2xun0+eFMU/YiL0SoDL65PnHvFAIH43REipIibOaDOu2EwGOSw0+BAPtlaTUY7ODD5EVEzNXC7iXKuxdh05dlPIJbNdc+zItFUXYnLtFrRKF8trqzfYOiDmMH9Mcg0SDfSW4ooGnEQTwxIod/twqKgCZTUE+tNOjyzoV3irR0SG+gouKj9TIT4AuFEpJqmgIzCH1XyJk+ezqpc70YT4QFBTWAlUI6JYxJwTaa5rLBfr/cW8sbiy3YYlUNez4e+GtcYv+jVDU4clJkPqLa7sOF2OX6w7ICeACXWIB0z/g+f5h9LgB1GhvIobRYrZICcbFF8WW2dY5bBt8bDaLVuILyYwdDsmf7JwkhCguJIkjtZ4N5UQTqL5klLXBCk+xjT2A6n8YCxHylQ/5LmwRsRpuIdoIdqI6JvgWoLn0OCag+fT4N8Dc2vwb5xnNT7QVGA+xRUVOEHnJoj8jqGWLYRbzrD3bO1oCqfHi0PFLjnqMfgQEQmuEJEJ4b5sh/oKLuoT85X8JbweAQ51zVN1zXM6dz+7RwKKE6hrTP3xwra4qW9T5CQqcmVfQQVu/GA/th85jX7efejkOworXNhp7IAdpo4oM9ij+lIo52kx+r8IigdPEaotHoLFA6f4LTh0u3W6BXkpFjm8OxCiHfyFj1/1FL/uWKFKCVBcUaljksisRAkn4ZCKCBMRDSkSj3XMsmFvQQX2FVbIkSw1j8kds+Ts7w6LCQcKK1Dsqh6+XOHxQURjiq+XwcfRMpec5CxElarxdPAcGmxU8Hwa/Htgbg3+jUukVONOzRpCcUWzrlPM8HB5KcJFf/xY7JJzHdRMY5FfUonT4r5b/XaMSq8v5LKFcFETIrdCTXFeCBgunz/qUW1HfcSVLJsJzRwWVS4VUoKv3WxAmwz/PK/HI8VsRJt0q/xsotcj22ZCizSrKq9RscT80S1HsfV4Wa17RZfsFDw3rgMubJ0uB4PEctQ7ckUos//vzffRafdSDPTsgUOqgAESKgxWWWB5PusG7LO0R0GlN+TDbixGBsoGIl+CQ7SDv/AFvuqJQRiIhhE5X0TSQpv5fDQM18TXhz7PURMBiitq8ob+bFGbcJJu9S+pEV8PRHSjmKjFfVzMCYH54GBRJV787wl8dqT4nEgiktWKBIC39m+Gztl2ebmPeBCvuW5aPGiLOa3m7/4lSJLYeKjaIZIN1hRohAhzvEyEg1d/IxA76ZXUWIsuQsx/FGKOypPjNdQSqcCHEiHqBB+xLJHi0mJ13XcorqjLH+GsCRX9Ie5D4v5Zc0mM+D2Q2yq4vnBLX8LlpQgX/eGuWtIZaamMFqh2yLQhvcbLcThRINzLtNhhtW2GDa/sOi3vFFRS4wOAmMt+ObgFRrbKgLgvBw4RySii/WN79dMCVb+N4T4eaKcHkS0VU6D/OUavHoQsTKh1OZt4vvviaCme+fY4tp4oPadX9GviwO2DWuDSTjkQAmasR73FFdHQgdd/A+v/3kSKt6TawHbBgpM9roVzwI3wpLWAaCTwMCqyXwtVWnwhLKjwyg+jYu38weLKWjeTWDsTKB88GMVNJ+DUwBe74DXxwevgAw92DrMJImdMmsUIRsPU1ws8ryEJUFxpSLr6rluLwol4lhT3cvFPuIlaCCFC4Pi+oAKny92yKNIqzYa2mTbkpZjleUCpQ8xZNaNZxAuEeLmoGQ4u1t7XFG1EmVBijshkf8YpbD9vafCcGWx/8PwZ/LuSc6lSvGrWEypXjSgTyxKpwNLi4LpjWSIVPM8H18ElUvXzOsWV+nGreVY0iU+Dzwm19EX8PVyC0VDRH3I0h7hP1VCR/Tmtakd5xLP0RRlKsdXSItUiC/M1vz63SLPIm27U/D0g5NfMp9Upy44Ma+0XrVD5uMKJAuFepgPlDxRVyBuFvHugEIVVO7dk2cyY0ysPs7rnoUWqtdGXuMZGn6VJQN0ExL1P7BpU7vbKz5Bi/IuNCnJTLHLEVH10r3qLK76iIyh94zZ4Dn2OWp/1xC+2dMCeDZj8SWsDD5jetBZw2XLgM5jkJE5y5l6zHZXpreE1O+T/LnJ5IBTtY8YmOG3IgAdGOUGU6HiJZMHXlbk467Up4q3gdfCBBzsj/Gvj5S+iQWvcA7tIBO8cwSS9iriBlcRIgOJKjMCSpLhehZNY3CdECzGPiDEiHnr9OUq0cQQnNwxYHAhjrynahHvBCRWZIx4cjpW5akWRyjsvVXiqJVBMliVSwfN88NURyxKp4MjY4DqScRepZBFXlEp8Gm7pSzSJT4OvtVBLX8TftZRgNHiJZ3DfwkV/iJ07moulMDWWioRbfhAQ5kOJvKHmh3DlQ0XyKT2ziPu6SOIuIlfELkJiO1iRk1IILOlWkS5BK7OZ0mRYHwk0LAExhwkxJd3mz/0az1FvccV7YhfK3volPEe+Dd1+uMWDRjMg/gl63JXEzcJkAQxG+auf+MonPty5YYYXRkgwVCWIkuCFAU7JDK9UveNFtqYos2TBJZnk9ZSiniKvBQcMTVEKezUbjxrycMYoRJvzCrRYznTY2Bzlhuplg08M3FiDlyWFStIbHA3DJL3xXJ48NxwBiivJd21QOIne5xwf1VnVlZQxuDSXSIW+zkK9WAVHxgafFcsuUkoskWqsCFuRS+OV/52C2OBAvAyKj1HTuuRgXLusWjtgRT964y8ZS+LTcEtfGjrxaSghNf6eN1wNoZa+iNZEviuxbLPm0TFElEdg6UuqpXr+DEPVsoGa7zPhoj/ER1F5KUyN9x81Lz+oj2fERwJByhjni1592uY5JJBsBMRzY6bVBIfVFLeIWW9xxXf2oD9yJf/rMPzrysGrrNu8BrMcDSNaDXzhE0KMC2b4any3PCfaBN2ZZQFHLlv9pv+jIRdnjJmyyBM4nLDhsLGZnLQ3+AiINjD4VS9xP/SabDhqaSGLNkzSq6zPk7k2vjzqy/sUTpT1J8eHsjwj1cYlUvGxVmKJVGPsIiUSQP9m0w/46HCRvE2tz+ffkUssm5g/oDl+1qepnGgz1BEu8amoU3ytF8vrgo9wiU9jWfoi6gsVzRFu6YuaE5+GYhousakc5ZFqgbXGtu7hlr6IZSd5DrO8mUTwEWrpi/i7HB0Y4iOvaC/UlvaBDSziGzX6PttwYidM+z8EivIBnxfI7QRvl0mQsttXfZzWd//ZOxJoDAKqEFfgdcviimv3+4CnshYHX5Me8DXtBVgcgKcChsJ8wF1erZyx5AgMzgJAqr5zQ2NADddmcPRMoIzPEBBiqs8o9RFtjEaTHLYuFHePyY4jpmaoNNqrtuz054s5aWqCUksm8lJTIJJaiS2qs1JTUZHWBh2b5Mj/zSS9arpqGt4Wvjw2PGOlWqBwohTJGOopPwvJ4oDBEj4SMYbaWLQRCHCJVHzQG3oXKZHz57uqiJWalorlUhc0S4OIQRZLusWy8OAjXOLTcNEc4RKf6nnpS7jEp+GWvoRLbBr4veZeK7EulYnvauTZ0RIw7X4bpq1/h+HMPhh8bjnrgmS2QsrrBvfI30BqOZACS7QwWY4EYiCgDnFFLNv5fgOcGx+F5/gOv7padUjZHeEecz+kFgMglvwYxCcAr7hJ1NhXTdw4gs4LnC9uKqgsrobE4DwLQ+mJWkKO4ewBoLKkRtkCGMuOA15XDFgTWzRW0UZE5QTCIIUQYzIa4TNaYDWbZGEmsFTpqDEPRaZMmE0W+SuSvH2Z2Q5nWmukpabLoo34siTCMs1ZrWF05ALGoJBOSwpM2W1hsKYmFghbi4kAxZWYcDVYYQonDYY29ordTph2rYVp5xswlB73LzN15MLbawa8XScBKdmx18kzdEeAS6Tid6lYIiX0EsEy3I62gUgJIZjUzBcUvwUNU0OsiU9DLX0RloVKfBrr0pdwiU/1tvSlYTypklrLz/jnokjvIsXHYHCegcHnATxOmHb/C8ZTuwHx38GH0QJv2+HwtR4iCy2SI6f6s3vg/SunE2DLUAkAmkEC2iGgGnFF8lTAV/gjPD98Ac+pfaiodMLTtBd8QlTJag+Y65l0VtyIaoouIrrFK2421QUag1y2hmgjyoobU40ZPWlEG4NI1WeQ09rIXysMfiHGaPRnPQ6IMQajxa+AVwvAMcJg9ue/CT4MGS1hkIUYf4JiuVqLPaQQY8xsRdGmge8nFFcaGDAACicNz1jJFkzfLIX523/AUPjD+QdTowmSLROeMb/zCywikpIHCTQQgWRaIlVXAtuGWBge69KXcIlPwy19iTWaI9TSF3FpJSLxaQNdwpqvVnKXw1CUD0ONSPlqHSsvkEUPg7d21P25csVHYSg/Gz6y3u2EsbiOdsR7TIh3kWq2nPvILBJO+mBwl9UWVgInmKyQLCmAyVYlrIRYj2W21np+F6dLZjukzLZyRGetI72F/CGi2ofWqkK+nI4hxRrJngWkt6z/e57mrzR2QG8EVCOuyGAlHyR3BTzuChRVeOAyWuVIiZov56pwAkWb+rtBTjhs8i+qrjrElxiYat/IDYGkxfUUbUT1prxOMNqrq+8GRzaM6S1gqCHamfI6w1CjbP07qo0zKa7E5ycKJ7HzMxQfAcrPxLyMU0QXGmpEItbZutsJQ9GPtZaShj3P64bp+DYYSo6GjIaUcjrBl9sl9INljUol+WEyvU4TAwWklGxIac2jf8gUD7lZ7Sj0RE2YBdW4ROpomVvetlLsbhLqCE6AGm7Xl3BLX8IlPo116Uu4xKdiubWWdhFT+whImKAhkruK+cRVPbK9Gh85Ut5V6+Nq9TLiY6075E6n58rJ0fZeGMKFZolIfHnZTo2Pu/E4K9xGIOcmG6naM3hMTYnndfF+VuPDqfwaJ3Z1rfF8f65u+Rm/dsJiWYiRP87WFnh8QqxJqf4x9lwXwsyvkeZRKa0FkJrH5VAxOZyFYyWgLnGlynqR1VrsyS7WwCbd0UiijdhCs9Lrg9g601Z0EGZ3qfzfHq8kh+ymeorQ1HcWNohJRKVHCNFGWGoQN/Tg5Ur+H2GQJ4HqN3ODrOLXWFGc4hdiakZP6UG0kcrPwp2/Fb7iIzDYM2Fu3hMmkeisvpFiKr006mtWYwonrXyn0NxQjOYpJthNBoikgWIrxVy7GRk2k5wfKccutpAU+ZTEtooiIaAB5oKDsLhL5Ad+kUgwkBA7IoNYBYiqykSeqzq/2oVqWEQOSuKfGD0jvg7G+gAqynvd/iWl0Rx1PeiKB0oRqRfiwbJm9WJ9ezTlzp0nHjzFfalGMvSwZp8TpaPf6i/Sw2rIduSvlG0Aa/SROuG+UIbrB79cRnNhqrtMPEuktp0qwxNfH8P3BRW1OjmiVTrm92+O9pn+6OVw+V/CLX0JV17dNBNrXVIKGgJxfeaTxLqm/q3VJa7Ik2/080b9DYnzzBC7wgZqDDu/RppH5ef+mlH2/hp92Z0ghfoYcu6jh7VWZ6T0VlxWFaeL9Xg6xRU9ejXky0zk5VFen3jPkSCy3Rtlpd5XtVuS/4XECB/MkgcFFW4cL3XJSeWOlrmAM/vhcxbJWfkrvJK8haJ44crznoZNqi7EdPIdQYZUPRFxtlSCFpLKRZtzqnqN5U0aF23cuz9AxRcvwnt6HyTx8in6abbBNngObAOuhjGtiepHh6/8DHzFx0Mmwo5kvPfMfhQWFaDc40Wpy4sSlw9Oj08WdUXCwzNVYqOc5NAnwS1JsHgq0Mp7AmavU97iXYwB8f91HeIabymu8Rrjoa7zzPDAAq9fHAGqRBLxldS/HM+fL0k8HtV4QKrPA2OsAsS5pxtP3aHKdXVUbX+v66G0rr+rrT817YnwsBrKdJHrDLJwXTONZYSOhvtCGe6UCF8uQ9oUKSw9XBsRHpBDt5ESs6jEr6L1u/jFR51/7TmKnds+RtbZncjxFeKEMQdlrUZg3KAhGNgqByIyRU8HBQ09eTP6vkhmG6SMNpAsEXIROkQEYzP/kp0wh5TRElKKyJVyfnl99aKSnHPF9OOXIaM2Pb2ugK/lYP/qgKDDUJW3pVaeljCbiYhTxTO/2nNTRuWhMPOW15WrmQAAIABJREFUFGl+klMiiGicGJZV2bPhCxehymVVUblK7YUorqjdQyqzL/jrlIgwErs7SZIP4t/FO4f8sil5YZK8OFBYjuJKr7y1otgW0eOuxImSCogoGY8POFhcAafLn47XUOMTdmfvj8jwlVXrvV+IOVPrJbWldBq5viJ58+vAYZcq0U46CQcirINtbLaNKNr4RMTK7n/De2pvVUjreRjGtKawDZ8HY0ZzSBXFIZdGRELnEWJNRfXE0HWidjvhKzwc/dKNqgolsQ45RP6kutqTPC74fF5ZTBTXrIjOEjfD4P+vKZwYIcECD4xRCCrB7ZvglUWSmtd4XTby7w1LQERLiCU4Us0HWMkLY+EhGFylIQ2Qz0ttDvGQHHwYC0SIeYzXfcN2Ub+1RwhLD/syEqOAI4tJUUYonWszwlfRUHZJkR6yw71U6XCpmdhkwLXxT3Dv2wSTuwzinumBCT6LA7aRd8DUa6oiiTUpaOj3lhCpZ4kTNAApt3Pka1W+d9UhVov8XmGWyZzrZ6SX+qpCxtO7Ydq6FKYDG85v1mG2w9P3Gnj7Xwspo1VtUUDkdZET4Fb/cBR2MxHRVpjclOJP/iXAp2s/RwqxpugwDK7qH1xl0ysKYCgRH81qbySihZ1h6xxlgbkoRIQql1XVSU8TBSiuaMJN2jQykJBPvIu6fD5ZfAle7y2iAsQLbLnHh/ziSvn/j5a6ZPHF5HPhUKFTjoQRa7FPlLvh9XohvuaLl9zgwyyJ38XL6/nDAJ/8QisiboIPsdRCFmKCtuy2w4W2vhNIlaqHJAvRprWxFHajT44aEInlrL5KZFQcg8XrVK9TohFtfB5ILpHsLMTW5WJXLnum/4tIrEswBJUqwS0mQFWRE/VqL6aGWDgWAmEFiLoqyahKahdqfXWEc0WOEinW3QksKZCy2gKRvgSGavPcA07tL06mna/DtG2Ff1e5ajcbO9xjfg9f+wv9D8jBR1XEX11ozv1d7P5Qciz6negiPYyGa7SkKpFiqHEe4hyDpxxG8TAcKYFj1B1kwToJRHjIDneuLpaa1YgiMh7/L4wHN8Eg8jDVmN/FC6C3+xQ5iaah5IR/KUeYQ+RJMsqJQ2vsjhIon6gcGqK9+kQQ1nnBaKdAsgoakJeChsgr0hiu87lhcBYBZadgKDgkb+Ih5+jKaOWfZ2sul28IG6vyzdTe5iuQz6Z2nhlDpOS9YXaGFXOWIcwHunA7xMrdDTNH6mYu5LKqhriqI9Yp5iHDj1uQ4i6CPT0v7nQLkRK+G6RA1swoupnUOVei4KO3IiJ6wO3zyVEEwvdyRAxwbtmFSHInIl3EJXSk1IUzTrccYXCgsALFsvjixfEyN4SYI5Yq+RPjhaYkIg9EVE11IUaCVRZtqt/khQBjNfjLio8NYvmFEG2MPo/8/8FHT/NZdLWVwW6Q0NRhlvNhZBg9aOM7gRRUyNtYp1tNcg4Mb/ERSGVnqiIu/LVIHhG5EUPSzbgvgrrW29b197gN0E0FySpARHSgyQI5lDbWQ0SRxLL8RNQvyse6bKUOu0TSXOPud2D6/gMYT+6Uo1uknA7w9pgGX6exEAnz4l6vLj9AiiSGdS8tq7pLVCVXjD7poSHm3Db+/DTR2xThy2S4F2DnWb9o5Yk+qlAkMkZl9FFBuvi6GevYaczysS41qxFFZHBXhBcjxDboVrGEwiB/UY+YOyl4t5TG5NFIbVPQaCTwam9W/njlkm/rhljzgKm9bwH7In2gC7NDrPz4EHaOjDAXRvgwwmVVtZ/71LCsSjKHX+arZM43047VMG1/VRb6DOJd02SGMSULtgGzYO03s17pFiiuaOUmpGE7Q0W+CPFF/H4uMkZEw7jPR8MIsUWILyJB7zEhzlR4Ueb24scSlxwto8RhM3hhM/iqcmOIpHsiJ4YEi+QXbcRuSKYqgaaVA8izGZBuMaFDlg2pFhNybUa0dBhgNwFds1OQafOvo/UV/QhfWfWQSsnthLfgMFAjnDI20SayeFLX1pixMjOkZMHlaAaPwSonqpaTJfskecmY0NKEv0LtFHHUmIfThkw5BimWY5+pFUpQPQGn2NWhqUMkgDWiRapFTg6bZ7cgXSSHtZqQm5EOc257RSMg9CxAxOIPTZZ1lfmXBnkqIAlh1WyVt2L272CngUSAiYIe9stkGAMiPOiGM9kgJ3qP4V4d7utmuAYifPUMa1O43AThTogQ6h7ulKRZalZnHiN1i/2+LBFxF2FXMEtVUugI27dHs1OYJLarjbTTSQKXnKgqQiNR9zoNt8NdIRV0XqQPI0ovqzqzDwi1Q2J9l1XpYflyfZZVRVrmW5/dqkIl+i89CdO+dTAWHKy+BbrBCGN6M6RethiWjiNj3qmK4oqCY5dVxUcgOBpG5InxSEHii8+fuFcIMmJZkliGdKzMJb/0B6JhRII9kSdGvPTLy5KcIjIm2i/MkW0XL/mBHVysJv8uLyI5qfhdPBvZTEb5v1PMBrRLMyLVKCEvxSzvFiN2humWZUOG2YcUkwFii8pUa5VSLF5y5PD/IDtFv0NsJej54XNUfPosvGcP1jJW7K5kHXAVTC37+XdaCjoMlhQYs9vBIH9JPH+c21Wn3C0v7RLMDhZVyiKW2AGiSHwMlxOv+TOPVAUnnUsIG/jvmsa4YYInihBbwax11W46nbLssFltaJZmR47djCYOM1qkWmE3G2Xu4n9mU3CS2KoEsSajv7+xRk7Ed6nybJUT4EOpyh2khHn1WZYY5iE6rBgTKdQ93EkxLjULm98gXP2JWGoWTbLLOsWV2h1QjaAhTKtr3jAYIMllIoiyYgcTeaewCGVEhF645JlKjAPWoVsCnMc06tpQO8jKXannsqpwc0o9l1WFiyrV+7KqkIn+RWSlWFIdMt2CEY4JD8I24Cp/2oUYDoorMcBiUfUQCE7SG8gDEyy+BC9L2l+1FEnsLJNfUimLL4FoGFHPweJKOU+MEkfwFpJCFAgWX8TfRHSMVewkYzCgdboFeSkWedlR1xy7vCzJYTbJ21emWYxonW5DE4dFFhfk27KrHFv+/RKa7Pg7siqr55XY3/YydBi/ELnNOsgPg9W2Iy7zoMBtwKFiN8rcPnxfWIGiSq+8rCuwpEuOLhJ5dqqiUuQdd6Je+lCbnMh10ybdJi+t6phlk5dXCaFJFk5SzGiRJoQTk8zHvx2xEKf8u+uIf4KFKyX8wjqSiwAfSpPL35rubaxRRBEe0MOKRLEuNYuQ7DLQhvHQJzB//ZKc4LLm4WvaE57hd0DK7Vr9TxQ0NH2p0vjEEuA8lljemmut3suqwkWV1nNZ1dn9MIRaAqyF3arq+EhgHzEf9mFzYUxvHtPlQXElJlwsrEUC8STpFeLDgaJKlFRWJeltgGgYwVSOfBEbXcAAi4jQEIKDEBmqoja6ZNtgMRqx69hJ5BXvwXD3fyF2YnIarNhm6oJd9h5o17INClxAqctH4USLFyptVowAH0oVQ8mKSCA0AVcZzFuWwLR9JQxiZ5GqQ8ruCM/QW+HtMlGR3YKInwSSlQDnsWT1vAr7HWlZlRxZU/sDtTZ2q4q8fNUx9h7YBs+GwZETk1MUE1dcbg/OlLvkvAw8SECLBMIl6Q1EcYjIDnn7akg4WuLG2UqxPbWEQ8UulASWIpV75DFwXESLVIZP0hsrHxEJIkKPRbSJSfLAIVXKW1+KjDEVsKLSICJcjHK0SbjlOtG0aTOKiBqrvLypY6Y/4qS5wyxHnOSliH/3L9VhxEk0NFmmsQjwobSxyLPdZCJgqCiC8dQuGMpO+terW+zwZXeGL7MVYHYwz1EyXQzsq+IEOI8pjpQVaoFAIP9areh5/7KqkAnSA0t+Q0XcR9itynz4U9i+WwljydFaZAxmO1KveArW7hP9y0hjOBQTV8rKnThVWkFxJQb4LKpdAoEkvaIHrqolNcF5YoToIsQYsQTpSKlbTsJb6PLipFOILxJOlHtwttKLMo+Eo2VuOD1154apKz1gXX8XtrZNt8hLjlo4TMi2mdEq1Ywcmwm5KSY0c1hgNwULJ/7lSxaxsYtI7htY5qRdt9FyEiABEiABJQmIrWMDecPELkFiu3PmwFKSMOsiARIgARJQmoDkk/OtpOxYiZSdr8IoPhJUHUJYsfabAfuFC2DKaRfzTpOKiSturxcFTo/8osmDBEjATyCQB0YMtPORL/7EvOK/RXJesflRNEl6hQjj37I69Bhr7rAgJ8WMNulW5KaISBMLxG9iF6O2GWKHI2PVkiMDLCIhb5VYIoJi5H83+JPz8iABrRPgFz+te5D2a42A0rvVaa3/tJcElCbAeUxpoqyPBGoTMLhKYDr1PxiPfgur8xSsqVkwt+gNc8t+MKY1jXmnINGCYuKK+FJfWOmptjuL/DJnNMovbKUukUBTkrdUFfklxDucWD4RSKAZ3N1wZWL9nRcRCWiJQF1JevecdeKRLUex+6yzVrfEUp3fD2uNEa3SkWIW+VsMcqJcOTmsEfI4rMqLqyUktJUE6kWAD6X1wsaTSKDeBCiu1BsdTySBkAQ4j/HCIIEEERBLh9wVyDD5kGKzwmixV+1EWr8vzg0mrogXvDSrSX7BE0rKWacHVpPYqta/Za2s7ECSl0uUuXznvsaLHA+hygR2Wal5brjfg+tMkGvYDAk0KAGR+2Xl7tN4cfsJeevkwCGElcs752Be/2ZyhEr9bgUNajorJ4GEEuBDaUJxszESiPiljnhIgARiJ8B5LHZmPIME6ktAjLdMqwkOq0lOiRDPobi4IpZBOCxGOXeDqeQ7vLr2LLpf2Bed22XBYXTh1GersOydLThY3Ayjr78elwxsD4NPRLz45PPSLJ5aZcYPao9cawWOf1L93HC/B9cZDxyeSwJqIyAiwPYXVeC/p8pxuNglL//pkm1Hz9wUNBHbOjM8RW0uoz2NQIAPpY0AnU0mNQFGriS1+9n5BiDAeawBoLJKEghDQNXiiogsSbdKKDvwEf755of4T34PzLllCoZ2b4KU4xvx7Nun0alvT/RIzcd7nxhwwYQhsvDicnmRbjMh5dTHIcv0S92GF0OcG+73QJ3h8lPw6iIBrRIQ13SFRyypk2QxRSyzE7v3xCm0ahUH7SaBWgT4UMqLggQSS4DiSmJ5szX9E+A8pn8fs4fqIaBqcUUsA0q3unH24DGUle3Ea//2YviUERjcowkqt76ENwuHYMSA3uiceQqfPL8e0qgR6NatHYweLzJsJlRuezlkmQ6V67GxqPa54X4P1ClywfAgAb0R4KSrN4+yP0oS4PhQkibrIoG6CVBcqZsRS5BALAQ4j8VCi2VJID4CGhBXjIDXBxR/jRdWnEa/CT+RxZXyL5/DB9IYDO3VA+3TC/DlcytwZsB49OnXFTZ4kWkzofzr50OW6ezZiG8stc8N93ugToor8V1sPFudBDjpqtMvtEodBDg+1OEHWpE8BCiuJI+v2dPEEOA8lhjObIUEBAFViysiCYzZCFiNRliLv8Lz/zhVTVx53zMGw3r3QIdMIa68ibLho9C7Vyc4JB9EYs6Sr5YgVJl2znX40lf73HC/d+/REWavFxRXOGj0SICTrh69yj4pRYDjQymSrIcEoiNAcSU6TixFAtES4DwWLSmWI4H4CahaXBHbLYscu2lWMxwl58WVgd3zYDm4Fk9ssGLY2OEYkrUPryw/gm4ThmFgj2awAXLOCN/BN7F4fe0y/e2b8VyIc8P93r1LHjxBuxDFj501kIB6CHDSVY8vaIn6CHB8qM8ntEjfBCiu6Nu/7F3iCXAeSzxztpi8BFQtrogkm+LIEOJK6XlxpW/XPKR6z+J/H7yK1Ru+w/GybAy4/DpMHdUDrbw7z+0q1LudhL3vhyhjL8TOKH+fMrIHHBYJlR5f8l4l7LmuCXDS1bV72bk4CXB8xAmQp5NAjAQorsQIjMVJoA4CnMd4iZBA4ghoR1wxVaK42AtbagqcPgl2swHmymIUFpfD5TMjLTsbqXYLzFIFiqrK2SxGeMsLURBUxmwxw2qUgIrq50b6vdzNJUGJuyTZUqIJcNJNNHG2pyUCHB9a8hZt1QMBiit68CL7oCYCnMfU5A3aoncCmhBXRP4Um8kgLxESR6nbB7FxT4r43WyUf6/0eiFJkLeTDZQTy4pE3haL6XyZCo8kl5PrDDo30u9enwTuE6T3oZC8/eOkm7y+Z8/rJsDxUTcjliABJQlQXFGSJusiAX+CTXEYRM4EHiRAAg1KQBPiirgXBN8OxD1C3CbE737ZBPBVyR/Vyoky8j/ny1TdX2qdW9fvDeoFVk4CjUiAk24jwmfTqifA8aF6F9FAnRGguKIzh7I7jU6A81iju4AGJBEBTYgrSeQPdpUEEk6Ak27CkbNBDRHg+NCQs2iqLghQXNGFG9kJFRHgPKYiZ9AU3ROguKJ7F7ODJBCZACddXiEkEJ4AxwevDhJILAGKK4nlzdb0T4DzmP59zB6qhwDFFfX4gpaQQKMQ4KTbKNjZqEYIcHxoxFE0UzcEKK7oxpXsiEoIcB5TiSNoRlIQoLiSFG5mJ0mAX+Z5DZBAfQjwobQ+1HgOCdSfAMWV+rPjmSQQigDnMV4XJJA4AhRXEseaLZGAKglw0lWlW2iUSghwfKjEETQjaQhQXEkaV7OjCSLAeSxBoNkMCcC/O1em1QSH1STvWhzPEWk+NEiBkR1FCx6fhMJKD1xeboAcBS4WIYG4CHDSjQsfT9Y5AY4PnTuY3VMdAYorqnMJDdI4Ac5jGncgzdcUAYormnIXjSUB5Qlw0lWeKWvUDwGOD/34kj3RBgGKK9rwE63UDgHOY9rxFS3VPgGKK9r3IXtAAnER4KQbFz6erHMCHB86dzC7pzoCFFdU5xIapHECnMc07kCarykCFFc05S4aSwLKE+CkqzxT1qgfAhwf+vEle6INAhRXtOEnWqkdApzHtOMrWqp9AhRXtO9D9oAE4iLASTcufDxZ5wQ4PnTuYHZPdQQorqjOJTRI4wQ4j2ncgTRfUwQormjKXTSWBJQnwElXeaasUT8EOD7040v2RBsEKK5ow0+0UjsEOI9px1e0VPsEKK5o34fsAQnERYCTblz4eLLOCXB86NzB7J7qCFBcUZ1LaJDGCXAe07gDab6mCFBc0ZS7aCwJKE+Ak67yTFmjfghwfOjHl+yJNghQXNGGn2ildghwHtOOr2ip9glQXNG+D9kDEoiLACfduPDxZJ0T4PjQuYPZPdURoLiiOpfQII0T4DymcQfSfE0RoLiiKXfRWBJQngAnXeWZskb9EOD40I8v2RNtEKC4og0/0UrtEOA8ph1f0VLtE6C4on0fsgckEBcBTrpx4ePJOifA8aFzB7N7qiNAcUV1LqFBGifAeUzjDqT5miJAcUVT7qKxJKA8AU66yjNljfohwPGhH1+yJ9ogQHFFG36ildohwHlMO76ipdonQHFF+z5kD0ggLgKcdOPCx5N1ToDjQ+cOZvdUR4DiiupcQoM0ToDzmMYdSPM1RYDiiqbcRWNJQHkCnHSVZ8oa9UOA40M/vmRPtEGA4oo2/EQrtUOA85h2fEVLtU+A4or2fcgekEBcBDjpxoWPJ+ucAMeHzh3M7qmOAMUV1bmEBmmcAOcxjTuQ5muKAMUVTbmLxpKA8gQ46SrPlDXqhwDHh358yZ5ogwDFFW34iVZqhwDnMe34ipZqnwDFFe37kD0ggbgIcNKNCx9P1jkBjg+dO5jdUx0BiiuqcwkN0jgBzmMadyDN1xQBiiuacheNJQHlCXDSVZ4pa9QPAY4P/fiSPdEGAYor2vATrdQOAc5j2vEVLdU+AYor2vche0ACcRHgpBsXPp6scwIcHzp3MLunOgIUV1TnEhqkcQKcxzTuQJqvKQIUVzTlLhpLAsoT4KSrPFPWqB8CHB/68SV7og0CFFe04SdaqR0CnMe04ytaqn0CFFe070P2gATiIsBJNy58PFnnBDg+dO5gdk91BCiuqM4lNEjjBDiPadyBNF9TBCiuaMpdNJYElCfASVd5pqxRPwQ4PvTjS/ZEGwQormjDT7RSOwQ4j2nHV7RU+wQormjfh+wBCcRFgJNuXPh4ss4JcHzo3MHsnuoIUFxRnUtokMYJcB7TuANpvqYIUFzRlLtoLAkoT4CTrvJMWaN+CHB86MeX7Ik2CFBc0YafaKV2CHAe046vaKn2CVBc0b4P2QMSiIsAJ9248PFknRPg+NC5g9k91RGguKI6l9AgjRPgPKZxB9J8TRGguKIpd9FYElCeACdd5ZmyRv0Q4PjQjy/ZE20QoLiiDT/RSu0Q4DymHV/RUu0ToLiifR+yByQQFwFOunHh48k6J8DxoXMHs3uqI0BxRXUuoUEaJ8B5TOMOpPmaIkBxRVPuorEkoDwBTrrKM2WN+iHA8aEfX7In2iBAcUUbfqKV2iHAeUw7vqKl2idAcUX7PmQPSCAuApx048LHk3VOgOND5w5m91RHgOKK6lxCgzROgPOYxh1I8zVFgOKKptxFY0lAeQKcdJVnyhr1Q4DjQz++ZE+0QYDiijb8RCu1Q4DzmHZ8RUu1T4DiivZ9yB6QQFwEOOnGhY8n65wAx4fOHczuqY4AxRXVuYQGaZwA5zGNO5Dma4oAxRVNuYvGkoDyBDjpKs+UNeqHAMeHfnzJnmiDAMUVbfiJVmqHAOcx7fiKlmqfAMUV7fuQPSCBuAhw0o0LH0/WOQGOD507mN1THQGKK6pzCQ3SOAHOYxp3IM3XFAGKK5pyF40lAeUJcNJVnilr1A8Bjg/9+JI90QYBiiva8BOt1A4BzmPa8RUt1T4Biiva9yF7QAJxEeCk+//Zuw+oKK79geNfOrv0pmIBVFBUULGgoCCKgg17bzExJiYaU/5JXmJ8qSZ5aaYYaxJjF0vU2HsvsffYsSA2eu/wP0tR1F2kKiu/Peedk7fO3Ln3c393ZvjtnTul4pOdn3MBGR/PeQdL8yqcgCRXKlyXSIW0XECuY1regVJ9rRKQ5IpWdZdUVgTKXkAuumVvKiU+PwIyPp6fvpSWaIeAJFe0o5+kltojINcx7ekrqan2C0hyRfv7UFogAqUSkItuqfhk5+dcQMbHc97B0rwKJyDJlQrXJVIhLReQ65iWd6BUX6sEJLmiVd0llRWBsheQi27Zm0qJz4+AjI/npy+lJdohIMkV7egnqaX2CMh1THv6Smqq/QKSXNH+PpQWiECpBOSiWyo+2fk5F5Dx8Zx3sDSvwglIcqXCdYlUSMsF5Dqm5R0o1dcqAUmuaFV3SWVFoOwF5KJb9qZS4vMjIOPj+elLaYl2CEhyRTv6SWqpPQJyHdOevpKaar+AJFe0vw+lBSJQKgG56JaKT3Z+zgVkfDznHSzNq3ACklypcF0iFdJyAbmOaXkHSvW1SqBCJld27NzJ6rVriYiI1CpMqawIaKdAdl61dbSz+lJrEShXARkf5corhYvAYwKqMSfXIwkMESg7AbmOlZ2llCQCTxLIplGDhgwdMphatWo9aeNC/72wHxt0svPTpkU4REJCAvHx8WRkZhZha9lEBERABERABERABERABERABERABERABJ6tgLGREZaWlhgYGJSqImWWXClVLWRnERABERABERABERABERABERABERABEdBSAUmuaGnHSbVFQAREQAREQAREQAREQAREQAREQAQqhoAkVypGP0gtREAEREAEREAEREAEREAEREAEREAEtFRAkita2nFSbREQAREQAREQAREQAREQAREQAREQgYohIMmVitEPUgutFIjl7NJZBO+OwXXYS3RpURdr/UcaErqVRaE1aOVal7rWhg/+UdP3RXEo1r6xnF+3hKVbj3E9wYQG3YcxqL07Nc0zub0nmDlrDnI1rip+L7xA5+ZO3K9i7CkWrYrCtW1j3OpaY0gq51f8wuKd/3IjHrDvyMujutAy59/kIwIVXUDGQUXvIalfBRTIv9aYXOVgYu3Hr2NqqyxjrQL2pFRJGwTk3k4beknqqE0CxRpTZdcwSa6UnaWUVOkErrP216OYuNenUUsXbBSG6D36JsqQlUwLcaJ9k4Y0sDN6IKTp+6IYpicQk26A0sgQw8cO+HABqeeXMf+CJQ3r1MXBMIydf93Aoacfza0v8OfqCOo2bkgDk1DW79GhZaAnTZzNSb68nb9WbmF3aANGvBZEmwZ2GHGDdZ9vJqO1O/Ub1sBU3xQrazOUhnry8s2i9Jls80wFZBw8U345uLYK5F9rwtbx+/Xaj1/H1LRLxpq2drbU+5kLyL3dM+8CqcBzJlCMMVWWLZfkSllqSlmVSCCWU4t+Yfba09yz787rr/tgcX4LK7ce42ayPT6DBtKllQu2t1cz7Z844s6f43ZEBvb+gxjq35haUevUfx+/m/k7L3H2WCjOPfrgGnucHbuPci3ehKZ9R9LPpyH2UTvyZsPYkX5gRc6slJvJ1jTrP4xeXvWpptS73w/ZqbHEpBtiYmyMoW4Y66fuxcLfm9rJm9gc40kbDzecLcLZM2Mr2b5taOpmT1rILRITz7J0YybeQW1oqUquJB5l1v/WczkyjDhMadTjhdy6mDw4ViXqfGlqSQRUvyAci+DOiZNcv2uIV39/9M7s5Z9z4Tj1eJl+Po4k7l3M4k2Px3v+mKjlqs/VkEgi7yXl1MC+48uM6lJfxkFJ+kP2qSQCiVzetEjtuHowHtMfXJsKXoNa2RNfrSM9TE+zKcaF9k1qonNoZd41p8B1TiHXnEoSTJWzmSW9dhnFcmzVHFbtvkCaqzt2qc4E9PCkviOcUfe94TGW58x0lnu7yhlo0uoSC2REqR9r+WPqodmXd9m6KJQarVypW8hYnLfzEteOnScqMZWq/i/wQkBznKyKNldfkisl7knZsXILZJISc5Llv1+milcLGpsdYs1VG1zr1MVJGc6+jbeo28kLN/0DfLs+HY+W7jS2i2HPkvNU6+pPK9Oj/LhB/fffbcygVXN3WlleYv4BcHNzob7OsHD2AAAgAElEQVT5NdZtzcYrwBN3vd3MCnHCy+gsOy4raOTeCFdlGJv/vodrz3Y0b1gd5WOdE8WppYs5auyBb9vmWF76gy3Z7WndqAFOZtEcnDafSI8AWjavj7VOJsQdYeb8CJoEtqKFKrkSsorPVibS2KspTS1vsyX4Ni79O+DpXgOTyh0I0vqiCoSs5OOViTTxakqj5P3MP6aklW9zGmcfZu5lR3rVjWTXRQNcGz4e759tyB0Tni5WZKZlkHj7ICs3hOPSIRBvk0MsOKon46Co/SDbVS6B0M38sj1V7bj6fOU9GjVrRYuayexf/uDadP8aZHKCxXfq08n8Ijvi6+Vcc45GVaX+o9e5etVQyDWncsVVZWptCa9d1eNW8ldIVZrWb0j19H/4Y6M+Hfp0wDXpb1aq+d7baC9/yL1dZYosaWsZCUQd/Z3gQsZUe7Pca1juUwRhrJwWglP7JlQrZCx+sTwWd69mtKxyk3Wbs2kV2Jqm9WyKtBSCJFfKqGOlmMooEHJ/gJqG/Mr0NRe4m6SaIZJBQowVge+Mo1e1f1l8uQZ+zdxxq6rH+aV/cLNee5oqzhEcov77BZdq4t/CDXfbKI7t2sORo/9y49ZNrmR6MXpsL3yM9vJ7iBMeqbu5bOaHd2N36phFsHdaMHEtAmjV3BXbgsnVxMtsWrST2OoNad6qCQ7WShIOT2dDRnu83BpQ20KVXFlJorcvHo2dsdIFog8ybW74g+RKWjwRiaA0UaLQi2Tvr4uJ8wqkVTNXbB9dZ6YyhoK0+ckCISv58XR12rdsjHvSBibuNqVn+1a0MjvDr1t16dDcipTrJ9TG+9SzeWPCXkHavUP8tfYG1q7NaNnUAd0zv7M2xUvGwZN7QLaojALpYRzVcB35+bQt/i2a0dTegAvLHlyb7l+DkjcyXfVYa96Nad3QpWw6ePXx65x3/YevA3LNqYyR9vy2uYTXrlqXl3Kpqi/N3d2oqneeJbNu4OLfDNPLS7ms5nu3vOSK3Ns9v6EkLSsfgWtrpnK2kDGlKbmiLGQsTsu7X21S7SZ/zbhGnfZNaZSzTMKTP5JcebKRbCECGgQeJFccElcw50I1mjZqhIutMbroY2ptjdntdUzaok+7Tm3wrhnH5p82ouvfES/L0/yyVf33i6864dekIY53lrH4mh0NHGtinXScFdsMade3PS3zLsCtsv9hy906+Lfzppn5VYK//Qeb3p3wbl4b8/y1XxLP83fwSYxc3GjS1Bk7U0P0dXXIvLqSyVsN8fL3xtPyMgvmhlE/0IvmDatirGrtI8kVzq9g2W0nWro3op7uKf6cHULtQB9auVVH+eg6MxIvIqBOQLXO0JXc2G6YsJ4Jey3p7duClhb/Mm0zeCqOcYI66uM9b7+6nHwosWKl0Cfl5Gx+OVNDxoFEnQioEUg8tUDjdWTS6gx8uvjRzimRLT/tQBHoR0uzEywIeTBOc9YMy0uutEjfy54oh8evcwXXG5NrjsTh8yZQwmuXQ/hC1sQ2o1PrVjgmbuenpUm0DvKltobvW8u93fMWOdKepyRwd/dPLFcz1vLHlOoatvScGQHtvGiif5jfghNo3t0HTWM0Z7/8+9UqD2a6NJTkylPqUTlMJRZ4kFxpUCeFE6tWsGbvv9xO0aFa8/4M6+VF/aRNTNt9l3snLxIVn41jx370VT23F7NB4/cz8xbArZ+8j6mzVnM8LAOnAG+szqXRdEAHPJRHmRfiRDtXM2J2r2bt/vNEpJni3KEf/QKaUdtaldzJ/dzeNpkfF/3D9WQjjI300aUxA94ZgG8DY65uWMySbae5k2iFR+9h9PRtQHXTvAVqH0muGKaGcjCvffey7WjdfTBd29anmqm+LGhbiUdAsZpecBHn+MeTK+3s77B98w6N8a5a7yF1w6/8vvEsESgxNtJDp/EA3u7pRPw/G2QcFKszZOPKIpB1Y7vG68hv224SceYKMYk6OHbsT7/AZjhFb2BG/iLs8etzF2TPS66orjnx+9Y9fp2rpiR/1RW55lSWyKpE7SzhtcvdMY2jfwWz+dANDFs2RS+0Bl37e+NWM5YDar5vkpdckXu7ShRb0tQyEciMv8zOQsZU+wbGhK5ewubjN9Ft5IxBuDM9hrbD/Qlj8dHHiBo2MOTCon1kt2qCc11TrixaRZRrWxq71SVx92SOmXWihZs71ZXZ6Oio/+VZJ1s1r0U+IiACGgTSSYhJx0BphKEhpMXHEhOfTHoW6CsssLRQYpSdRGxyBmmJyaRngrGlFRZKI/QzE4nR9H3+m4CyU4iOjiUpNQsDM1MM07MxMlNipJtKXM42emQnxeUeM1sPhYVlbtm6DwZ0RkIkUfHJpGXmN8EYC1sLTIz1yUqMISouibQsfUytrDAr+OtjZgoxcRkYmSgwznkjUCap+e3DADNLS0zVvR1JYkUENAkUXLU9K5GIZF1MFcYY66YRkwRK/UwSE+ILjfes+ChiEtPIyL8yGVtga2GMTkq8jAOJPBFQJ5CRrP46EraWGRer4lGrBg4Whg9fm/KvQVmJuW+m000jKcvw4WtOweucvu79JLtccyQMnzuBEl67Us4Hs+SyDY1d6lMj8zB/7Dele2AbXBLXqv2+haOB3Ns9d8EjDXoaArEn57NYzVh7MKZ0yYyPIS4xjWxjY/SyDTEzV5JybhHBhe6neiuraqmHB3/rpebcsBpjaKhLWkwcGUYmKIwNyUqMIFnXFIWxMfo6klx5Gv0uxxABERABERABERCBiiFQ8Nd4u6I8RV4xqi21EAFtEciMOce6BYvZfiqUeKMaePYcSk+vetilX1T7fTV5+6K2dK3Us4IJaBprTxpTJd3vSc2XNVeeJCT/LgIiIAIiIAIiIALPk0DBX+P1ZOGs56lrpS0VRCA7g8SYKOKS0sjUNcqd8WtsgB4avpdhWEE6TqqhdQKaxtqTxlRJ93sCkCRXtC6CpMIiIAIiIAIiIAIiIAIiIAIiIAIiIAIVSUCSKxWpN6QuIiACIiACIiACIiACIiACIiACIiACWicgyRWt6zKpsAiIgAiIgAiIgAiIgAiIgAiIgAiIQEUSKFFy5fr16yQkJFSkdkhdREAEREAEREAEKrCAoaEhtra26OvrU9qXEapec6gq79GP6vv09HQyM++/Iq1EIqpyIiIiSEpKKtH+spMIiIAIiIAIiEDlE3B0dMTU1FRtwzW+ijktLY2srKzKpyUtFgEREAEREAERKJHAvXv3UCqVpU6uqBIfqvuQyMjIh+qRn1ixtrbOOU5JP6rEj66uLnfu3MHOzg4TE5OSFiX7iYAIiIAIiIAIVCIB1Q8/qnsIdR+NyZVK5CNNFQEREAEREAERKAOB0NDQnNkmpZm5okp8qPaPi4tj06ZNhISEoKenl3Mjk5KSgiqx0rlzZ2rVqlWqGqsSNeHh4VSvXh1zc/NSlSU7i4AIiIAIiIAIiIAkVyQGREAEREAEREAEykRAlVxRJUJKk1xRVSQ/waKaQXvkyBFU5apmsqhmmbRo0QJLS8syeyyoZs2aklwpk96XQkRABERABESgcgtIcqVy97+0XgREQAREQATKTECVBFHNCFElWEqz5oqqDNWaKqpZMKr/PnToEImJiTmJFTMzs5w1V1Tf5ydiStqAmJgYJLlSUj3ZTwREQAREQAREoKCAJFckHkRABERABERABMpEQJVcUX1UiY/SJldU5agSLMbGxjmzVlQf1YyYjIyMMjmGqhDVo0eqx4vksaAy6X4pRAREQAREQAQqtYAkVyp190vjRUAEREAERKDsBG7dupUzq6SsPqokjerRoPy3BqnKLuwViMU5rqqc5OTknJkrqtkw8hEBERABERABERCB0ghIcqU0erKvCIiACIiACIjAfQHVoztRUVHEx8eXaZJFdYCySqrkV1Y1C0a1hotqgVzVf8tHBERABERABERABEojIMmV0ujJviIgAiIgAiIgAvcFVAkQ1aM8qv+V5rGgp0GqmhWjSqqo1oeRjwiIgAiIgAiIgAiUVkCSK6UVlP1FQAREQAREQAREQAREQAREQAREQAQqtYAkVyp190vjRUAEREAEREAEREAEREAEREAEREAESisgyZXSCsr+IiACIiACIiACIiACIiACIiACIiAClVpAkiuVuvul8SIgAiIgAiIgAiIgAiIgAiIgAiIgAqUVkORKaQVlfxEQAREQAREQAREQAREQAREQAREQgUotIMmVSt390ngREAEREAEREAEREAEREAEREAEREIHSCkhypbSCsr8IiIAIiIAIiIAIiIAIiIAIiIAIiEClFpDkSqXufmm8CIiACIiACIiACIiACIiACIiACIhAaQUkuVJaQdlfBERABERABERABERABERABERABESgUgtIcqVSd780XgREQAREQAREQAREQAREQAREQAREoLQCklwpraDsLwIiIAIiIAIiIAIiIAIiIAIiIAIiUKkFJLlSqbtfGi8CIiACIiACIiACIiACIiACIiACIlBaAUmulFZQ9hcBERABERABERABERABERABERABEajUApJcqdTdL40XAREQAREQAREQAREQAREQAREQAREorYAkV0orKPuLgAiIgAiIgAiIgAiIgAiIgAiIgAhUagFJrlTq7pfGi4AIiIAIiIAIiIAIiIAIiIAIiIAIlFZAkiulFZT9RUAEREAEREAEREAEREAEREAEREAEKrWAJFcqdfdL40VABERABERABERABESg8giM2RLC3pvxhTZ4RkAd2tYwK7BNKLsmTmZnFX8GDuyAa1Vlzr8lnZnPF5dq0re1Jy3sTcoMMfb4n3y1VUlgz460rWeDYV7J6SGr+WRNNh3bWXJtSRS1+7bGs4U9ao+cdIb5X1yiZs42Sq7OX090Ey/cGjphpV9mVVVb0NRTX3Au6nihB3m98X9paO3xmPH8o+cJu/+tBXW8BzFypD9Napndd1BfcCxnyrqNDxlqcC4Gpbb3azGaWmk3leRKpe16abgIiIAIiIAIiIAIiIAIVC6B7ivOs/laTKGNXtvHlQAnywLbXGHd6AnMOGFC9y8/YIBfPawMIeHIFMaddWJUh3b41DIvM8jMu9v55sM91BwykO5+rljnJEPSOb/4bVZkBdHD35vqZGNooUSp0EdX3ZGzUoi+l4ZBzjY32TIumOQePWjbviG2BmVWVbUFfX7oDY6H7y/0IB97TsHDzvsx43MN+uMd0JzcXFUCZ1dM5bTDIPp1bItLoVmha2wq6zY+ZKjBuRiU2t6vxWhqpd1UkiuVtuul4SIgAiIgAiIgAiIgAiJQuQRKnlyZy2XTJE45dOLV3t60cDIj6dHkSmwIG4LnsGTbRTIc/Rn5Wi+861hyZ/UnnLDuQyuPFtSI38VXU2/TrG87fJvaE7nrK9altadji5Y45ycPMu+y/ZsJ7K01mIHd/Kivyq4kneb3d9dj2rsHnVplsv7r/FkptkTtmsfc5Zs4GmVJgw5DeKWHJ04mIXkzVxqjPDeN6bP3cCWzOS9O+j96u+nyz7JH62mHMmemxj+EGx7nRJQrvUf3I6Bx8WdslCa5Etp2HN16+5Cbq8rk7o5vmHDNjVGdOuBd0xTUGpsQMv+/fJ/fxo8CSdiajfvAvJk9obuYuC6NwI4t8KoexuKCbRzqyt2/b6FwuMv5iye4Hl2D9sNeo5d3HewoMPunYSQrvjhKlrrtVBOZ7hxi/sw/WHdZQbs2DpxIcGVYLy+8nK24P1FIy/u1cp0pStZaSa6UzE32EgEREAEREAEREAEREAER0DKBkidXgknu1IKsG4dIdu9Nx7ZuWJwrOHMlif3T/+CoaUtaeNQm68wyloS7MayHH85hM5kd6UWX1p7UDAtm+rJr1Og6lK4tbbkyczo3Pbrg3bIx1Yx08jQzubv9Gyacqs+IHp3wqWNO/LHpfLLbjn7d/PG2v8LUcWdxGtWBdi5X+HFVFE3cnXGvlc3ZZZvR9Q7CyzWBRW+rtvGjtdtdtrz5Fwkdu9GxpyM3F05lt34LfDzd0T+/Mq+e7Wlhc4Gp46YT3roPnTu0opGDJWbGxZ+xUWbJlfQ77Jn5IX+bDOCFbv64V4nSYNwON/MLrMpvY0d9Vk+4RF2Vj08tzK+sY3RwGn17+eDveI0ZBdtofZk57/7Ojcad6RPYFA7NYVZEM0b374S3rcojz9njLnPHzeCauu2cYtj++TwuVG9OizYOxG/+nl8uePD62MH4N7LlwUQh7e5XLRvqz6S6klx5JuxyUBEQAREQAREQAREQAREQgactUJrkSlqfHrSsEcKi1Ul49OlA06SlvJf/WJDBcb79+QJ1egXSqaUDyju7+enjczQc1QUf+zP8vE1BYPsW2J5cT2h2KGfte9G5XhaHZ5/DMcCTJo2ro8jPrajmbKgeDZp4AbeXutLBy5IL0z7mUNX+dPb3prb+Mabk/9HvdI4fFt2lia8/Ac2roJsQS6bCFGXGaaa9kZcY8Eljz+hg0vr2wqdlEsH/2Y/d4C508nPG7O4efvr4NC4jutHBI5K5b6zGvN9AugU0wjZ/sZdidlJpkit/nr1LjJkCA9WzTgoLajcLYMiA7rSoa4dx+G6Nxu28MtiV38bWySx+K7/t6pIrBdqYdoQp41Zj0qcfQYHuWF5ZwZiVOgzo7Yu/wzWmP5Rc0bCd2XHenXUb357+dG5WDZ0zc3l9pTED+wU8klzR7n4tZhhUys0luVIpu10aLQIiIAIiIAIiIAIiIAKVT6BUyRVVcqKdEzf//pkNBj60Nz3EtDv1GK1acyV9L699/CdnwmJQqmZ7ZKrWPHFk+Df/YVA7HXZ+fAy7/i7EnY3DoVEq++7Wwt/mAn9dr0KgtwceDmYUyK2o/gpn+zdfc9V9KAENUlgy+yx1e3XBv4Uj5kmqhEBe8sDLmtuHt7Fz81Z2XdejQcf+jOzSjFoGZx5sUzC54hzKJxOv0XpsV3r6OGCeeYlVry4nu39PfFolsfitkzi82JH2vo6YP1ShosdKaZIr+Wuu2KYcZ9nyMzj49aGLb0NslboQsl6zsb8h/7yWl0B6YnKlQBsTVZYF/n/Io7NcCs5cUb+dd9py3lxlwoABnenYyA6DK2sYHZxO316+jyVXtLlfix4BlXdLSa5U3r6XlouACIiACIiACIiACIhApRIodXLFvxEWCYeZ/8N+0k1DWG3VkQ+6tsMnew/jZ9+jeZsmtHa2ynuzjRGWVWwwV+pycd5UQmvZcfyOKz28jbi6KxrDtK3cbtCHdo3dcTB/dFnaTK6u/YzJYc1ob3KcU9ne9OjgQ9MaSnQTCiRXfGqhTE0kIS6O+IQbHPlrPWnNBuDnnszS99TMXGkazW/vnaX+K53p6OOIeexxZozfgd2IIPxbxjJ/fIEZHyWMjNIkV/LXXKmpTObGvjlM2W5Eh0Hd8GtQFeWNdYUY32TjKwWTK4dxGtWZdj61UVxYzJiluvTv45/3WFCBNj5i+fgjRAWTK+pnw3Qw3MvrC1Lo2a8Dge5VMLyyjNHB0LdX+8eTK2hvv5YwHCrVbpJcqVTdLY0VAREQAREQAREQAREQgcorUBbJFVv9NO7snM6nM1exz+Ulpr3SEx/7e6z6Kpjopt0J9G+MydWl/LgqndZ9AvBtWBVOzmHuln+56TSYkR0akLljHutOROE8aBDtGjhhqeaVPxlXVvPZj3sJuxdOs9Fv0qdtE6qrnh0qkBDwtNpJ8Lma+Hl74m53h20/zyW6ZT/auaex9P8KJlfmk9ijL34dTTn07WRO1unFwO6tMTr+G1/vsaP/gM741Lr64DEY1VolJQyTskiuqBa0zUy5wZafJ3HYoR8DO/tRz+xGIcYJ7Bid10Y/PTa8OZeYjkPo09OJmL8+49MjLox+tX+5JFf864Wz5IOlJHn1pHsXR6JWTOLTw868rDreQ2uu5IJqa7+WMBwq1W6SXKlU3S2NFQEREAEREAEREAEREIHKK1AmyRUDyEq5zqbvP+Bn3c58NLw3PrWUJIYcZPWKlaz95yJpFvXwDnqBvu0bUNNCH52Y/Ux5/2/0uw2ld2BjlGdn8MnhqvQPbI9XbUv1r1POuMLqzz5h1nU3Xn13JAHu1chZ87ZAcsW3ZRYXVi1n2ZoDXMiwplFgH0Z0a0M95YUCa67YELZgCtNWR9Ji3Iv420ezY+VyNhy8SWaVZgQNH0CX5k7YpBdYy6UCJFdUbwtK/ncVP864QYMhvenoWRPda5qM07iQ38axI/HI2MWiZdu4YuBObw8jVlypzctDymfmin8jC1KPrmfWwuXsvVud7m3NWHvThVdUx1OTXEFL+7XynjWK3nJJrhTdSrYUAREQAREQAREQAREQARHQYoGwhDQS0zMLbUENUyNMclZUzf+kk3gnjmwzUxRKI/Ry1iLJJDnqHlEosTY3Q6GvC5mpxMdEE5OQQra+EnMrK8wUBrnbZ6nWYIlH19QcUxMjdNJiCE8xwFypQPHQsQpWLYPEyHCi042xsjJHaaSXuy5LTllpGFgoUSp0yIiPITomgeRsfZSW1liZGmNAaoFt9MhMiCYyJg1jVZ2MdUjKqWcqGJpiZa0qWx/dh8ot/luC8msemXKPlMzkQo1tjKtgrKd4xDicdIUVpmYKVJw5n4xEoiJSMbAww0RhgK5G42zSC7RRqZdCbHQcydlGWJgYkJiuj4WZEqVBOjH37dS0OT2RO3HZmJkqHt7WKIPYgvsV3E7VL+mJREVFE5+WTezB2Uy+1YjRPTvh7Wjx8Fo6uY3Syn7V4mH/1KouyZWnRi0HEgEREAEREAEREAEREAEREAEReK4E0kPZNW8uyzcd5Vq8IfaN29J5WE86NKiJ5f0s0XPVYmmMBgFJrkhoiIAIiIAIiIAIiIAIiIAIiIAIiEBJBLLTSYyOJjY+ibQsXQxMzLGyMkNhkDfTqCRlyj5aKSDJFa3sNqm0CIiACIiACIiACIiACIiACIiACIhARRGQ5EpF6QmphwiIgAiIgAiIgAiIgAiIgAiIgAiIgFYKSHJFK7tNKi0CIiACIiACIiACIiACIiACIiACIlBRBCS5UlF6QuohAiIgAiIgAiIgAiIgAiIgAiIgAiKglQKSXNHKbqsclb527Rq2traYmppWjgZLK7VaQOJVq7uv0lVe4rXSdblWN1jiVau7TyovAiIgApVGQJIrlaarta+hly5dokqVKlhYWGhf5aXGlU5A4rXSdblWN1jiVau7r9JVXuK10nW5NFgEREAEtFJAc3IlPoRdy+azeMMRrsXrU8XVj/4vDMDPzR4zgzJsa/xR/vzsNLUGdqB1SwdKNEehLMoowyZJUWUjUPSbqRus/fB7brQYTvfAljjkBVH80T/57HQtBnaoj+6mzUR6tKNZE2dsSxS/0Rz9bUVuGXViWfNVKWO2bIiklAokUNR4jT44nUlrFfgP6kaHRnYY57Uh+exiPvk7m44drQlZegfn0pwTNbkUPFe6hrOstOfe4viXxXm6qGXcWMuH39+gxfDuBD7Ndha1fsVxK6dtixqvkHt+DT5yjrv5dTG2pWHAi4wZ0Jb6VZXolqSOZWh1Y+1n7LcMwrtps/vn/5JU6Yn7lGGdn3gs2eAhgaLHq8CJgAiIgAiIwLMT0JBcCWff95PYqNcMX19P6lgbEHP2L2Ytz6D9mGF083TErER3U2oampVM9N0UDCxNUSoMSnaTVhZlPLs+kCNrECj6zdQVFr34Pld832RIX1/qmucWGLt3Mq8frsOrPWpz99u/SenRh4BOblQ1LAn5VZa9Oj+3DP+6GEaXMmZLUgXZp0ILFDVeM8PW8+n7u6k+bAT9OjbELifZl8yJ398kOCOIgd19cNDLxqg050RNUrF7mfz6Yeq82oMObauTWdpzb3F6pCzO00Ut48oiXnz/Cr5vDqHv02xnUetXHLdy2rao8Qq559dTjQbSJbAFtUyA1FscXLKCNK8RBPg0xV5ZgkqWmdUttkxcQlJgF9p4uWKrX4K6FHWXMqtzUQ8o2+ULFD1exUwEREAEREAEnp2A+uRK/DGmvjGPzC5D6RvUnBpKHTKS/2X5B19ys9U4+nX3xinzLKvm/s7SnRdJrh7I6HED8XOtilI3notr/+SPZds5Fa2gXqf8X7cyuazue+U55hb89TRaQ7mJqhkuh8moeYtT/57lWkRVOr08joF+rlTNPF762S/Prg/kyOWaXKlGi8itHNxxnJCs5rzw5fsMdEtn7yI1sasxxmpyc8l/+e733bllfNiRpO0peAwtxWwr6fXnTqDIN/+Z11k/8SP2OAxjRD9/GqiyK/FHmP72Cgx6DSLIK531X+fPjLLiVlHOm6qZGn9nEBDYlrb1bEkJ2cXiWfPZdPIGicbOdB2dd65M3/8gueIRw19551433W18P3MtJ6/G3e8Xl34TGFX7EouXb3rs+7f6tsU+br/aYyjPzeUzNWW9FaBg39TzD2YplvG5PiP8IEt++ZPVZ9Jp6WbF1r2mDPxsOH0LtPOh2ZF5sxAUDe5y6NgxrqY403fUK3Rr7oiVEcRrMlTqknFrH3/8/AebLujj286BU8muDO/nR1v76yzIv57lzJjRcM1S6hZa/tMYHEWO17zkykPJ66x0zs17lb/0+9EnoBO1EtTHQtUyskJTrKh+5Anfx9ezw/Hu5o7NtXXMf+zeQ4muxv2fwf2KUpdC2/M0Ol8Lj1H0eNXCxkmVRUAEREAEnhsB9cmVrGj2/vQeM84qaObfh4A2HjhXV5IZE0GqkRVmptHs/+EXDpg3p03r+qT/s5AFdxszcmhX2hgc4MPgCDxautG8djYn568C7wG0qxXK96vUfO8Wy4J38n5J9VVw/Lsv2aDbio5+jdE9svhBubZn+fn1X7jQsAeDuzcja+90Zt1uzqsv9MS3iurf8suoS97EheemkyprQ4p+M1XYzBUnRrQ14+qPG0jyD6J7n9qE/jaDwxZqYldjjAXR0vYyC8YuyS3DPxXPA/8AACAASURBVJtVE05Sb0wPOvhKvFXW+Hy03UWP1wyur/svHx2px8jBPWlfz5q4A5N5f7MN/ft3o33180wZm3c+c7rAJHXn04fOm3UxV83UmJ9On76dCXSOYNmHK4hu1obWrWqTdeQPpvzrwvDhQbS3/5cp+efKJrf5Pe+//VpakxwZR3JaJmTcYO3U1WT5DqK3bx0MUxMf+75fOwW7Jq1Se4x2jjpEqSmrX+sUlr5/NHfWTJmf62+x89svWJ/dioCOLTE78SdfzYVek16jb4F2PjRec2bx/MQhaz8GD/Gjxq01TDtUlf4vBNGh9j2WazJ0jmHtRzM4XcOL9u1rE7fxe6acb8zYt14g0OESvz7kq+GaVfMWwZrKd7WmRE8uFnMgFj1e1Zxfk0NY8dVXXG/8Er3bmbPvq5Xq460srFyS2fudhvuNulYkHZrKlBB3ujlFsHB3wuP3Hm1sODelAt2vPKE9esXsx8qyedHjtbKISDtFQAREQAQqooCGx4KySIm5zvkTx9izdycHjlwhBif8R4xiSKfG2Mfv4uMvz1J/UHe6eddGeXMzX088Q72X+9DF4V8+n38Lz/YBdPOsjm5CLJnGZijDt/L+PDXfpx3hl3F5f0g0uMPUd3ZSZXhvenaoj3nYFr6eeIQ6IwfQ3eMef76xHMPeI+jbrSk2V+Yweqku/Qd0IaBWgRta+WO3IsZZiepU9JupJz0W5MjNSX+T3qcvnd3vMvU7DbHb+Bazx2mIMbcElr84P7eM1rEsfEuSeSXq1Od4p6LHK2RcX8d/J/5Lo5f70t3HjH+//Q87aw2nT9d2uOoWmF3ieI5P5z7hvKk65xVMrjSyIOluApiaYWqcRfShaYxfbcqQYb3U/PH/SByrEis//caZKu3oFtiGBnYK9FWzAx793laHhHsajuFelZwn7x7dx/Bo+Z3rVbMXCl47rm/g4/fP0vTNfnQtNLmymKzOIxjYuyX2afv55e3NWA4aRFCHOhhEaWif+T7ennyL1gOD6Nm6BhyaxeurDBg4tIcaXw3nk4aF9FG+XzmPlaLHa+75df7ZOySZKTHUBT1lVep79WD4oE40rqUgSVMslIWV9Wkmabrf8LEndM7XnK7VA9/qt5n81+3H7z1i9vL5VxXofqXQ9tTBsqweuS7n+HnaxRc9Xp92zeR4IiACIiACIvBAoJC3BWWRkZpCQkIcCQkJRN86wppZx7AfOJLujqf48NMFnAlLwES1TkpmMpF3azL4m4m80KEm4f+sZuParey/boRrl2G82KsVdSxSOLdHzfcGR/gp/5e+mkd59/2LeI8fTB/VHwyZF5g3ajHZ/frRuVUMC986gOPoXnRs54JFSIFfagv+WijJlecmvot+M6U+uRK59xveOOzCmB61HyRXXM7y0ScaYrd1DAve1BBj7pJceW4Cq5waUvR4VSUerrPuv59xrumL9GmawrwpZ6g/uCddvepgEV9gXRQvG0KfdN58NLnibkPEvkXMXriGg9fTsLbM4rxhRya+M+gJyZVojs7+lnWpTQjs0oVmDhYY5Pyhp+77DG5pOkZOckDNPgXbVdbn+pClvFLw2hG9l+/GHcb51R74F5pc2Y/Dy73p5OeCRfZFFoxaSEaffnQJbEDmYfWG3onBvLnCiP7DetG5cTUMLy3kpQUZ9OnXWY2vpvNJIX1UQZMrBddc0dEzRGFmhbW5AkP9LI2xUCZWJjt4/UNN9xv6bP98H9a9OtC6mRWhe9XcY8St4hWN+z+D+5XC2hPoRpWnMW2pnM6B5Vlssc6v5VkRKVsEylwgljPzv2L65YYMGt4DL2crynPpqMKqH3FmA8uWrWHHqVB0q3syaORI/JvUwkz1i8mdQwTPXszqw2FYNevB0JHdaFbL6v6i/KC+HUkXgvni19WcuByde+j6g5gwrnjtzKnXoiXsOBuPYb3OjHytF9517MhZ7uuJ9SpChyWdYf4X07nsOojhPbxwtip6D1RUsyK0WjYpJwG1yZWMi6uYeEBJT79WtHK0QJdsstLD2PbVB5xxH0PPOrf4euE9WnZohW99m9xfKTHCoootFiaGkBpPXEwc8bEh7Fiwkqw2L9DFtwl2umq+b5LA4nfzfj2tG8L/3jlBw7F9CPKti0X0P/wwdiPWwwcQ5BnFvPEFfmUt+EutJFfKKTyebbFFv5kKY8uEdzjRcCx9gnypm/fm5kvLXuV/t30Z3cuNkE9W5s46cT7HxNkaYjfjML/kP47x2B+sklx5ttFQ8Y9e9HhVtSWDK3+9x6TLTelodYzD2b4M6hKAp4MZugUXnfWtgzJF03nzANVH9SLQzwXjUzN5dZke/QcFEWhzju8+349p+7b4NnfE8vrffLjZhKHDuheSXKnCnVXT+SuyLu382tPcyQojPR0gnovqvr+1ky81HcNdyTV1+xRsV1mf68O2MKHgtSNyL9+8cRiXMT3oWGhyZT1mQ4bSM6ARVTJOMPPVZRj1H0RX90h++596w06GmxgzM5Wuw7oT1MwegzPzGLUki34DuhSevCp4zSqsjypocuXRBcPvj8hCYqFMrJS7GDtDwzk7Yi3/WaOgd6A33vUsyFI3Vmpc5ON5Feh+pbD2mBihrxp28nlMoHjnVwEUAS0RSApl18Kp/LZsK6dshvLtxOH4N7J9Ko+GPiaUdIY5H33LAdtO9OvcDINDPzL3WnOGvDSAdvWTOPDTJNaltybAry731szhSLWejOrbiUZVlVBIO66ve4MPNlWhY1A32jpbYWhkSRUbc5RGehTpdJd0gZUzprFdpzU9fK25OG0B+5378u7IADzsI9lVWL2KGgZZKUTfiyTNyBJLc2Xe/U8Rdq6oZkWoumxSfgJqkyvZiWeY+9U87rp1pW9XL+pY6BF7cSU/fr6H6sNeoY+PATs++4NbzXvTp6sn5hfn8fWSDHyGdcczfSO/n7anY4c2tLC9y4ovpxPnM5S2ZidZfunx77s0TSL4//KSJt6w5YNJHK7bn5H922C472c+2WHDoJf60UmVQNH0h68kV8ovQp5hyUW/mVL9ofoBkw47EjRwEJ0b22EYdZTfJk4los0ohvWqwoE3Z5DcZShdA03Y/aX62PV3vMKMgmv3FPxjKGfmyrTcMnyTWJwfszJT6hlGSMU6dNHjNbfe6ZeW8d6XW7h2KwLPcR8y3L85tUx0Va+5ur/obEuT3cxRcz7t0jKLVW/9RmSHFxnW14XIhR/y2TEXXhk/gkCTvYz/+jzNRwyifzMFZ+Z8xFdHGvDy2y/Q1fES0x5bc6Urzkl/s/hkVfy6dsGngR3GOX/hZXBj42RmPvY9EPIXY9QeYwjutxYxR90+BZMrZX2uzwhj3WefcsChN8N65147Jv6cQOCnr9K70OTKD1xq/BLjXwygWshs3l2SQdDwPnS2+Ie3/qfB0Pk2f741jxif/gzp5ULEwol8erRurv1ja65o+EGgsD5qXLXAL4HlF+NFj1f1MwPv10xjLLxA17Kwco1h5Ufqz9kN7k5lTVIgXdp4UeP6fH5RN1a8TdgzqQLdrxTSHv/G9rm/xMpHkisSA5VAIJRdH33D3JDbxF4N5YbDYL74RHNyJTZkA8FzlrDtqiXt2zhw4tgJ6nUZz5CAFtjGH2LZ7MWsPXwP0wYdGPJKDzyd7FDmz8iw96RO2gX2HQnFwHsQbw70o15V1avfCnzyEgyphhZYWSiJ2/sN7/x8F5/XX2eA63W+mzgT/N9idC9Pkje/xufbatNvzCi6NM7gsMZ2xHJ8+ni+CG/Hm8P74lvbomgJlYfqlUpcdDTJemZYGt9g2diP2eo4gDdHd8dDZy8ffaCpXo+fTzUatjVm6+S8mSsdzTjw628PZrEk7GPi5PlY+Y7JsbYvyFZRzSrB6KnITVT/WFB2OvFXj7D575Ws2/MvYfEZGFWph3f3wfQP8MDJWo+USzsJXryMjUevk2hSB69eLzI0oCkOxjfZs3ghwRsOcy3Jgvod+/HygPa4WkWwL/jx7xuanCowW8ABvYu7WLgwmE3HwkixbEHQC8Po4+2MXfoBftT0h68kVypyjJW4bkW/+Yf0xKscWr+CFev2cv52AjoWtfHo0JtBQW2pb5/NidlfM2V1Aq3eHEO3arfYuvzx2HXSPfTgEbXHZq4oOPV7XhkvenAzOBbPsbKgbYk79zncsTjxmpddYdl7HzHzhiuv/fdVujatgUKV0yiQhPBrqcNxNefThtUMCd06ne/nbeeKbj16tzBi7Y26vDKyO4GuqeydOZ0/t5wg2sqdLoEOXFuRSus3+9DRPYw/Hkuu+KE88TNTV54jMssUY0Pd3Jsf7+H0SFzD1qM3Hvl+DF+NaED8hvlqjtERs2M/qilrDF/1M2XP//7NW9C2rM/1mSRd3smC+YvZdDIS+/atUG7Sxe+DvrQtNLmykcQ6sVy9fpPwrIYEDBlGP18XqhndYocmwzY1yDi8iqm//8XB27Z08TFlw916jFHZFzW5Ulgfta1N3uS7ch0lRY/XJyRX0m+wvTyt3K1Jv6jufqMGYTMWEOndDW8vN2wzQ9ilbqxUV5Bake5XNLanKU5WhsiSK+rDvujxWq7DRgoXgTIUuMGOP4+T1dCQG1N/Y1GKD/+nKbmSfoFlH37NVt1m9OnXEeuLs/hmzk6ch09hbGcrdn43mSNVO9CzY0OStk5nTWYHRg3uTgubC0wdN4kVyZ68Oj6I2rdX8HPwPdq88gaD/FyxyX30QM0nlO0/T+SHYBv6/e8Nuphv4qMvjtJw1HiGd3JH99DXvD05Fr/xo+nna8CxuZracY2V4z5gzoVYsgz0Ma/tSf+CjxoVR1OVKPr8Z7aE1aLb+BF09nDE4MxM3vhcU73qYlHwhFqYYYCCVR9O4myTMbzR25Ltn/4v97+H+9ModjOjJ/yCTdeJjO3tQy2Nb02pgGbF8ZVty0xA85orWWkkxkQTE59MWmY2uoYKzKysMVcY5i5wmJlCXHQUMQmpZOkrML//b5mkxEUTFZNAapY+Cgvr3Oey9bLUf6+TQvTdFAwsTVHmrN+SX24a2QamWNlYYmqkj2528sPbpcdxJ1a1ZqMSE4N0YgqWUWY8UtCzFCjezVQWaYkxRMfE577ZRM8YU0srLE2N0dfNJjUuisiYdIytrTE3ziYpRk3sUkiMGemSll+GpYLMhGwUVnkx+yyR5NgVRqB48aqqdjqJ4eFEpRthZWOBiZF+blIjq2AcquJO3flUh8yUGCJUb+XJMsDC1ICkDEMszJWYGOmQGhtFZGwi6brGWFgoyIzPwsjKFBOjDGLzz5X3/1uBTko00XGqc30BThMrLEgiOSX1ke9tsLdWopMUo+YYCnTVlmWDvYU+KdFp5Xeuz792JKZjYGaGQbIOCmtTFAXbrLrG5DcxJ4l1kJrDfGjiXhUjlFjZWGFmrI+uTiYpmgwVBuikJxIVEUV8ahoRu6fyv6vNeWNId3zrGj64Fj163ILXrML6qGAdyzG6ix6v6cTdCSddYYW5mSJvHZ6CFStvK3101N5v6JIWFU+WiQkKY0P0VH2mYaxUqPsV1TjXeP9Ujh2u5UUXPV61vKFS/UokkEFSfBp6xjfZ8vp/mRLbmrc1JFfSryzj7Ql/Y955HGP6tqTazQWM+fhPqgR9wTDnC/wy+R/qvjCOFwLd0Dn0I+/+mkKXt0bQwz2cP8dN4m/r3nw6vg+tUrcy5r+/Uy3oI17r7U1NU3XcsZwJ/pbv52zkXO1X+e7/BtA0Zj7jJ52lyZg3GO7fCOMTvzDuy/N4vDaOof71UCZraEfEIX6bHExonU508bInZuMsFl2vT//XBtGxQdXizdTLmSVylf1/TGaNTgdeGtqdBuFzeENjvRpiW2DplMIMx5Y6uVJBzSrRaKpITS1kQduKVE2pS2UUkJupytjr2ttmiVct67uH1rYpxivVky+y9vc/WLbtFLcTdani2oZuwwYT2NQRayPtmXfwVOL1ObHSssh+Lqv7VOL1uZSTRlV8gSusGz2BXwpJriQem8q4L07i9vJ4RnRywy50DaMn/Jozm6KbcglTZ+/nWqIl5kojSI3mXqQzL333EUNbJ7LozUmccBvNWyM64R6/5YmzMEJ3TeerKYvYl9CUlyaMY5iXC8YnpzKuQBJD/8hkxv/vNm3Gv8JAPxcsc94hr6YdGcnExCSQZWyGmdKA+P0/8taP12j52jiGqGbOFH3d2LxuzOTu9m94d1oSHcePIsB4LR9+9SDpo75eubsWZlja5ErFNqv4I+B5q6EkV563Hn2O2iM3U89RZ1aCpki8alknPzRDqMCMlic1IyuVuKgoYhNSyMjSwUBpjpW1OQpDfa16pOOpxOtzYvWkkJB/L3+BpxKv5d8MOYIIqBFQk5QI3ZWzzsfR82E5b9f5vw7RzJt3nLr932Z0UFOq317G6Akzsen6CQOrH2Tyr9dxG9SPLp4OmOXk+I2wrGKDefZppo3Le9zl0UdcWmQx8/cHx1C9wadRyiZ++H4OG8+ZE/Tm/zEyqDkOZvpwbRVvfbAI697v8nKQJxm7x/LBEmuCxr5KzxY1yZ0A8+QkUcKRKQ8laWzz3472SHsLe5tQ2LYveO+HRAI+eIVetU7x8Yca6lXlCv/7sWiGhSdXVt23HluRzGQsVVgBSa5U2K6RisnNlMSANglIvGpTb0ldJV4lBrRJQOJVm3pL6lo8ATVJifRE7oRHk5yaDkaW2BlfYM4733PSqR9vjvaF7T/w6R/bcH5xCmPaZLDo0zlEthnOmIFNSV33HdPPudB3ZG/aVr/KTE3Jle7NMEh9cIwqFhFs/noSM9bfpd6I//Da4DbUr6J65FK1vv05Fr39KYecBjN6WEtiln7A3ER/XhrSB08H87wfFtQniX6avJx0rxEM6uJM9JL/8Nk/dXnhjRcIbFwNo/zXBT3S3ofeJhS6n1kzlpDYfBj9OjkROvc//HLLi9df6kdbpzsEa6qXvR73imj4UHJlqAMnJ3zKcvMefDC+G/bnpvP+z6twHPwDYyuSWfGCTLZ+igKSXHmK2HKo4gnIzVTxvGTrZysg8fps/eXoxROQeC2el2z9bAUkXp+tvxy9PAWePOOD7FRuHJjPn7PXcT7FEe/GCjZv30ejwV8ytmcLjC6uY9GSjey9GI1O1YYEDh9CkGc9qmQe51dNyZVHFmdNv7KctyfOYOeJuxhb2WFpZoSBbn0GTRhHDy9HDC5tYf6fq9h+LgJTFy96jBxAh4a1sMhZiFP1UZ8kOr1lPn+t2crJ0Az0qzWj+4hBdPWsi61xEV/FnJ7I2a3zWb56KydCwbKeF91H9MW/kQOWBpkknHtSvfKqV5hhwTVXhvticfYPvvtzM6HpLvg3U7Jp6x4aDpr02IK2FdasPMNVyn6igCRXnkgkGzwrAbmZelbyctySCEi8lkRN9nlWAhKvz0pejlsSAYnXkqjJPtohkE7inXCisxRY2ZijNFKTdIg9w9xPv+WAuS/9e/pTP3UzH357Ca8xLzPI3xWr7ERio2OJS8pAx8gES+vcRfJ1814VnGZkiaW5EqOspJwZMXomNliZKXJfUJKfe0iL425ELMmpGQXY8h4vUhqhl5lMbFQMcUnp6Koeh7UyQ2FQsK7q25GRHEdsbCwJKVnoGpnlPEarVNWtGJ3zoIxs9B89dsaT6pV3oMIM2zuhExVJvpN+RhxRUXEkZ+hjamJAclIyhma2WmVWDF7ZtIwFJLlSxqBSXNkJyM1U2VlKSeUvIPFa/sZyhLITkHgtO0spqfwFJF7L31iOUIEFMlM4t24Wc//extk7qegrbXHwH8ro3r40rGpSrERFBW5l+VZNDMvXV0q/LyDJFQmGCisgN1MVtmukYmoEJF4lLLRJQOJVm3pL6irxKjFQ2QUykmKJiY0jUTWzRM8QhYU1VqbGGOjmL1xS2YWe3H4xfLKRbFF6AUmulN5QSignAbmZKidYKbZcBCRey4VVCi0nAYnXcoKVYstFQOK1XFilUBEQAREQgTIWkORKGYNKcWUnIDdTZWcpJZW/gMRr+RvLEcpOQOK17CylpPIXkHgtf2M5ggiIgAiIQOkFJLlSekMpoZwE5GaqnGCl2HIRkHgtF1YptJwEJF7LCVaKLRcBiddyYZVCRUAEREAEyligWMmV9FubmXTqJNXr9qGPU13sDAqvTXG3hzA27P6Vn+9c5NoTGtqn3kReq+9BLcXjGz7xuHEXCD6xmOB75wnProJnzWG84daUOmaGDxeWcZ2/9k5nt05HRjdti5uFcRnzS3GFCZTkZir21kH+Ovc3q6JDuJqlS01FMwa69CbIyQkbY72igadEcObyFlZd28uGpHAi0aGagStBDr3p79qQmiaGjy8elnCdXWfXszzsH/7JSEBHpyoelj152aMNTWxMMSz4SKzEX9H6Qcu2Kkm8FmziE89bj3gUd/v7u5cgvh8eV9nY6DnjX6MXwxq542hm/PB4kPjWisgtbbw+1sjUSGJ3bCRx924yo2PBoDp6Tbph2r0VJlVNKeLZl6y4G8SsX0Xy0eNkJSSDsQt6bTpj2sEDE2vlY+Woto/dtJakw0fIik/K3d63G+btm6C0VDxyro4lbsMyEnbvJzNeB506nTEd0AmzmpaPlJtB/IYfiD9RDUX/7pg526CvFb36/FayzOP1+aWSlomACIiACDxDgaInV+JOMnP/r3wflsGA1u8zzqUB9o/kIh5qR3G3z9n5Gks3fMZ/Q09zsVAUG8Y2/5r3GzbD4dHkypOOmxHGhn0/8OOtqvRqFkDLzJPMPr8bgyqvML5JS5zNHtwCRpyfyUvHQ2jRZCSvurhS1UAWjXqasVq8m6kMQk7O5D8Xt7Ir/h5xGWmkAQa6CiwNqxBYezwTm7SmnnlhQQvEneXPg7OYcfsMF9MSic/KJBPQ1zHC3MAcj6qv8XWrDjS3frA6e/qdzXxzbAmL7l0hND2JpOwsdNDHWM8cJ7NOTPAaSlCN6pip3jsn8fc0Q+ipHqt48fpI1Z503nq0JcXdPn//EsR3xKVFTDzzN2ujbxKRN670dAwx1begWdXX+F/rAuNB4vupxlxpDlaqeH30wKlhRP/5K/H7j5MZm0h2ZiboGIDCDD2X/piPCsK8jvUTEyzpYVuJnrOMpNNXyEpKgaws0DVCR2mKrnM/LF4KwqxAOQ+2DyErORky87Y3MUO3/kAsRnbDzCk/cZJBwo6ZxKy6CD59sWikR9KKxaTSFothXTBztLifiMmKOkb4T7+S4jgUu56+KGwNkKt/aaKt9PuWabyWvjpSggiIgAiIgAioFShSciU96ijzDs3ix7BTXMh05t02ExhfSHKluNs/qFk68YmRRKSn5vxh/PAng5BTM/kw5CCGNq/wfasgvO3M0S9wx1OU4yaFLGTEkWCMq/0fE5r6UF8Ryurtn/HV3Ya83nEEA6pXxUR14KQLzNn1LWuyuvN2q0C8bB//xUxiqnwFinMzlR62jrcOzWZBRCqe1QYwxs0TVysF2XHX2XziN2ZHZ9PdYwJv1GtIDY0TkDK4cPRzxv67i9uGgYxpFICPvQ0KvSzibu9kxskVrEvMoqfb53zg1pzaJro5cTJ/7498HXoaA/NBvNW0Ay1sTdGJVx13FtPCb2JX6z9M9WxPM0tjJP7KN2aeZenFideC9SzKeas02z/YtwTxHXOU7/dN4ZfbsXjWHcLL9ZviqDQkJfIoC4/NZ2lcCl0KjAeJ72cZgcU7dknj9fGjZJCwbQrRSzaQrtsGkz49MK9vA0nXiV05m+RTd9Dzfwfb3qokhZHmJEVGGFHTvyd+11WyvfpiHuCJ0jr3HH6/nMD3qNKjLcY2hpAaQuTUn4jfd5rsGp1Q9uyKubM1OsSSuGspCTvPQpPR2A30Q1FNgU7SWcJ/+JGE1DbYjOyFaW1TkrZ9R/TKi+j2eBfbdm4YKVWtSyFuxdfE/GOGcshgLBvXQF+VGJfPMxUou3h9ps2Qg4uACIiACDznAoUnVzJiuHD2LyZf3sT6mCSU2dHczq7DWG8NyZXibl8M3PRbm/j44O8sjW/Mez4vMNihFhZ6eZmVYhz38uF3eeHcLdp4TOCt+m5UN8zg9IG3ePliMt283ue1OvWx04fQ0z/xypk7+DZ7iZfrumBXMItTjHrLpiUXKPrNVAqn93/Eqxf/wbTWf/ive3ta2phgpKcLmWkkxB3m111TWZ3dk698utHO1vTxx3pU1cy4zNwtk/jijiPjfIYzzNEJa319dHWyyUxP5O6Vxbx64i8OGA5lgU9PAuzMCTv9Pa+cWkuI/gC+bN2bzjWqYqK6E1cdN2oP3+6dztw4H77pNITe1e24KfFX8oCo4HsWPV7zGlKM81bOHsXd/lGvEsR3yuWFDDyykCuKQfzUKgi/KpYY6uqQlZFMuOrfTiwn3OQVZnt3ppWNEjm/VvAgLVC9YserpqalXiDiu+9JOKXEaMxorLwaYKR6BDMrnazwI0T8PJWkGy6YfDAKK/eaaHqaOOPKGsKnziVF2Q2bYUGYuFijp6dLdmY6Wde2cu/XP0k26IrNmF6Y1bEk88IywqcvJEWnPZbDe2PWqAb6hnrokElWYiQxy74g/oAVxmNextrDAYOba7nz0xyS67xMtf4dUFQxJPP8Uu5OX0K6+1iq9PZBYWNA1p39hE9ZQGrDQdh19cLYSmatVISoLrN4rQiNkTqIgAiIgAg8twKFJldCTnzGO+d2cjyjFS83DsA+bB4/3s6kR2v1yZXibl9k1Yww1u/5mo+uRuPt/jb/5+ZBbYXqJir3U5zjnj/4Bi+ej8GvxYM25H/XXvVdvQZUSz3JT7t+5rBeX97y9Ke59SNrChS54rJhaQSKfjMVysqNnzAhVMFw/7d4xckF24K/NGYncnDfu7wRUoXRHUYzuGZNTNVVLDuNmKRIojKMsDUxx0xf/6FfWbOj9zJx1y/MSmjDr/5D6G2fybatn/DetQQCWr7P267u9wDeeQAAIABJREFU1DIqcOCsFKKSoonONMIur7wLEn+lCYkKvW/R47X4563inufUQhU7vu3Qv7aMrofmcsvkZX73CsTT+sFzmGnXgul+aD63c/6tM62sFcj5tUKH6EOVK268ampZ1rV13P3lT1JMemM7KggTJ/MHyWtVzAW/R+z6UPQGfYpd+8Z5s0MeLy07LZ7MmDiy9czRszBBt8B0kaw7u7n3w3SSFD2oMqo7Jo5mJGz8kOile8lu92XObBaF1UMnfdJOLCD89w1kBfwfdv7NMQ5fyZ1f5pNc7zWq9fVDoVo07upKbk+ZT2q916ia810qMYu+JO5MDUyG9MeiYVWZtVJBQrqs4rWCNEeqIQIiIAIi8JwKFJpcuXJyBptTauHu2Bw3awOO7ZvAOyFJdNGQXCnu9kU1jTg/i5dPLOO8wRB+bdMbv6qWDz0OVJzjFnbz38lzAmOdXYg59RmvXTJmQKvhDHGshbmuPG1d1L4qy+2KfjOVv1aPDa91GcfIWk5YPlSRbM79M56XLiTQ0fM/jHNWrZ9Tgpre28b4vdOYl9mdRe360MX0KpO3fcePUR586T+cATWqonhCqEj8lcBdS3YperzmNqg4562SbF9stkfju4oFOsnn+W3nV/xwV5+ujV7ljUYeuY8FRZxkydEpfBkWRafGE/lA9b1Cp9Dkipxfi90j5bpDceNVU2VSjv5B5OwVZHi8TZXe7XJmfxT8JB2YQtTcDWS2ePf+7JCiNyyD1DtniVv8G4mHEtAf9ja27d0xVuoSt+YdYlb8A90mUyWwNcZmD5eadWkld6cuILXR61RVPZKUsPax5ErWZdU280mtn5tcMYjbQviMTWR4D8e2kwcK06Iuw1v0FsmWJRMoq3gt2dFlLxEQAREQAREomkChyZX01FhSMEJhYIS+bjy7drzPmyGJGpMrxd2+SFVMu8LC7V/z6U19BniN5416rlQzePgB6OIcN+bfGfQ9sYG6dT9igrsnTsoIdmybwFuhDrzh/xKDTW/z696fOWs6nLeb+dHUQqYEF6mfymGjot9MRbNt+we8c/UW7Zp+wXsNmz78Fqm0K8zb9gWf38ykv6ZH2p5Y/wwuHPmEV/7dg1mtT/mmuS+NkjYzct8slmb1ZXlbf+pE72VJyDY2JkWRqWOPp10QLzb2wt3qwduCJP6eCK21GxQ9XnObWJzzVkm2Lx6kmvg214fsdOIjjhF8eA4LI8O4baCPTs5jQSlkp9eiu8tARjdqRT1zZU7CW+K7eOrPcuvixqumusZt+ICYZXuhy3dU6axKcjycYc68sJy70xaS1uD1vNkhRctsJ+z4mv9n7zrA5CjO7OuZ7skzG7UrrbTSKksgCWUJZQkRjMEJB2yDMT6H89k+23dn+3xn+5zO2D7nhLONEyAQAhFEEBICgQQoJ1CWUECrsNrdydPpvr+6e3d2d/LOhtmt3m++mZ3prvrr/a+rq179VRV8ehfk83GoiQY43n0bKpZOg7vMAUEADNHmMchj/gU1t10HT507KdJQQevab6D5oeehzv+KEani3ovz3/kJwp6bUXPHjfDUexHb8jNcuudV6Df9G4asqEfs3rvQcmICArfdgsCEalgzj/vSTzxvA4Fi8ZXjyRHgCHAEOAIcgZ5EIKcFbQ0DWrOKKx0Nzff81MW8+PqvcefO1TjkuB13L347ltaUZdlxIHO+WuQAfv/cd/G30AL826L3Yqm+Fd/b+kcc8f4TvjxvARwHv49PnwjgQ1d/EO8rC+OxPTls2dyTHhrEaefemNJwaf8v8e7dj2KXPA6fnPIRfHzyNIz0OKDSgrY7f4FvHd+CHYnR+PcsizGng5t2TPnPXX/HU9F5+NrSj+DW+hHwn30Ib936Jxy1rcB7bSfwQvAAdsWDCGoK7VMEtxhAg28lvpy0WxDn38AldO58TYVBvvVlvudnxj0lv00NO3LmOfx4669wd9NxnNV16GZSdmEU3j3us/jmLBJXnOxbzu/S4Xf3+NpezrYIkpt+hJrrukaQWFNvYsnTcbLCFMLlv/8EwRf2Q22+BD2mQRi+CO7bP8LWT3E4Ab3pJZz/3i8RORaDuORO+N+5DP7hPghqC0KbVqF1zVrIpy4Bb/mGIa5UJ9Dy4P+h5dkQpFv/GRUzHQj/8bsIvjEJ/o/eCrf9BTT/9iVoy29D9fJRSDz/UA5bNmctCD+hSAgUi69FMocnwxHgCHAEOAIcgZQI9HNx5RyefPYb+MLxIK6d+wX828SpGJG8pkXKImXpdJgjsau23Y+HWt7AJX0IZtS+BXdOWYKrsA//u+UvOF/xAfzr1Aac2PMz/CSHLZs5t3oGgXwaU1riJB5/4S7858l9OGsPoMLpYgtv6moCgr4INzpewbqQB++Yk3mnq1QluXh4Fb6+5z7cd9mLD171OXxuynQ00Jo/p1fjLVv/jI0tIXj0UXjn+Hfg1glXYoTbFHXM3YJsQz6N3y24AYtpIV3Ov54hSz9INR++djU3X7Ek3/PTA5SW3xRdc34D7nr1HvzpXAhzx9yKO9t2C9qNVbv/htXBKBaM/W98xdrGnvO7HzAxNxO6x9c8xJUTKdY6yWqiBrW1GVo0Dmgq4q8/geYHn4EcnwnfZz+E8inDIekxhJ/7PZrufQJyswCb3ws7i2pVoUWrYJ8+BMqBPdBnf9pcY0WEFjqFliceQHDrHiCqAzWL4X7nDSi7wo7Q776P4MUZKPvgjRDeWIXgI9m3bM5aDH5C0RAoFl+LZhBPiCPAESgYAV23hmkA+ixQOGKWg86z2fjWbdlw4r/3PQL9W1w5vwlf2PwL/CG8EL9Y8UHcUjcEzqz3Xw6dDi2BULQZTUoMMiT4pHJUuhTs3PoNfO1UPe5c8D6sjD+LT+zIYcvmvvfhgLUgv8aUimjkDHYfegL/eO0prAqdRVQYirnVN+OTM1eg+uT38R9Hw7gmL3ElhlP7/4pv7H8Ua8K1uGPqR/HJSTMwxuswwsVNceXJJhvunPbv+PzkOZjkd0EyRR1jl6Kf4e6LQ/HZZZ/FnaPHoJKm8HP+DUjO5sfXzhDkUG91uCTf81NBnoXfiGHvlq/iXw7uQdmoz+Er05ZgZoXH3C0ohpbzG/GtLb/H6tB8fP3apG3sOb9Lgt858/XMelz46yOIHb/QsVxTP4Qh71qGxPavGGufpIlcsdY1iU1MWkg2T4T0eBAta7+L1sd3ANf/N2poF58yO/RYC6JHXkbLE48gtv0A9JgIoX4xnO94J/z+vWj9+wNIXPEv7QvYQoMWboUaDJEGAzgDsJX5IL9+Ly79aQ9w/e2omq0j+Kuf5rBlc56F4Kd3C4Gc+dqtXPjFHAGOQDEQSCWehOVWAAJsgg0hOcjeo0oErfFm2GwC+zzENQyKVo0TrSpEmw2KqqHaI6HcaYemA162IxylAvgddoid1sTMRaQpRvl4GhyBTAj0a3Hl1O7v4o696yDVfQXfn70c0wIdd29JXbDCOh3yuSfx31seRHToP+Ez0+ZCOPAlfDiHLZs5vXoOgfwbUzqURAgt8SCaNRk6Tc2xB1DlbsH6Df+DL5304SPX/is+MnIMKrKJdImLeGnnr/DNI89jT2IKPjHrDtwxbgrq3VL7PPxzT+FjL/4G97bMwI9WfgQfqB8OX3K6egI7Xvo8PnE4iOvmfhmfGT8ZQ9MsN8D513M86q2U8+drsmX51lv5nt8JhVz4DWsXLi8+tPKz+PiocahKHjRSL2Ddc/+FL5zQ8M4FX8Snx01Mu1A053dvsTD3fHLmqxl5Ejl0rmPisz+LoR95K3DmT2ztE3Xhl1F702K4KjouAtu24O3sf0fN25fAXSnmbmTSmcqB+3H+1/ciceWnjLVbqo3KVFdiUENB6NEYoAmA5IVQ5kf8+R+i6f6noa34FmrfSmJMmkpfOYOmn38XwdB8VHzwJvjEF3D+p9m3bC6oEPyighHIma8F58Av5AhwBApFgMQUemlQkVDjCMshxNUozoVP41ToGC7HL+FSrBEticsIy0HE1AhokrGua1B1UroF9vnm0R9AY+hq/GV/DGdD1I4HE1BoQJM+O+0CfKINQzwShnodqHbZMb3Wh1qPiIYyFyqcIjvfKZKII+QUEVNomfl1HIF0CPRjceUintvwFXzueAw3X/0lfHr85Bx3eCmk03ERL77wLXy9cTz+5er34ca6ITj+Sg5bNue2Lh9nX4EIFK0x1fwyvr3px/hF8yz84NoP4d11tXBlsilxBuu2/gJ3HX8RF6Qb8Nk578Y7Ro1GjSShg0ge24Ofrv8efnBuEv77hn/CB0fUoeOGFQr2bvkcPnqwBSsyRsxw/hVIkX51Wff4mm+9le/5SVDlym9k24UrVxs4v/sVUU1jcuarHIJyuRW6TGtJJR2uCogBL7RjD7EFa+PD7sDQ26+De7gnWRJBy5r/QsvD+yG8/ZsYct1MuDoo0Lkjk9j/d1z4zf1IXPGZpEiUdNe3oOnXX0Vww2XYP/qfGLLkSjjTVPrRbX9A01+OQ3j7B1G1aCKcbz6Sw5bN/OGfu+eKc2bOfC1OdjwVjgBHIAMCVmRKRA6zBcabYhdwtPk1nAgdxqngMTRGzyChxiBrMmQtwQQUVVPYu6ZrIBkm1fG+8R/D2daluHtXDCdb411OIYmc2uEkoBiiiwC3aGOfHXaBiSwj/U7MGebDlGo3RgWcqHBJRpSLAD6tiLO6VxDov+JK7AB+s/4u3HVxCr668g7cOnwovNmiDRhkuTb42/GNHHsA/7p9PfwNH8VnrpyFMR5bDluK5ir29IofB2Qm+TSmTu29C188uhu1I76Az02egQavNcSu4NiOH+Bj+9fhYtln8euFN2B+lSdpV4nO0DXjla0/wJcPvojLvvfjK3Nuwsq6WvhFIxSxw6G3YuOmL+Jzx97EjClfw9emzGDcaTsSR3DPs9/Ct05X4JPXpY+Y4fwbGPTNh69dS5xvvZXv+VaOefAbQWx57gv41LEzmDrlf/C1KTMxNpnfkb345Ybv4ftvVuNfOb9LjsTd42tScaN7cP7bP0L4RAO8n/8oKmaMgGQFr8SP4sIP7kJohx+uL30GVbPHwJFmynzk+V+h5cmt0GZ+CtUrZ8NZnhwB04Lmv34TLet2QHjHXai5YR5cwedw4a9rEJNWouJ9K+Ad4Wuro+WTT+HiL/+A2LkZ8P3Hh1ExdRhrWHc5Iodw8Wc/Qth5Harecz28w70QTnZdI6bzls3uIVxc6W3CF42vvW04z48jMEAQIEGFBJKg3IqoEsbRlgPYe3EbjrceRKvcjDgTU+JMTFE0hUWm5HtkE1eypUciC03NJ8HFJdpYpMvEChem13iwcmQZJld74JXs7Hs7X78lG5z89wIR6L/iSuM6fOTF3+J+5V1YteztuLEmkKFDnFz6fDsd5/D0xm/jZ00z8Mmr34lrh1XCkcuWoiPqchR7CvQMvyyvrRcjR/6M27ffh03ybHxtzkdw+5gGVAitOLj/Pnz7tbVYG6zHvy78HD49fhJqpfQq3an9v8Bn9jyKS77b8JWZN2LJ0Aq47ekW0NLRevI+/PvL/8AT0aF4/6Q78fHJMzHG74IePIqHt/8K3zvxMoKBj+PXS96BpUMC6JoS599AoXr3Gv/51lv5nm+gnC+/g4f/jDu2P4Dn48Px4Ss/hk9Nmo5RXgdil/fj0Z2/xfff2IZQ4BOc3yVI4u7xNanAegQtD34HLY9thzr0XQjc/i6UTaoCIm+g9aG7EVz/MrQrP4Hq29/KBJB0tal2aj3O/+R3iJ6rgPOWD8N/zQx4y5zQIo0IPv13hB5/BjIWw/+ZD6NiSh3E+AFcuOv/EDogQ3rvp1Bx/Sx4ymyIn3weLX/9G6I7jwPXfwU171rCphCl1Fae+zmaVp+D/X13oGreeDjo2RDakWXL5ulweXIa6SlBVvRfk4vG1/5bRG4ZR6DfIUCCCgklNJWnMXIa+5q2Y/eFl3Exdg5RNYyYEkVCi7NolGIc3RVXUtlAQgoJLT7Jjmq3iCur3Lh5bAVmD/WhyiXCLdm40FIM5/E02hDoQ3HlDNY9/wv89JyK62Z8Arc3jEXyYFDLwd/iPTsexMWyz+E386/BnEpjq8/sR36djpbDf8FHduzG5El34JOTpmC4uRtRhy1Fl74XS9Wt+N4Wa8vmFZhZ4cxR7MluMT8jNQL5NKZ0+SzWvfC/+OKJ/WiU/Ch3OGCHinisGRcSftww/vP46oyFmFLmNLfyTsE/9SD+uPF7+PbpfWi0V6LG7WHqdtdjLr685Da8a+hw+JRm7Nn1W/zHa+uxS7XD53SzBT9p0drWaBNk8Xp8fdEduG1UPcpTiDScfwOH/fnwtWup86u3skfoFYnfchNefPUn+O/Dm3EATvgdBr81NYbW2GUo4g2c3yVK4e7xNbnQOrRLe3HxFz9CeO+bEHwB2Jx2CJoMtaUJWtlK+P/5dpRfVQ/JDB8JbbwLwad3Q73qM6i+bi5clRKgRhHe9Bs03bceStAGm8/NFjmErkANNkPTJ8F5xydQtfQKOD12CLqMyObf4tLf1kFptc4HdDkMtTkCTLwV5R++BYHxVUipj7fuwYWf/BLRmneg6p3L4al1Gc90Pdy+ZfNt/4yKqxwI/6F9y+ayyTWpo2BKlAelYnbx+FoqJeZ2cgT6BgFryk9LvImtkbL9/Ga82vg8WzMlqkaYoKLoNE00/8iUbCXqCXElOU96pLjsNjZNKOC0Y8YQD94/uRrThnhR4xHhsNv4Oi3ZnMR/z4pAH4or1nx+Be9a2HV73Mv7foVb9jwE7/Cv4HszF+MKf8dF8tKXLI9OinIGj238Nn4TWoDPL3gbltaUtS9WmrylaOsbuKQlbdlcXQZnpxWqsyLNT8gbgfwaUxqikdPYfWAtfn1oHdaGz+OyXonpvgV43xVvxzvHTsIYL+3kY5mRgn+XHsW7X/o9Hrl0Bp1WF+hk+zL8+C2fxofrG1AOHUq8BcfPbsXa/Y/iwfN7sFuJwmObgOuHvw0fmLYEC2prUZ5qWhHnX96c6M8X5MfXziXJo95il2Y7v3j8TsQu48iJDfjLgSfwWNNBHNFUVIjjsLLuJtw6lfO7P3Myk23d42unlHUZ6puHcfnJRxDe9DzUphbAUQfbVTfC945rEZhUB8nc5YGx99F/YzsMqfO+0WH9FD3WjOiRV9DyxOOI7doHPRhtT+fm5fBPGgGHS2Jz/JkOEqfdgl5CywMPILb3CPS4HUL1eNhXvAvlS+bCO7zc3J65MxIKQut/gstrE3Dc9gFUzhoFqU1I19u3bH55DxBJ3rK5Dg5Hrm2RUmVG/7S7qHztn0XkVnEE+hQBElXiLBIlgV0XtmDz2adxOnwCQbmZTQMyFp7t2aOnxZVk6+kxQhEttBPRMK+ERcN9+OAVNRhd5mRTh6S0Ues9iwFPvfQRyENc0RCJXMB5WYPXVYUKhyPL6E2282UEwzvwm2efQ9XEd+KmsRMwJGkTATXejLPxIGxSFYY4afvPXMHOlm9SOiSgRC6hVfei0u3tOv0j5Zaixla7/Oh5BPJvTJHQEURTIohWtnCWHW67F2VOP3yS2C6cMdNT8A9BnI62IqxmllYAD2p85SgTpbYQd02JIUTbhSoxxHQNNsEJnxRAucsFh82WOsqJ86/nSdSLOeTP12Tj8qi32GXZzi8uv1U5wnbhCqpxxHXALjjglwIo4/zuRYYVN6vu8TWFLbRgYSgILUzbHGuAIAEuP2wBD2xixzpQC51Hy5r/Qdj3HlQt7biDUMfdf/SM6TCBhXYLam2BHksYA6l2pxE943EakS8pDxJQmqCGBdjKKdKm806Eqbdstklp6vLiuoanlgKBovOVo8wR4AgwBEhUiSkRNEbO4qWzz2DHpZdwMdqIiBKCwnbeLH6ESjroe1NcSbaBtHWPZGdCy4waD943sQpX1wVQ45HgEHPugHJGcQQYAnmIK8VHLHLsfvzL7hCun/MWvG04X8Ok+AiXdoo93Zji/CttfvQ363uar/mWl/M7X8QG1/l9yVeadnvpx39HYvZ7Ub14Gpx8DZPBRb4CStuXfC3AXH4JR6DfI0CiCm2R/GboDbz45jPY17SN7fpDa6kUaw2VfEHoK3El2U6aNlTmtGNSpQu3TqzC0pEB1PudcIo8ajFffw7W8/tQXGnG5hf+jkP+hVg+cQoa3J1HjgarS3i5LQR6tjHF+ceZVlwEepav+drK+Z0vYoPt/L7ka3THH3H52HD45y+Ad7i/4xb3g80RvLw5IdCXfM3JQH4SR6BEEGDTf9Qo2zJ53ckH8drlnWhJNCGmxqAXaWHaQqHoD+KKZTvNUiCRZXTAgX+aWouVDWUYyiJZuMhSqH8Hy3V9KK6oCEdaoYleeCRHpykbgwV+Xs5MCPRsY4rzj7OvuAj0LF/ztZXzO1/EBtv5fclXLdoMTXPC5nLBlnLR8MHmDV7ebAj0JV+z2cZ/5wiUAgIkqkSUMN5oPYyNZx7HgaYduBQ7z7ZQ7s2pP5mw6k/iimUnbe9c4bRjfIUTt06sxo1jKlDnc0Dka7KUAu37xMY+FFf6pLw80xJCgDemSshZ3NS8tg7ncHEE+hoBXr/2tQd4/vkgwPmaD1r8XI5ARwRoodqQHMS6Ew/g5caNbCvl/iSqWNb2R3ElWWShNVlm1njw+dl1mF3rg89ph91aYZ2TjiNgIsDFFU6FfosAb0z1W9dww1IgwPnKaVFKCHC+lpK3uK2cr5wDHIH8EaBoFdpSedv557Hh9GM4GTyCmBrpszVVspWgP4srlu1Ou4Aqt4RrR/rx4Sk1mFnrg1viU4Wy+XYw/c7FlcHk7RIrK29MlZjDBrm5nK+DnAAlVnzO1xJz2CA3l/N1kBOAFz8vBEhUSahxHGk+gEeO/Q2HW/YhKLdA1bPthplXNkU/uRTEFavQXsmGGreIz88ahpvHVaLWI/GpQkVnRGkmyMWV0vTboLCaN6YGhZsHTCE5XweMKwdFQThfB4WbB0whOV8HjCt5QXoYAUNYieHxE/dj05kn8GbkFGQt0cO5Fif5UhJXqMQCgCq3iKUjfPjk9KGYM9TPo1iKQ4WSTiWluBI8+DQef/F1nLksJxWuDFNuuBHzJ9bB9vo6PL71EM60mArosPm4ZeUMNNR4OoIhn8POZzfg1UPnELbV4MpFSzFv8nCUOZP2DJdPYvPDz+FC3VIsnNEASiJ4bDPWb96DkxfjEIfOxMqVszCuxgexmFCnsc12Yn3GspeZRmTDqP289Xj8WBnmz7rSxEfGuZ0bsWn7QZxtTQC+0Vhw7VJMG1UFN99KvYOH82pM5cC14MHOvmjPLqs/9bPYtm4jth9rRCQwFkuvWYwr6yuRTGWk4HKxKBvcl+Gey6HsHezoZKf7VOb73eJyT5avWDj1ZTp58dU0NCUnM/gzIw/aCp+5jpGbduP5p1/Ba2dbIZeP68Bl+dxOPLvhVRw6F4at5iosv3YOJtT6IfUAsJnux1Rcy2R3snmZMMr0bMk1/R6Aok+SzJ2v+T+zUvm257lVKnb2ibtLPtPc+VryReUF4AgUjEBUieDw5f1Ye/xvONi8BxEl1G+nAKUqZKmJK1YZ3KINlS4Rn5pei/dMrMJwvxO0EC4/BicCKcUVLR5EazgOWdUZKhe3rcWGiyOxbPl8TBrux+nn/oznWkdj+pUTUEc9L8mDMp8bDjFZHYjh2IaHsfXyMFwxbRyqwruxcZ+OqUvm48qRVXCwlGWcemkNHtu0D8Ls2/C2qyegTtmNx585BlfDFRhfZ8exzc/hdNXVWD53EoYHijWnLb1tk2odiGcou7WxQTaM7IKMpt0b8eQL2/G6NAe33TwfE+p8UE+9gNVbwxgxcQLGDJFwZtuzeCU8GiuXzca4oV6mgvLDQCD3xlQ2rqX2RTLOmf0p4eTG1XixqQ5Tpo2EfngzdsnjsWLhDDQMcZvJpOCyr3iePLkx3T2XyOE+S7ajq51Dpcz3u8H5ni1f8ZDqu5Ry56uBZ6r6AcjM5TfT8qC97s1cx8Sxc83D2K2Nx+zpI5A48Cx26dNwzYKr0OA7gw0PbcAb/isxd2odEgeex05lIlYsmIZR1a4iApvtfkzFtSbsSGd3tbODbWnvldDeDM+WlpzTLyIQfZpUrnzN75mVxrexYz3OrVKxs0+dXsKZ58rXEi4iN50jUDACFK0STgSx8fSj2HDmMZwJH4esJQ+QF5x0r15YquKKBRIJLDeOLsOnZgzDlGo3nHzb5l7lT3/JLPu0oKbdeOyxw/DOmodZE0cgIIawY/U/cKR6KRbNmog6Xxo5IPI6nlhzGGUzZuKqiXXwaFEEIxqcHjeckp2JCOq5rXjk5ddxZs9JeOe/HzeQuOKOIRiWITrdcDoEnN+6Cg+fGo5rFs/C+GFeEzcVJzevwXZtAuZdNRnDyyQ07X4MzzbWYu7M0cDhLXh+1zFciAkINMzHyiVTMbLKjbbuRw62sYy6lD1NWVOcd27bGjx3EAiIjXhNmYSbl89m4oouh9EaBZxuF5yiDfKRp/CX9UGMv3Yp5oyrQafYn/7Ckz6xI+fGVBZ/NqbxRdpCdfancBIb/roB4QlLMH/maJQ3bsK965sxfvkizBhTA+p2puRym7jSTb4imP6ey5XL1p2T6p5LFoHScD5z+fqEHv0u05z5CiBd/YCM/oxgZw51b8Y6pvYinrl3M9Qp12DJzNEQDjyIB3Z5MOeahbhS34n7nrqAkUuWYN7EWjjOb8GDj57HqOULMGNcLQwZsbtczlD2TBzVD+CRNHZPG1WRFFmT4V5RMzxbfCdzTL/f0a5gg3Llaz7PrHS8Vk9swF97mFu9Z2fBkPMLu4FArnztRhb8Uo5ASSJgLVr7j4N349Xzz6NVboamqyVZllIXVwh0WotlTJkT/zm3DjeMroDfWdR5FyXp18FmdBZxRcWpTfdjc2QC5s2ditFVTgjqcaz/yzq81pIAzeCzeUZgzrJlmDGmGt67nhwjAAAgAElEQVRk/px+DvdsbUWl0oRLTc1o1qoxbfm1mDOhFn4WY34B2x5+Hs0jK3Dp5T2Ij7sRK0lcSe7oxc7h5cfWYI9rHq5bOBWjKqzgdB3RA0/gHzudmLtkDq6ot+Hg2nuxx7cIi0Y0Y/POZtRfMRFjalQc2PgK5AmLMefKUaiyBjiz2mZ0IrqUPSU7Up8XDzUhqkiIHX0Sa47W4JpFs5i40vlo3rYa9+1yYu61CzG1QydhsFGxa3lzbkxl8WeuvjAsSOHP1r1Yc+8BlC9ZhNmThsPfvAsP3r8X/gXLMP/KepTZs3G5m3zNdM+dy3afJeOazc50nM92HecqIZAzXwGk5WQmLttyrHs7uaNDHVOfwMur1uCQbw6uXTQByvZVWHdhHK5ZNgdjgpvxl00RTFmxENPHDIGzeTdW37cTznkrsHDqSFSw+r2bXM5UdmZ3Gq55GrE5jd0ThnraI/5yfT51fraUNeWW/gCiej58TS52pmdWOl4rh5/GPb3Ard6xcwCRoISKUihfS6iI3FSOQN4IyEoCx4IH8cCR32P/pe39cnvlfAo1EMQVKi9tz1ztFvHpGbV4/ySaJuSCnU8TyocKJX1uZnEldhjrHtwH96y5mDmxDgEixqVtWLVqB+QJczB3cjVCO57F1sZaXH39Alw5oqx9BPHkevzx8X1QRl6NpdOGQn7tBWw+5cec6xdjan0lQrsfwzPnhmDmjACOP/YMztXf0FFcObsNa597FXtPqJhy3c1YMm0kKhztkSN66148smof/PMWY86IIDY9uBuehYswp+wYHtl4AfVT5mHm5FqIiQg0yQO3U4I1pQdZbGNTllKVPZWr05xHSrIgCGjesxr3vV6NFanEleBBPL1mC8JjFmDBzHGo8dj4tKAkjHNuTGXxp5SLL6x8U/mz6RU8cP9RDLlmKWZPqIOveQ9W3/cKHLNWYuFVDcBrWbhMXdLu8DXTPae+ir9muM+M6XfGQdFdGe+5NFzOel1JV4HFMz5nvhIf0nEyE5c9x/BwLnVvcpG61DE6Iqe24amnt+NkUwiyow6zVy7HHOJ1dA8eun8LomOX4Np5o6DvfxJrNr6BmuXvxPLpDag0ydQtLmcqe0aOqginsdsvJUUU5vJ8Svls0XJLv3h06fOU8uFrm7FZnlnpeK237u4VbvWWnX3uvEFoQEF8HYQ48SIPHgQicggvnV2Pp089hBPBwyWzaG0mDw0UccUqY4VLxPsmVOLjV9ViYpUHEhdYBsUNmlFcCb7+KB46EMC8+TMxoc5vTKtRY2gNxiE4PfC47NAat+DBNQfhv/paLJpSj3IreoU6CU9ewqglSzB/Yi2cF7Zj9UOvoWLRcswf0YIXnzkO/1WzMH1cAlvvWYuzncUVOYrWcBStR1/CM3t0TFmxgC362ja7Xm/FrodW4XDlIswqP46Nh124esEsTBqq443dW/DqzqM4EwKqr1iIpfNo6pCzfVpQJtuuqAct7ZKy7Ckoke28dOKK2rwPG9ZtxbnymVg070qMrHC2iz+DgnrZC5lzYyoHf1JuGYUu05yU/mQj+AdRvWIRZrWJKzvgmbcCVze0Yks2LlPa3eFrpnvOfxAPrU9zn5lcZkUL7sO6dZnvuZRlz+G67J4cHGfkzNckOLpwMhOXJw4BIjnUvWb6KeuY0EGsX/sqWoZPwbTxtRCOvoTNpwOYuXQuJte5cGHnM3j65cO4GHVj5PgALh6MY+wN12L+FSNQZs2r7A6XM5U9E9f0DHYPTxL1c3k+pXq2VF7EC+lwSU5/AFE5X77m88zqwms9jrO9xK1esXMA8aBUipIvX0ulXNxOjkAhCLTGm/HUydV47szjaIye6fdbLOdaxoEmrlC5/Q47ltf72ZbNs4f54bTz3Uty5UOpnpdBXInh8JN/x07X1VgwcxJGBNKQoXkbVt33OgKLl+HqyUkN8MYt+Mfasxi1fCFmjhsKd/N2PHDfHnjnX4Op9l148tl9aIzZ4ZR0RFtCUEQvxq14P26YaewYZB36pR144IE98MxfgYVTrNB01lvFxe0PYM2JIWiIH0DziOW4ejrZKUCNRxCJxBEJn8GOTdsgT1iOq6c2YIi1JmMG2xZMGYlyMceyI/t5qTr08rltePqZfQiOuIqtGVNf7kKHtYBLlU1FtjvnxlRWfxqGZRdX0vhTPoQn73kZmLUU82h6xKUX8fdHTqN+2RJMUF7Fo0/nwuVu8LUzrsn3XOUpPP5Y6vvM4LJxcfC1tbjvqUx2pi579uuK7PQSTi5nvmYSGHLkskHoNHUvLZebpo6JHHwc976QwKRlizBrbDWkizuw+qF98M1bgQVT6hHQwgiGY5BVAVLTq3hwYxATrlmM2W1rrnSz7s1Q9kxcW+zdjw3b09vdJupnuleSn0/0BEl6tsyQ9uLJLQWkP0j4mu8zK1VdqyV6nlu9Z2cJO75ETS+kfi3RonKzOQJpEaDowFCiBfcd+g22nNuAFrmppHYDyubagSiuUJlpN6FJlS58c2E9lo4IwCUVa4OWbIjy3/sCgQziypt44Z6NiE9diFlTR6FtuZNz27D25SAaZkzHpDo3GreswdrDASxYuRBTR5a3b5esnsPmB9bieOV8LJ0/BtjzKB7d78G86xZjyjAJsYi1G9FZbFn9LM4PW4zFC67CWHkPnth6EUOnzcbU0T6Edj6J1VujmHLDCswaWwt3UgS41rgZq57YjTdO2TDjvTdj3oQREA4/jaePBTB11lSM8V/ECw+ux+WJy7Fo2hjUWOJKBtumNVTCIaQpexcPZT+vSyOTdk14eCtCw6djxlXjUOd38IiVNMzPuTGV1Z+5iitp/Km3Yu8jq7DDdhWWLJoI+/7HsO5ULZYum4txVUCobXepTlyucnQQzQrma6Z7ri6GrQ+mvs8MLhtl77gbUio7U5c9+3V9UW31zzxz5msmcSUTl93H8GQudW+GOkY7/yJWPfQanLOuwdKr6mF77Umseq4FE99yDeYMacSmZ0+hfNpcTGtw4Pj61XihZQJWLp+FccnrmhCfCq17M5Q9E9dGq6/ioYfT2D1+KDzWcyHTveI4gideSv1smeE/gkfX5JB+/6ReQVblzNcCnlldnnvNu7FufQ9zq5ftLAh0flHBCOTM14Jz4BdyBPo3AtbCtX868GNsu/ACokoYOoxdXQfKMVDFFfIPbc08wivhB8tG4bqGci6wDBTSpihHenElsh+P/m0/AksWYubE4fBbjVelBSd2voQXdx1BY6sMwVeP6QsXYtaEoQg4zmHL6legjJ+DaZOHwtl0AC9uegWvnbmMCKoxbclyzLuyHuWu5LVFTmL9Hx9pnxbkasGJHZuxeddRnA/GoYo1mLpwCeZS1IrL2GWo7VDPYPN9D2Nz82jc/PZFmDwiAMTPYveGjdh2uBGtigD/mHlYsWA6Rg/xJIkYKmKNGWxLV3ZQp9Qq33CUyWkwytCBaNr1EB5cvxdvxp1J68AMw/xbVmJGA98tKNm9uTemsvjTTLTraGqu/tSROL8HG55+BQfPNSPuqsXsZSvYOhV+R3JEVycud16/uFC+Zrzn9AxcPoetyXy11oNGCjvTcj7ZI1nKN4ArylyKljtf21PryskMXBaDOJlD3Ts89jLWP5+mjqkPIHhgM557+TWcbYlDtXkxZu5KLJo+BkNcMt7csxEbtx1GY2sCYuUkzF82H1NHVsHdtmCVaXuhXM4kLHUAuRPX3DE0prPb29jO83E+XN6f5vlkC6Z/tkgyzqdNv9NzJxcylMA5ufI18zNLwe4UdUwXXqsxnO1hbvW6nSXg44FkYq58HUhl5mXhCFgIkLASlFvwu/3fx6uNm9jCtQPxGMjiCvmL+rC1Xgn/t2QkbhpbCa+DR7AMRB6nF1e0OEKtCdhp62SH2L5eCXQ27SYUiUFWdAiiEx6fhylwAmREWqLQnW64aAFZXUY0HEYkLkO3OeDx+dh5HdfzoWuMaUEeN430J6evAfZ015E7VMRag4hoEnw+Nxxsbo2GRDiIcEyGogsQXV74PU6mGHY4tAy2pS175/Klw6g9JzYam7DD43Yx+9RYK4KRBGQ1WW2W4Cnzwd0B54FIt/zKlFdjKpM/zWw7+wJd+JrBn1oCkVAY0YQC3eaE1+eFy9G509WZy53LWyhfM91zRPl0XO7E17ZbIIWdaTmfXIZs5cvPvwPt7Lz4mpaTmfyZW90r6VFEounrGMhRhMMRxGUNsIlwef3wOEVWL7dN3VB02BxueL1Gvdp1E/pCuZy+buzIh65c09LancxzEUikez5lfrakT3+gMdUoT658zfzM0nH+xRdwdthkjBk5rG0aYte6tue51ft2Dkxe9NdS5crX/mo/t4sjUCgCJKw0xy/hDwd+iG3nnx+wwgrhM9DFFYsDtR4J/7uoHu8YX4kA36q50Fuj316XZSvmfms3N2wQIMAbU4PAyQOoiJyvA8iZg6AoxeFrDIe37Id9dAPqaqvg6qrC9RMkS8XOfgJXPzSjOHzthwXjJnEEMiDA1liRg/jd/u/i5cbnkFDjAxqvwSKukBNrPBJ+tGwU3jqmHF6HtRvMgHbvoCkcF1cGjatLr6C8MVV6PhvMFnO+Dmbvl17Zi8NXHYloHIJDgmjvz9OnSsXO0uNRb1lcHL72lrU8H45A9xEgYSWqRPCbfXfh5caN+UWsuBfglvHXofzU/VinjMeycTdjdiCA8OX78eej63E03Iq6ujvx7pErMM7lQEvT/VgdHY1FVTMwFoex7rU/41LFCkzWXsTzjYfwRi9pOoNJXCGGUATLH28Yi+Ujy7rOsOg+hXgKfYQAF1f6CHiebXYEeGMqO0b8jP6DAOdr//EFtyQ7Apyv2THiZ/QfBDhf+48vuCW9g0Ao0Yo/7v8htjQ+i5gazT3TsnfhA2PfgkVVFTiz89s4UnkLpgRasPViBOOqRyN47E94vOkAmqRKlEleOALvwwdHeHBWHIP68Ea4/Ffg/LHL8FUp2HruIWxrOoZIL62bO9jEFXLq6IADv1g5BstGlkHqvIRF7l7nZ/YjBLi40o+cwU3piABvTHFGlBICnK+l5C1uK+cr50ApIcD5Wkre4rZ2F4FgvBn3Hvo1Xjj7FEJKa37JuSZgnGsWbpq0DNKRu3G59gMYJb2K+84qmN9wLcqP/RYPXNyFNyjVqtvx0fHvxgxsxLrIKMwrH41R9lPYG5Jga74Ha05vw+Go3Gt7Eg1GcYVm006pduNbC+uxYlQ5XGz9UH6UMgJcXCll7w1w23ljaoA7eIAVj/N1gDl0gBeH83WAO3iAFY/zdYA5lBcnLQIROYTHj92Hp08/hEux8/lvtyyIELEEt828BVUnf4cnHAtww+jlGCfpEEXg5K7v4O8Xd+EkWWCvQKVvKd47fjGkU49gU/AELnqvx9uGj0LAU4dq0YN48z/w56MbcDQc6nGvDUZxhUClTVeWj/Dhv+aPwJxhfjjsXGDpcbL1YAZcXOlBcHnS3UOAN6a6hx+/uncR4HztXbx5bt1DgPO1e/jxq3sXAc7X3sWb59Y3CMiKjBfffBprjt2D0+Hj0HStQEOW4UMz34Mhb/wOD14+jlaHH+6yd+G2MdMQPPQzrLm4B3Vjv4Cl7sN4tNGP5aOXoOLYL3H/xV0oG/dZLFarUT+0BmdCEka6TuKeI3/BvsvHC7Ql98sGq7hCCLnsAm4ZX4n/mDMMk6q8sPMpQrkTp5+dycWVfuYQbk47ArwxxdlQSghwvpaSt7itnK+cA6WEAOdrKXmL21oIAgkljiPN+/H3Q7/Cwea9UHWlkGTMa9rFlSfFGVgyagUmeyuhBx/Fn8NDMNf+Bl4ODsOSYTMxwV0GW2wzVh/4M7bIc/CesaNx4swhjBzxNsyrHgcx+Df87PU1ONDa1A17crt0MIsrhJBXsuGr80fgjilDUOWWcgONn9XvEEgrrmiajl1nL7FXWNFhs9lR7nZgmN/NXlUeByTaHcBmg91mg80GUBQTbSZFwUz5BDTRitjGoQNtnzNjJQgCQC+k3/tR0wFFB+KqjoSqI65quBBVcCoYx8mWBPtMOdsFGwvJsiclpUMHYUC/W581XYf1sgkCPJINZQ4b/A47Ag47+0zvAacdbtEGyQaQ8CgKhJGRfvK7YT8dyWUgDAwsNA1Qdd140WcACr1rxncaBEQUDcGEhqCsIZRQEZJp2za17f+EBhAOZC/5iXBre0Ew/CQY+BtvRokNPxjv9CeYMy7Zu+Uj6xx2mc6KIdAfnWKWra1kSR8IwwmVbiypD6DSlb7yyKcxRb7ae/pN7D5zHpogYojPjTq/C8MCbvgcDgg2O4ik9E5ctpn+SMXTnHYTZbjkwNk2Hxt+Nv7NnANxlvhKL1nTmY/fDMl4IxjHqWACwYTKfChSeRhdDFva+UmfNeZzj2hy0mGHn/jppHfiqp3xVzQ5KTJ+0L1g8lQwuEtpGOYm25zOfro/BGggfhJPib/tL8ZdZidM3uoIysTZJA7LGloTKhRVh12gl1Wf6LAxHgKCjVho/Ec8M741OGpxWKfRHt3krfXewV8Gv9n5BohGfcJobJTZKjbjawXxtQyVGR52+fBV1TQcPLgDp47uQVSzISEFkJD8iIt+SC4vqn0e1PicqPG5UeZ2wm4ToduovrVDEIz6ltW5VH9lZZRVvWbmrFGdpqqTOvvbwIvqIOKnrGrsnfh6Oa7ifCSBcyEZZ0MJtMQV0Lgb8Yu4ZHjKqu3N+tXisPkDcYaeCVRX0txjp90Gt50+J/1vfS/R7wLcdlvbuYwz9LIZ9Rt7ViQdxr1i2SCw+8bgkPE98ZcsTWg64grVs4bNUUVjv1NVl9A09lwhlsga/U/cN66PqRrjfdvBykd81Nj9RqNTxoCUDjt0OG30/KGUDE462bPDbp5jhAtTGVk5dOMZQrhYo1pkK6VnlZNSofN9kj3j7gP58VXFof1bcP7gS1AT4Q6YWs8Gdu8kOdh4OpvPkU6Pc+M5Qs+JpJol+T61HoNWGuazSbU5oNlElpFqc0ET7NAFG1S7E5pgg26ToNglVj9oNgmaIEEX7FBsErt/NNhhl1yQRAkOSYLocMIliqwt4xDtcNltcBC3RDtbWJAwJS4mFBWKRjxXIas6FEWGnIhBV1UkElGoigxFSUBVEtDoJccBTYZdk2HTFNi1BOy6ApuuQFTjEHT6ToGgq9CsikY36rNURxvGJp6CyVnBLsFul5itdtEBu+hk9ks2G6tHJCoHlcnphNPhhCTYINhFwO40KhDKT3QBhCkddofxYvW+DZDoN5tZP5rnG60Fo5VnVKAdWnyEfVs9wihrPmXbPic73SivzXw2Z3o25sPXlCDyLzkC/RgBqmda45dx977vYMeFFyFriW5a60HA5YcoNyMseOFzeOGkelNtxmXdCZ+gIKwKcIseuG026FoILfFWxOBFmWRHTI5BkgLwig5AbUZTIsSeez19DHZxhfCtcov41crReMtoWn+FWnj8KDUE0ooriqri2JZViO+4F9FoCK2aA2FIiAlOxOCAbPfA5vLD6QnA6ytDub8clWUVGFpZgcpAGeySmzWCqLHDXnYJ1BAQbBLAOrqi+W40uK3HdXsjwvjOenS3t1XbG+gyqFELxBVq0JqNfFVDKK6iMRzHmWCMNfDpc2MowRr9UVk10tQ1SDYd1S4JQ912DPWIGOaTmChCnYSwAoQUerdeQFjWEFY1RGTqHOpQWA+MGkTU+KBOpcAaStTBJCHDIYpwSXZ4RAEe6iBINnhEsDx8oiHK+Bw2+KiTaxOQUDUjPxJIEvRZQ0w1GutxRUFcVhGjd0Vln+k7TVONDqfOcjfemQikgpqSLkGD267DY9PhFQX4RN38H/DY6Tsba4AJzB/JL8NHOr0EKovEzmMNLkFsEysg0HdGi5oeDiQoOVjbyfifbGK9kTYhRoeuaajzSZgyxMMwSHfk05iSFQXHXvwHxN1/gx5rRUR3IgoHIoIDss0JXXRCcnrgIr76y1ERKEdloBIefxnjMZx+QPQAduIn4eBgvCUOUyPdwkawmyKN2aS0OhCd+lJt3V3re4vj9GhKMMEPkBWj0c44rKpojiTwZljGmWAc58JxnA/Tu4KmaAKKSl0+nXWiApLAtm8b5nXALdrZtSSoWdwh3pDIRtyhDjDdMeRD1nA3Oy3EGuIcVdwuSYSH8dTG+OqW7PCKdngcdngdEuuk+dhnEV7irGQIMAkViMoKIrKCaEJhn+k9nJARSSiMq1Hiq/lbJCEjKsuIxKk8CgRNZR1O6CqgqdA1hb1UVYVXkFEuqqi0JxCwqSizyfDbEvCKOmx2JxKiBwm7B7LogWx3QxQdkCQS0ajjYPhLF0RIkmR8L1CHjHxHnTG70ekQDR6zDpTZaxZt1Nm1OoUGd0moqfOKbMExEqiKwVdVVXB++0NQdt0HRGg0yLgvCIe4LiAMJ0I61blOxGxuaKILdocHkjsAt68CvkAFKssqMaS8Ct5AOQSqbwUJGnUsGXcdgCjBJjpYZ4qJi0n1bOcyED9J+GJ1KvGTBAPV4GlCMepZqvMux1Q0ReK4EJFxPirjYlQ2vospaI4prONJIooVzUrCSLlLRLVLRKVLZKIAiRmG4K2xdBPUQTXFGRLAKV/6jtIi1rd30U1BzXwytGm8prZrSUcO6ljaAckusE4n/W/1+ckuerbJGtWXhLkhuluiMdlE/DM0RcP3TKBJqsOMcy3xzhBN2I1FfDbFZ+o0WyI08U23Ex8lgDq2AtUpdiYMGPWn8VllOZHgZ9qma0zgp/QtkYLsIZ4YQqJhH5VbEgRWXuIyCTsrRpbhUzPr0FDmKgpfZVXBju2bcOm1jdDjYSZwGj4W4NAVSCQcmOMdllYg6ioceqJNwLTEH7uuQtLlJEHeSMeuy7DpsoG1WYNS7UWChE2ljob1TDEdbsnKphjX3mIwhZukgQBjAMdS1MwhE6obTZFcFmyQdeKXDTLIF+SX9ksk+lbQQLINldca2GF1BxMN2wd7CBtTMjAbNjSoYQmXrHIxGEyijyBBJd8LDoMDduOd1dkkyZGYpimwaXRnGlwQ9QRJRww/BxSIdJcwLtDLENnZn/m/9Zl+ZF0j61xTkLdwNfQrQ5C2NOe2wRYmVhlCFvtVMNpyxhiXAEGUWNuA7jSqg+k5yUQ/qnvoRbqN3cbEHxKHBYE4qzOxkcqUqJ2B8unvhLN8aFH4WmoNcW4vR4B2Bvrr67/A5jefQkTp+bVN+iviXFwxPDOxwoX/WzoSy0eVswEmfpQWAmnFFWrABd/YhdixLdAil6DJEWjxMPREBDY5AoEaOzp1kBRANUZtaK6gpshQNcVonOsidLuDjZj43G6Ue90IuD2wu7yAKwC4fIDDDzi8ECQv4PBBFz2sM0sRMYZoQI1Us9Gq0mgQDX+rUOUYmmMJNAYj7HU+lEBTJILmSBShuMwaY9R5s+kqfDYFAQkok8A6bH5RgF9U4RFUM9KGupo00m+2hUzBhI0rshEeoxysk213MKGIRIe4ICGmi4jqEht9jugiIqqAkCYhrNkRVG0Ianb2XVQVENEEROmlCFBZZ9cYaTOa8dQU0RieDFMa7YJiiCM2DWWCDL9dRYA6mDYFXiTgFhR4hTg8UOHWY3AKMlxaApKegAR6memZnVfCkqWf/L813MgEBONlCWFURlZe5h8PILmZr+h/WP9LXujkOzt14oxr20a/GF70nZN1KqjRZYhtRme+zEUjhqlH6sgT+YgrjK9nX0fs9G6okSbI8QgS0RDURARIhCFqUbjUGGxaAglZRlwmviagyDIUVWYjjkwcEh1wu1zwudzweVzwOt0QnS4IThfjJ5wmZyXCxAdV8kIT3UY0gdWpJJ4yzlLrVWb3B+uAqQqiMeqYxtEYTqApFMbFcAyXojKCsThUOWHMr1VVeEzOkghHnA1IOvwketg1OECNayOqhLVNqbFMrVwTb9bVE0SodgmyRqIdmNAU022sU2twlUQZMG6GNRFRJuIBrZqdjWYoms4a/jI1okkwhJ19pga2NepM4p1Tj0PSEnDqMdZhcmlx1qFyaHF4hAR8ggyfkGAcppfLpsNlU+GkToqgQmIdFroPjXuVXjSqazTA7axhzkY1TWGE6gVWB2gyE2LoPmGdBWrQU73B+Eajrwb3DC5KgOiFznznA1hd4zV96YUuuo3zROIpvZujt3YS5RwUdwGX04FynzESnO7Ii6+6jlAoiEjrJWixViARgkCveAhqvBWJaBDxaBBaPARbIgRRjcChRtioN9WxCZO/NEKuqTJimg1x6vqJDjgcLvjdHpR5Pajw+eDwlgHucoBERFeZUdeSSGp08YzwAeiIyhoTSS5EZRbVRwLKpaiKixEFl2IymuMqSBQi/xKfqQNG9y/xssxpR0ASUe6yo9xJLxEVLpEJczRyzmKN2qINzQ6eZUEnBZ3pGEwHJB5qTGSRdQEJiEhodibEkDhifK+zZw19plE1inhin3UjmoY+U6Sf1V2nOpbsl2z0TtEDMmyCDhd1Uol3TBCQWYeVuEgRB8RTu64Z5+rEVaqbNdbBJqFAFKhsOotQYJ1IKivdx2Z0Cj1HVLsITXCwe1KxexAXjbpDkfzQHD5E7b42EU0wuUiiMNXiut3VxmNZEFnn36qbidsyCQJGuI9xL2gqJpTbsWy4G1Wu4vG1NRpFOBaBysSk9nrbEn6Sa3LLpe1xSu1XJEdCdr2XzIgyU9kwpWGjXEwBpJApMy3FrFeprlWoziVlQTHbJkYdwQQvVqcmzM8qdIos0Sg6jtorCVAUGd1DOj0HWPuCPissEqYt+o18wkQDY3CIREsbPfNEo86x0YsiR+wSRMkJGxPhnSxahtUrTLA3rtVZuJlZd7dF33YcYrJwsaRFK7bKED3ahSISKYxIKiCR0JlgH1dIoFRZZA0JiQlFY20zesaxCCtqr8lxdm+RaA+qU5jgSM+rhIGfOWBD/LcwIIGHtR1MIYxEH8OB6IIAACAASURBVOMu1SCy30h00dvuExJdjKgdQxiiEoqUvhllyMQ01h7REBs6EzNW3I7qmhFFqV9LqxnOrR3sCESVCDa8sRaPnvgHzkfP5r+A7QACkIsrhjOpa3TTmHL859w6TKv1sWhEfpQOAunFFV1HOJ5AKB5nURAQ2JPXHKUz4/0VHYIcg56IIhIJIRINIRoNIxEPQ0uEATkKmxyFLoehxCNQ4mHW6Y3Ho4jGY5Ap7EyX4REUeKgTZlNQSZ1IBzVtjTBsmuoSk1UoFIIOCnOmKAoK4ZXaRt3dDgdE6vSRukejhGz0xBhlYZ0IM4yYmr1sBJfEExYSS60ciq0nMcdohLJRKGokqAnWSCWBhhoUuilIGKPshIMx8s6mH6jUwaPGnPVuNPqMzp/RCGcCimBGt5if26Jd2ECbjY2XsYYHa2cZkSjUSLdRm8WK9mG2GhElRgSQGQlEDT3zfxoRM0bvqVNpdRSNd+p4sgai+ZkwoM6srsQhsFcMUKKsAQolZvxPDSxVhmAJBSQW0P/UCFPjBgY0ZsVwNaOSqCnF5i7QiK2BO+skSB7oFJY9Yhb8U2+E5K8pSmOKBIZwXGHCWhtfWQeHRvUM7hKeKk2fiqhoCYURigYRDYcQi4WhJIizxNEI1Hj7/xqJNPEI5EQEEgkGNpWJW5WiimpJQ5VEYp0xhcyYlqWiRdGZmEbTYEiksNlEOCWJTcMhUcnFPhuj+CQcGBgZUSVGqLYZos2irY2IC6PpbeJLwgP7l64xR2PZZ5OLbSO0RkRI28EiQ6xJDjoT2gxszJFgsyPCxi6J8/S71QFm5xpRX20Hm54isqgQ6lww/pn8NHhp8JQJHhYX2bvL+M4SM5gA4jREEdYRoXOsd+pYGjxmvxO3qSEvR1n9Qlxln4mnMn2OmLylesf43vg9zu5pxlnG5zjAOG6MiBu4G1EtVGcY95JRh1A3yN6wAP7ZH4BUXlc0vhJfwnGqQ9qjMyye6sYEKiOexOSxISxrSERlhMIhhCOtTIBRYiGosRAEOQy7EmbiN9W/ejzE+Ez1cSIegyLHIKgxJh5YnR2K6qDpNjQyQlNJrHdaqd5hpwglY1oE1UwGk2g0WuoUbZg0pSqFVppWPrV+aCOV0YVk9S/VNW3cToI8iYBMMrHq3IzP3KSMzMg7YyaDcW+xZwGr/813kwNtzw0mKBrPEopkYxEYTISmz2aEn1nnGs8XeqY4jecPlYjqSzkCnQYlSOxVY0Znn9WvBi8Zf+k8azqGFWVlTgNjkXQkAjr90J0kbhtCr04DEiSWkdhNv0suJva6ympQVjMSkqM4kSvEgVCcotJUI/qh09FZWCm0CZReameVVKcJcCnObpvhZwlqSQEo5tQiKzKjPSrDjFJqm8LUoZYzi9JZ/DCe6R1f7VMK2+/oVCVqF0es6Wjdxav9FrJGiKyKuz3lZJvaS5gU0dO5/O3hK23PCEvkIeGSnm100BuJNoa2ZwiepNnQQefQuSwXc4q2NQ3cSMO4hqbwTqkJwO80n30pAMlHvC4UT34dR6C3ESD+v9a0C389+HMcbt4H1RqY621D+kl+XFxpdwRFk//XvGG4c0oNhnid/cRD3IxcEMgirhiNKTa1IGkytdUZaB/9NLt+bO0CUgJMIcYMq6Y1FWguflNMQ0tMQyiaQCRqiCzxWATRWBjRmNGJ1UiMUeIsioSmz3gcTvidDlS4JfhcLripUypRZ9UBD5umIMHrpHnG1tQWo5FMDV8j5NpcnMAKSzEjJXTWVm4LVUmxaoFZFmMSvtGCYI1++myIK0ZEggpBpU4rdWRJgDBGzJggY42ss3fjd9YZoM9MkFFZhI0ZhGuKE2ZH1IoCsRlh/WxE3YygsTqr9D11OKnjak1XIblTp7BkKieb0G42ADt/Tp4XzdqtJERQE8jqfJvvrMNuLJwhUIuJOqOsM5AwhBcSV6jTSp0E1lGIGx1YJtKYHQfWkTU6FAJdL0cg1l0F//S3QwoUJwyYNf5ZZ9UQBDo2Hq0vLB6zQP+kwVejrDRqSevXXI7TCL5qvEcVNMUVtERlhGNRxlN6UUfJRmVVYtDUOIskYR1VmoogSfA5HWw9GRq9J366rek1ThEep5OtA0PTwUhcMUQDUygx14axbl4a5WxbM4K5lITDpPa+VVAj+MDwlXVYi0BY/9Nv1pxZxmUjAoEddI+zaBBTDKQHPItOox8pdIW4nry4Gt3n1LG0okTo3eIpiXdULrKVFnUxeUhrChjB4obAyTrSFkeNqXWpOiwduwdGB6Zr58DkbgcR2KyLLA4rGgTFHOU2+SkQN1mdQ/wkIcbgrSUyMt4mIhCHTkbgiusg+YekrVfzafwbnVUVkbbOquVAi7vJHTyrx2iV3SCAIbBZ96xR51LkE4nSzXGjzg3GNISjccRJQCThMBGGmoix9WyY2Cfa2XolNGWR1ptws3VN7Ez4Iy7T1DErksTIlIQFk69J0QsdQTG8nP+RLK6QCGZFf3SYoWHylZHWiFToJPq1I5nEHBLJWB1nRAsy+5joZz0jjGkNbdNVGbeNOoLxmEUzmhEHBvBJU/+SeGveLx3LzyZ4GM9FmuJD9yGFCVDkRQcBMEkwTBjCIRMMlYhxHuNmhImFBk+pHqLfY8bzx7y76LljH7cCgYUfh1Q5smh8pbZAOGGsJ5NmaZD8XZ7rFebt0Fle6Vw3GP9nl3q6PB9MOqWjrcUpc3kygwtd8kr+JpmFHe8Fk+Xtphdyq5hiRedao2vdmM7ODovadPJCKnEps6OS8emwjk4O/qXcqK4JuCSIGcLf86lfc8iWn8IR6HMEqB0QV2P4+Z6v49XG54uwzkqfF6nbBnBxpSOEVS4Rf3rLWKwcVcaCC/hRGghkFlfMxhQboGgb/OvcNGgfIUrV0Eke7zH6s0ZD1GoERFVjAcvWuPHeQqP/CZUt1kfrcVB4OYWclzkp/NxYFNFqwrBRHzOkPWnw0/y9U+ckqSlsnJDcBU83umQ11Nob0m1AsM5hisG05Ina7eP+HfLTLRHKnBDEbLHKZS1q16GjadjR1mC3/GG+d1iItpO00JGGubbiOjeukjoPpp3GGWaTihlgvdojI9qFGvM3WiuAWuaKBqfDgYDXB1EszkgVi1yhdWqos9qpBW6JgW1zyc3OefsIpoWSNY5oLvrbxjRDW6O1TBhH4/RS0JLQ2DstJkwj/LSYMU2JKDM5W+4QEXAaayEQT63FEdvY1wHmrnxtbxZ3/i2Vf6zvkivfzv5O5nH7Ip6dqypLT8m5CuuwkKVlR/K7IeB07HBm4mLSb20t9UxlthBNWZJ2L7IoDLPu6ZC9JQh35rApOGoaXHYJAacHIoX7pznyafx34GvbvdTOww5ZtPWD2jHo2nXrhI+pHVr1LUOf1htha5xoLFDHWHDbEqoMQKw6rX1EvcOEhLaIly7rjidrlTkTp+uJHYWRVDJJUr3Toa7NN9NOaSc9QNqpkeqetOI20vE33ffJaZmLhSYtE95ef9J5phDDvJEUMWqtEq0ohnBtRhuyKCwzKom+I+HXUT4MgZFXsTV6istXLWXkSr7o94/zO9cphVqV63O10PR7/rp2JLpi0kGqKhZkSUWiupCi5wJuY2HeYvC15xHjOXAEuo9ARA5j3YlVeOLk/WiKX+h+ggMgBS6udHXiWxoC+OrVIzC91p9xkfoB4P4BU4Qs4gp1VvNtTBnhoR0P6wtrMdqO/7PmclLjvE3HSYpAaN9RqHPaRucgdYM4vWhiXNM23tJpsMv4tWP3s3NanRrLnXtDaSmSoXXSpS+Ryv4OTR0zl47fZSxbrtQ1pyqwxe46dIyT0U5VlmzlMyIWnKLA1lyhkfFiNKbaO6v58tUIS051JPPQ+sze2zquyTuRmGwxF0hk3XSrp5qkwbWP6afiT0cmt9vUsenbgbemgNe2NkGHgmRq9KcqcyqOJ6OQCSX6rf2+Tra9o2259sLz6bCkKIuJfZe8u9jY+dquaRE/aPeQMjay2vd87eqFznWuUYZ2Mau9PjPp25ZE57u5I+fz8UGuFUsxzyu0p5f+uWBYl+m5YQ0L5MrjdsUqNRfT3V9p7s+23bGSaqQ2cbtd2KYopIBTyjjSVZgYmH/9WkyP87QGHgJt4koR2wMDDyVeooGGAJsOdGkX7jn4Uxxp2W+st8cPcHGlKwkokvgLs4fiY9NqMdTHpweVwm3SA+JK9mKn7cyaMyNSyQddU7W2tc2eX/85o5DOQH/v4CSjm66Ta82WNzt51khVv+2sJkkDSSJTF93C2H2aHVYnNZuHO28L23+4yS1JnkzW5lQmkpkjqyXA11ReTBb5MnmZc7O/3ANJtYj5MZ3s2qYFJQnEdK4hXpO40h/FwP6CM7ejPyDAxZX+4AVuQ28jEEy04O4938G2C3w6UDL2XFxJzcQat4jf30DTg8p59Epv36wF5Ncn4koBdvJLBhACPdGY6k7kSnehTRWD0t00+fX9B4GBxtf+gyy3pCcQ4HztCVR5mj2FQE/wtads5elyBIqBgKLJ2HT6CTx49I84FzldjCQHTBpcXEntShomuXViFb40rw6TqjxJS2QMGNcPqIJwcWVAubM0CtMTjam+FFdKA3VuZaEIcL4Wihy/ri8Q4HztC9R5noUi0BN8LdQWfh1HoKcRIL5fjJ7D3fv+F3suvgq1w0YBPZ17/0+fiyvpfeSVbPjOonq8f1I1yt1S/3fmILaQiyuD2Pl9VfSeaExxcaWvvDnw8+V8Hfg+Hkgl5HwdSN4c+GXpCb4OfNR4CUsVgdZ4Mx45+lc8e2YtWhJNpVqMHrObiyuZoV1Q58Ndi0dizjC+uG2PkbAICXNxpQgg8iTyQ6AnGlNcXMnPB/zs3BHgfM0dK35m3yPA+dr3PuAW5I5AT/A199z5mRyB3kOAuH6keT/+cOCHONyyjy9imwJ6Lq5k5qPTLjBx5YNXDEGFK/1uq73Hap5TKgRy24o55e4JHFCOQGEI9ERjyhBXVHN3q1JaBLgwDPlVvYcA52vvYc1z6j4CnK/dx5Cn0HsI9ARfe896nhNHIHcEYkoU/zj4K2w88xhCcmvuFw6iM7m4kt3ZU6vd+O7ikVg6sgwOuy37BfyMXkeAR670OuQ8w55oTPHIFc6rnkKA87WnkOXp9gQCnK89gSpPs6cQ6Am+9pStPF2OQKEIEM8PXt6DPx74IY60HmC7EPKjKwJcXMnOCtoF8Iuzh+ET02sxjG/NnB2wPjgja+RKKKFB43VAH7hm4GZpNKZsKHOLRd4qVAXn68DlTV+VjPO1r5Dn+RaCAOdrIajxa/oKgZ7ga1+VhefLEUiHQCjRir+9/ktsfvNJhJUQByoNAlxcyY0aV1S58OPlDVg8ooxvzZwbZL16VkZxJSJriCkaDIGVT7XoVc8M4Mx06JBsAnxOe1HFFc7XAUyaPiwa52sfgs+zzhsBzte8IeMX9CECPcHXPiwOz5oj0AUBEhBPtB7Cb/bdhUPN+0Cc50dqBLi4khszKHrlv+bV4WPTalHrdeR2ET+r1xBIK66QBRSxwkPXes0XgyojQQAEQcgo2R0+fBg1NTUoKyvLCRvO15xg4icVgADnawGg8Uv6DAHO1z6DnmdcAAI9wdcCzOCXcAR6BIFIIoRVh3+HDWceRVBu6ZE8BkqiXFzJ3ZPTh7jx/SUjsXBEGSS+9kruwPXCmRnFlV7In2fBEUiLQL7iCoeSI9CXCHC+9iX6PO98EeB8zRcxfn5fIsD52pfo87wLRYAGqE+2HsFv9t+Fg817oetaoUkNiuu4uJK7m2kGwM9XNOC9k6rgc/Cdg3JHrufP5OJKz2PMcygQAd6YKhA4flmfIMD52iew80wLRIDztUDg+GV9ggDna5/AzjPtJgIJNYZHj9+LJ07ej6bYhW6mNvAv5+JKfj5eUe/HNxbWY9ZQP197JT/oevRsLq70KLw88e4gwBtT3UGPX9vbCHC+9jbiPL/uIMD52h30+LW9jQDna28jzvPrLgIUtRJMtOCnu7+KXRdfhqar3U1ywF/PxZX8XOyy2/Dr6xrwjnGV8Eg8eiU/9HrubC6u9By2POVuIsAbU90EkF/eqwhwvvYq3DyzbiLA+dpNAPnlvYoA52uvws0zKwICJK5sOv0E7j/yO5yLnCpCigM/CS6u5O/jj04dgi/OHY6GMlf+F/MregQBLq70CKw80WIgwBtTxUCRp9FbCHC+9hbSPJ9iIMD5WgwUeRq9hQDna28hzfMpFgJxJYa/vf4LPHfmcYSU1mIlO6DT4eJK/u4d6Zfwo2UNuG50BVyiLf8E+BVFR4CLK0WHlCdYLAR4Y6pYSPJ0egMBztfeQJnnUSwEOF+LhSRPpzcQ4HztDZR5HsVCgKJWzoZiCCYuIyhfxKHmrXjuzCO4GDtXrCwGZDpcXMnfrXYB+MnyBrx/cjUCTj41KH8Ei38FF1eKjylPsUgI8MZUkYDkyfQKApyvvQIzz6RICHC+FglInkyvIMD52isw80yKhEBcUXH3rnNYdagJtW47rh/txKyhQEI7i22NG7D9wia+LXMKrLm4UhgBbxpTjv9ZUI+pQzyw0d72/OhTBLi40qfw88wzIZBIJCCKImw2HubGmdL/EeB87f8+4ha2I8D5ytlQSghwvpaSt7itEVnFneuO4LFjzayzG3DaUem0Y+4wF946xoH6gIym2OvYdGYtjrQegKwlOGgAuLhSGA0qnHb88poG3DSuik8NKgzCol7FxZWiwskT4whwBDgCHAGOAEeAI8AR4AhwBAYjAjQlaFdjGJ969ji2NYbbIKB4Ao9kQ5nTjlF+B5bUu3DNKDu8UhBHWl7FxjNrcCE6uKcNcXGlsDuGuPXdJSPx4SlDUOGSCkuEX1U0BLi4UjQoeUIcAY4AR4AjwBHgCHAEOAIcAY7AYEUgoaj41a5z+OmORpwJpY5IEW0CfJKNRbRcWeXC9Q1OzBkGJNTz2HFhA7Zd2IjWxOVBByEXVwp3+fUNZfjmwnpMq/HCzqcGFQ5kEa7k4koRQORJcAQ4AhwBjgBHgCPAEeAIcAQ4AoMbgWBCxaeeOYZHjl5GVNGyguG02xBw2FDhEjFnqDFtaGRAQXPiIJ4/+ygON+9DQotnTWcgnMDFlcK9WOsR8fMVDXjLmEo4+a5BhQNZhCu5uFIEEHkSHAGOAEeAI8AR4AhwBDgCHAGOwOBFgKYEvXYpgn9+5jhefjMEPQ8okqcN1fsdWDzchWsa7Ag4Qjjeuh3Pnl6N89E380ix9E7l4krhPqNdg361cjTeM7EaPoe98IT4ld1GgIsr3YaQJ8AR4AhwBDgCHAGOAEeAI8AR4AgMZgRIXFl96BK+/tJpHLocKxgKmjbkpWlDDmPa0DWjnLi6DlD0C9h5YQNePb8BLQNw2hAXVwqmDLvwI1Oq8aW5w9FQ5oLApwZ1D8xuXM3FlW6Axy/lCHAEOAIcAY4AR4AjwBHgCHAEOAKhhIJvbTmFv+y/hEsxpSiAOO0C/A47yp12zBnqxk1jHWgoU9CSOIIXzjyGgy17EFejRcmrrxPh4kr3PDBnqJctbDu/LgDJxrdk7h6ahV/NxZXCseNXcgQ4AhwBjgBHgCPAEeAIcAQ4AhwBnA8n8OEnj2DjG61Q85kTlAN21FV2i8ZuQyN8EhaPcGFlg4hyZxgngjvwzKkHcT56NoeU+u8pXFzpnm+8ooDfXT8WN4+rBK3lw4++QYCLK32DO8+VI8AR4AhwBDgCHAGOAEeAI8ARGAAI0JSgE61x3LnuKF46G+zREiVPG5pU6cTKUS4sHC5AxQXsvrgJW889g5ZEU4/a0BOJc3Gle6iSAHfX4nq2JXOl29G9xPjVBSPAxZWCoeMXcgQ4AhwBjgBHgCPAEeAIcAQ4AoMdARJXHjl8CV996TQONhW+3kq+ODrsAlubhV6zh7px81gHxpYruBw/gRfffBQHm3ciViLThri4kq/3u57/6Rm1+PysYagPuLqfGE+hIAS4uFIQbPwijgBHgCPAEeAIcAQ4AhwBjgBHgCMAJFQNP3z1LO7e3YhzYblPIPGY04bqaNrQcDeubRBR5orgVHAnnjm9Co2RM31iV66ZcnElV6TSn7d4uB/fWzISM4f6YOOL2nYf0AJS4OJKAaDxSzgCHAGOAEeAI8AR4AhwBDgCHAGOACEQTKj4/IbjWH24CWFZ61NQ7IIAn8PYbej/2TvvsCiPrg/flG2w9CJVERVsIIoFAbHXqIkaTWKK0RQTTfKmfen1jYmpb3oxPaYZY+yx994V7A0VBEF6L9u+a1F0wd11gZXm7HXlj7jPM3POfX4zPM/ZmTmhbrKKakN9AmzRkklC5ia2p68ityyrQW001rlIrtQ9JK2cpHw1uDX9W7qi3z4mPvVPQCRX6p+56FEQEAQEAUFAEBAEBAFBQBAQBJoBAf2WoPMFZUxZkcimlHx0Vj7Mti6I9NuG9NWG9P91byHnlmAZIe4a8svPsj1tGUdy9lCiLq5LF1a7VyRX6o5Sn1D5bURbRrZxQyoOta070Fq0IJIrtYAmbhEEBAFBQBAQBAQBQUAQEAQEAUFAn1w5nVvKAytOs/1CYaMFUlltyNdRv21IXrFtyF1RwvnCeFYnzeVCSXKD2i6SK9bB/26fQCZ10h9qK8FGbA2yDtQatCKSKzWAJS4VBAQBQUAQEAQEAUFAEBAEBAFBoJKAPrmyOTmPpzcmkZDROFaBmIuOftuQo+RSWed2bjIGtZTTJ1C/hSSLg9lb2HZhBTllmfUeYJFcsQ7yF3r5Ma2LDz5KUTHIOkRr1opIrtSMl7haEBAEBAFBQBAQBAQBQUAQEAQEgQoC+uTK9wnpvL87lXP55U2KSsW2IYkdTjI7IlvIGdFaRnsPDQXl59iZtoJDObsoVhfVi08iuWIdzLe1deO/MQGEujuIlSvWQVqjVkRypUa4xMWCgCAgCAgCgoAgIAgIAoKAICAIXCKgT668tyuFLw+kk95AlYKsEYvKbUMtHOyJ9VcwtLU97vJSUosPsjZpLinF59Bx4w6UEckVa0QRYv2U/K9/EF28HUVyxTpIa9SKSK7UCJe4WBAQBAQBQUAQEAQEAUFAEBAEBIFLBLJLVLy6JYm5x7PJK9c0eSx2NuAoscNZZkdbVxkDW8qJC7TBziabw9nb2HJhGdllGVb3UyRXrIO0o4ecj/oGERfojEQcamsdqDVoRSRXagBLXCoICAKCgCAgCAgCgoAgIAgIAoJAJYH8MjXT1iSy+HQupeqGLcNs7ajotw0p9YkWqR1dveUMay2jk5eGYlUyO9JWcDB7J8Vq6xziK5Ir1omet8KeLwe2ZliwGzJ7W+s0KlqxmIBIrliMSlwoCAgCgoAgIAgIAoKAICAICAKCwFUCuaUq7v73JGuT8tHeuF0zDY5cv21In2TRbxvq5StneLAEb8cy0ooOsi75H5KLzqCl9it3RHLFOiFW2Nvw87C23NLGHX1yTHzql4BIrtQvb9GbICAICAKCgCAgCAgCgoAgIAg0AwL681ZSC8u4d9lptqQUNAOPru+CrQ04SOxwkV7aNjSgpYy+gbZI7HI5mr2NTRf+Jav04vUbqnaFSK7UGJnRG/TplO+HBjOunTsOUnvrNCpasZiASK5YjEpcKAgIAoKAICAICAKCgCAgCAgCgsAlAvrkSkaJiolLT7HpfP5Nh0Via4OT1K7ivwhvOUODZHTx1lKsPs+u9JXEZ22nSGVZ0kkkV6wnn28Ht+b2UI+Ks3NsbMTqFeuRvX5LIrlyfUbiigYicPbsWTw9PVEqlQ1kgehWELCcgNCr5azElQ1PQOi14WMgLBAEBIGmT0CfXDmRXcKDqxLZecE6Z480VSryy9uG9Gd+9PSVM7KNlBaOZaQXH2Ld+fkkFZ5Go1ObdE8kV6wX+S8GBnFXe0+cZGLlivWoWtaSSK5Yxklc1QAETp48ibe3Ny4uLg3Qu+hSEKgZAaHXmvESVzcsAaHXhuUvehcEBIHmQUCfXIm/WMS0NWfYk17UPJyqoxcV24bs7XCR2RHsImVgK3nFtiF723yO525jU+oSo9uGRHKljuANbn81yp+Hu3jj7SAVK1esh9WilkwkV5JY+uKHzNlzlPTLzcg9OzLgzvu5c0BnfJ0kFjV+/Yty2PvdfLK69qVbl7Z4WqvZ63ds/oqCvfz05kEC7xhAVI+WNLl1E0lLefHDJLrfO5Kh7TP4u4n6YvnD/7V6rQhwu9t56clxxIZ40likVVdpmr2/NnGvjdZrc4/e8Nred0OhWa9xy/WqJmnFl3z8+0ay/W7joUdG0aO1GzJ1EktnHcRrQDfCOvjiYD3Tmm5L1tCMNdpougRNWm65Xpuh88IlQUAQEASsRKAyufLomjPsFcmVa6gabhsK95IxrGLbkI5SbQp70tewP3Mrhaq8ivtEcsVKogRmxAQyJcwbT4eb4g3IeuCs0JKJ5Mpp/pj8HAmd7mD40O4EOoIm5zDzv12HZPC9TBgWQYDSGqWdzvD31F8pHT2WIYM700JqBY+s0YS2hJz0UiSuShwUEqzhqTXMsriN038w+bnTxP1nIuNi/dA0UV8sf/i/Vq8VrGQueHu64Ciz56bYbVibuNdG63lb+N+03QRPHc2AuDY4WyrM2t5nafsNfJ3Fei3Yy7efHcKtewiKE79ysf39DO7dE+WhL/ktJYx+MT3p5CNvevPOjeBfG31Wt8MabdwI3xq4TYv12sB2iu4FAUFAEGjMBPTJlU3JeTyzMYmEjOLGbGqD21a5bchTblexbWh4sBR/p3IyS46w/vxCevn0JSkvmq8PlHIuv6zB7W3KBrzSy5+p+pUrjmLlSn3H0Wxy5XTcf5g4Lo42zqBTl3Bh7Re8sjeQe4Z5kvjHeYIqV3bofzFfpGbI0Fhifc/x25ubSbXby8H0doyfdj8x7mdY/P2vrIxPokjelhEPPcYd/QI4/9erfPD9JhK1kUx6+zlG+F9g9U/Vr2tPCwfDx7qYogAAIABJREFU9EYBJ5b+xA9/ryMhR0HI4Mk8MiGW0BYO2OYcZuEv3zN3wwlK/Iby0GN30K99CxxsTd2j4ZSxthyO8ovhag9T7RbpV7jsRh2QSsKRw5zNbMHgB/W+XbbZpD0GYb78q6oiLJuju3dxsKAVt00ejfvBxcxffxyiJ/Pk3QPp7Ks04x+oM3by12c/sfiQih6d3VizRckdb97LuK65/GPgiy5xI39+ez3G9S1D4/1Z/vB/KbliqNcrLVbwrarHoW0KWPOrMZ2AOnUrv3z1C8sOa+h9S2/Kd9nQ86HBRFVfAWSoef3KmFpoxOHoL7w5aynxZ64egNbu9pd4clwsvvnbLIqTpXG/svqqOo97w0ldlkuHOwdc8fG6WnQ4wCfTduPUu4jDRw9yrrQt4x54mFsiW+EmgwJTGlNtu5KU6eG4iY9N+B5id8LEOG4cujRlhcV6Pfs3jyxVctfQ3nRM/pqfcvtwS5Qbx37ZhWJgP6Ijg3CtXjqvIm4m5hrN/qor7SzSpgfnF7/CMu1QRsTFEuIpIWPnZ3yV1IExsTGEy89YEIMmMhdX59O4ZVRv1lms13qzSHQkCAgCgkDTI6BPruxOK+TxtWfZf1FsC7IkgvptQ/qyzi4ye1q7SIkLkDGwlR2tnR1Zkqji4z0ZIrliCUgz1zzfw5dpET74KEVypY4oa3y7xckVfcvapJW88spRut3pyeHfM+hS+cu1/hfzX1WMHTeMoS1P8sW0T0ntOoHRw/rQxS+Nxf9dQl63GKJ6tUa75wc+P9KOe+8dQVSLRP6Y/hfFA0cxcoQr299dSkFk9etG0b+9+9VtHUnLeG5OJl17dCaytY74XxdC9AT6xnhw9PPP2O4cSUxUKKodv/Nbejj33z2CGMl2XjR2T2AyHy400lbnPH57uvKXeQX7P3ib5ba9GNQvHNs9f15t1/Mwn077jOMdR3PXyG5ot3zNtxcimTrpVuLalbDlAxP2tHHDrjJUFb/mf8LJ9mOZOCqMgnXvM3uTHZF3TmFw4AXmfp1AyH33Mrq/Mwc/MdVeCZvff4tlul4MGdQDpwM/8c4vcNuMRxnX5QLfV64y6FHKkhfnk3NNLKoxrrGMbswNlj/8m0muVPA10GNwGfu+/JqdxnTSqoBl735GvGc0fWM6It3/PR/9CLf891HGGHLUr9Yw1HyYhu2mYm1GIzEBkJWVT0m5BvRbQr5cjDbuTm7vq2DjjIUWxCmVDZbE3XB1SXUeHkf57tkDtNWP5QofLdBit0x+/s8n7HLvx10T++GfuoSvdrVg/KRRDGh9kXmmNOZ7hM8va7FfD3dKjPk+1I/TX880Pt4Mx82NkVydWrVYr9kbmPlFBt1v7Y1n/DvscJ9IV8l+4ksi6dO7O+1bSK9dtVIRNxNzjbd+HjJYSXSNNo3PX12y5/DMahfuHDuU/u2l7P3yKdb73MOYge248N3nxudSwxg0lbm4Op86Rbn53GyxXpuPy8ITQUAQEASsTkCfXNlyPp+nNpwTK1dqQVe/bUgpscNJZkeEl4Lj2aUk5pWh0upq0Zq4pZLAG9EBPBTujZdDY9kWcvPEpkbJFXK28MFju2l7pzvxc7KJMJlcmYdi3P2MGRGBj7SU3PRCUDqhlGvJ2fUVTyxWMvGe2xgaVsi8yb+iGjuOYUPaIcs2dV0Lrkjj3FKe/iWVnv2HcEtPP2wL89DInXDI3cJ/3zlM6J0juSW6NQ7nVzHzlUOEPDiW4S2P8N9fjdyTsYbnZhv59/I9fPbY5ZeVDml8+fQGvO8dw60DQnFOWc3MV/YQfP8ERna9yE+Pz0M65j7G3RKBx+mfeWiuLeMnDGeI+0FmvG3Cnj7BuFYuxql4aZqH9Lb7GDeyC2x/mye3+jJl3BgGtsvk94f+QDduPMPD0vnyAxPttb/A188a2HhuOa89d5iI/9zOCMOkQKw/WpOxMGDcSPRv+cP/peTKr4fTKHZyQFrBNppH3nmAoSFJfDvNQI/Za3jNVFxaHeb1VxIImzKecf3a4njm38scx1flWD254mEm1uGp/PiYCY10vsxcn1j55DsOeffllqExdPC0ofCiBWMhYyszDbVpKu7XJFcMeJQZbPGp0IoFWozK4/cn/0Q77D7uGNMDX+0uvv3Pchwn3MGIAcFITI3jisRrte1E1X1nLx88u9H4eOsXgtuVrGQjEamBGRbrVVtA/IIv+XbedrKcY5j8YFfObsygVVdnTq9ewoZjOmIeeoK7+ne8umqvcp4wNtcEVuNqmFzxOcVHJuavWyKy+OW5jfjeNZah3fP48/m1eE0cw6A2yXw804K5q6nMxdX5ND7pNIhFFuu1QawTnQoCgoAg0DQI6JMrW1PyeWr9OeLFtqA6BU1uZ1uRVNHoRGKlTiCB53r4Mb1rC3zEtqC6oqzx/TVLrpxfwQtPJxBxbwuOmU2ubKfVQ7cxqG87XGzUpG79gx9/X8LOc+W4u2o5Jh3EK0/fWTW5MrQDmt2mrjN48VflcnjzYlYsXcO2czLaD7+Hybf1Ijh/IQ+/+BuHUgpx1J+ToikhKz2Au957hUkDAsjYYeQel1KOGmtLsqdi20PFmRIBe3n2uRNEP3EXY/UvqZrjzH7gT3S3386wXrn8/qSBr4kGK3gc1zPNlD1DO+Ndeb5QxUvT1TZ0Wz9i+u5gpo4eSFybDP6oTD61O8zLr5vwr90RXnnZwMbKJNjU0QyssuKiFYUmY9H0kyuGZwSBIx6+7jiV7+QTA74uZ+bwoKm4tDnIC7+WMPqO4Qzv4ovMJMdqK1fMxToql9/+Y0IjYXrmOez98X3+LevC0OHD6dbSBYmtuTFjEKfEuTxsqE1z9lZODdX05pJfPbligRYrkivbaPngGAb3a4cLJ/l9ym+ox97OMHPj+JrkihHfz1bzyXC8DWlE5zIZmWotf1nVoSrKJjO7ELW9M2UJs1hZFkvbiws4Lo8lwqeMNXsdGXJrDL0qV+1Vj5vhXFOdq2FyxXEjj5mavwYHcPyzZ9jX6j4G+57k8x3u3DW6P30kK03PpYZzV1OZi40l9Wr8p7L53WC5Xpuf78IjQUAQEASsRUCfXNFvB5ouDrS1FlLRjhUIzIgNZEpncaCtFVDWuIkaJVcKdn7BYwsVTBjpxsGvThP0wG0M7dcOecIspv5tx/g7R13eFmTw63TqBt7+7zaU/WOJi2yF67lFvLjKkbvvGVk1uRKWxffvmrrO8MVfh7q0gPzcfAryEln/2wK0MZMY7n+C12ZfpMeAXsSFelxe6SLDxdsTF0cplBm5J64LXrZG/r1LIX8+e9mHNom8+/QBOk4fy6i4Nrjk7OCj6Stwv3cCo3pmM/sJE8vxHTYy/RtT9siwrzxhtdohn7ot/2NaRXJlQNXkStujvPKjifZyN/HaMwY2Zm3hvcd30+6R0QwyTK60TeZzk7Fo+skVo2euVD9E9fRcHjIVl8xVPPd6Ij2n3sot0UE4XcNxO37GNG8u1urdfDbd1JYNB84u/Jp/strQt19/IoPckOnP2jA7ZgzilLKalwy1aSru16xcMbDHkE+1rU8mtViRXFmG08S7uXVIJ7zVB5g19W9k4+9kRFgW35kax1Vecr1JM+Z7dZ8Mx9vgjnja13iOq7cbavWyWpLAT7OOENSvC9r188jsNoq4SBkrn96K330D6R3bGie9B9fouPpWTBPadE/gDVPz1+D26Da+y8tH2tC78F+yOz3AyD59CM2eZ3qMOBrMXTSRuVgkV4yOgVrptd5Gk+hIEBAEBIGmQUCfXNmeUsCT689yQKxcaRpBuwmsnNknkPs7e+Eul4hSzPUcb4uTKyWpO5k940fOdp3I/cNkrHnpJ7IHTOaece3I+v1F3tzXjoefuO/a5EriPzwy8xiR993J+G4KDv38Mu/s6cCDT01iRHgh8yd/RcnwuxnR8QxvfmrquhbIL4Mp2PsTnx30ZdCAGLp7pjP/7a/J73M3w6Md2TzjB1IjxzB2RE+cT8xm5l9q+twzkp6qFXxv5J5Yp3jmnTTSVkQxc565/AIaDatfmMHuNuO5f3wM0q2f8vp6D+6ccjuD9Q/tpl6c2+ey4GXj9gwMNyizamlyZYCUDW+aaK+jlvVvvsH2lmO4Z8wlG1/5tJChb0ytelZIwAGeMxmLq4zrWYMmu7P84f96Z64YJBNUx/nLVFw6FPLvSzPZ12Y8k26PrsoxMoffHvmOLGOaNxfrVqf5xuh5GAPpkPIHP8W3oN+I4fTp4IW8MuNmdswYxEmdwr+WxP2GJFc+4mT4FJ6YPASfxB959i81o+4dyzCXHTz5rolx3OokX1WwGEHb4kX8acx39Wn+MTXe9Ct9GnHZJ8v1Wil5NUmLP2UZvekf2w3d0udZ73Y7Q9qrmPNbFr3HxhHTpQWy6yVXgpP53pQ2OxSyxAxP+wsreOPDJRzda8ttMx5jREwobhozY8Rg7moyc7FIrojkSmP5oybsEAQEgWZHQJ9cOZZdwkOrEtl1obDZ+SccapoE3ugdwIMVZ66I5Ep9R9BscuXqGRZ2OPgE0z1uNGOHRxPiI+X82q/5cPY6TtuGMKa7jKVJbXj4/pHXJldUSayb9TU/rT5AjlsYw4e25Oz8MqL+M5ZBsR6c/H4mny8upNe0W/E8upYlG4xd1xqXy2S0JYls/PN35izfzdliF0IH3c6DE/rT0U9B2ckNzPnzb1bsPUeRYzC9b5vM3UMiaCk/z2Yj97R3y2TrHCNtOSYYrDZoid2Jjfz++xxW7kuh1LU7oybdw9jotniptvOxyYMk3VGdMG5PkJvBgZWWJleGtkd51lR7dpSe2sBvv/7JyvgsfPv3wmGlLf1eGEes4WqE3hL2mIzFVcb1LUJT/Vn+slqD5AoqikzGxYaSExv5+ZffWHNITauuPuRsVjLq9XsZEutP1moTmg8zE2vbXVe3mFU5qyUal/Vv89GCo2RplciltpfKRUc/wjv3daBg+a8mxoxhnDQUWxL3G5JcWYOmYwknTp8mrdiPAfc+yIS+HfGTpbLelMbCUvihYrz0w+HAp3xpzPcHBtKxdI/x8eZg16hLaluu1yuZYr79MZH2/WLoEeaHffJqvvvsD1YfU9P5julMGRVJkJvkks/mVq50ciHFrDZNzF96nppzLHv9Bb7K7ssz/7mDvqFu2JodI1fnriYzF4vkikiuNJY/asIOQUAQaHYE9MmVpPxS7l+eyNbUgmbnn3CoaRKYNSSYCSEeOEob8WGFTRPtda02kVxRkZ+WQW5xKeqKJmywk8pROrviopRjb2uDpjSXTH21D60EF6WEYrUUF2cHHCUqctNLkbgqcdCffYKG0rxssvKKUNnKcXFRoCnQInNT4qiwQ5WfTVauCrm7CzJ1Ebn5xq7Tt1P50VCan0N2biFlWnsULu64OyuQ6rdTaErJz8kmt7AMrb0CZzd3nBVS7G1N3aM13pZNKTmGPlxptxydRImbhytKmT22upKq16nyScvTn93rgKPMHhuT9hjERVu1DUpySC+V4Kp0QCHRkH+pQRz0y/G1pvzjqu9FKiROTkhKbFC4K1HI1ORd8cWWcpOxMGR8Xd3UywWWv6xe0qtK4YazkwKJYeXuanwrvjIXF00pedlZ5BVrkWgP8/OLh+kw7TYGxLXB0ZTmzcUaUxqRY1ucRXZ+CfpiQVc+jh74ujtgU5xrYsxUi1OlL2bjbnBPdR6G/19FKxJMalGhpeBiCUjVFJeUoEKOq7s7TgoJdjZmxvuV9hXYlOaQY9R3JxS25ZfHcbXx1ohXrejjZ7ler2SKycnVoHBUIJPpEx2l5GZmkV8KDm4euFbMtQbXGs5J1eYarUXaNMZTTXHmRXJ0jri7OqGoHDyWzF36ub0pzMXX/E2ql+mr0XdSY702eo+EgYKAICAI1D8BfXLlfEEZ9y0/zdYUkVyp/wiIHo0RmDW4NeNDPXCU2IltQfUsERPJlXq2QnQnCBgh0OAP/9VXC4goCQJmCDS4XkV0BIEaEBB6rQEscakgIAgIAmYI5JWqmfjvSdYm5SEqCAupNDQB/SKIH4YEMybEHbm9WLlS3/EQyZX6Ji76s5hAgz/8G1v1YrH14sKbjUCD6/VmAy78rRMBodc64RM3CwKCgCBwhUBmcTnTViey/GweZRpRRlhIo2EJeMrt0W8LGtraFamd4XL+hrXrZuldJFdulkg3QT/Fw38TDNpNbLLQ600c/CboutBrEwyaMFkQEAQaJYHsEhUvbjrHvJM5FFTZ690ozRVGNXMCwc5SPujbisGt3ZBf2V/ezJ1uRO6J5EojCoYwpSoB8fAvFNGUCAi9NqVoCVuFXoUGBAFBQBCwDoHCcg0f7Erh+0MXySi+dFql+AgCDUUgylfJe31b0tPHCTvbRn5gYUNBuoH9iuTKDYQrmq4bAfHwXzd+4u76JSD0Wr+8RW91IyD0Wjd+4m5BQBAQBCoJaLRaPtt7gU/3p5FaqBJgBIEGJTCitQszYlvSydNBHGbbAJEQyZUGgC66tIyAePi3jJO4qnEQEHptHHEQVlhGQOjVMk7iKkFAEBAErkdAXzFo9dlcnt+UxOGskutdLr4XBG4ogekRLXgq0pdAZ5lIrtxQ0sYbF8mVBoAuurSMgHj4t4yTuKpxEBB6bRxxEFZYRkDo1TJO4ipBQBAQBK5HQJ9c2Z9eyPS1Z9mbXnS9y8X3gsANJfBhv5bc19ELV7nkhvYjGhfJFaGBJkZAPPw3sYDd5OYKvd7kAmhi7gu9NrGACXMFAUGg0RLQJ1eSC8qYtPw0W1MKGq2dwrCbg8DXg1ozIdQDpdROrFxpgJCLlSsNAF10aRkB8fBvGSdxVeMgIPTaOOIgrLCMgNCrZZzEVYKAICAIWEIgt1TNY2sTWXI6lxK11pJbxDWCgNUJeCvs+WpQa4a2dkMmKgVZna8lDYrkiiWUxDUNQkA8/DcIdtFpLQkIvdYSnLitQQgIvTYIdtGpICAINFMCBWVqZuxIZvbhLLJKRcWgZhrmRu9WTx9HZsa1pLefM/aiUlCDxOu6yZW81G3MObyYpblnOauzJUDRjbHBI7ktuA1eCsv3ctWlHVXqKmYkxOPXZixjg9rgVb3b/OPMOfAncy4eI0PnTc+Ae3i8cwTBTtKqUNXn+GfL12yyGcRDEbF0dpE3CHTRqWUErPvwX0pm8j4WHl/N8tzjnNKWIbPxp6fXcO7pGEOEpzNyW0vsymTbtk94N+UoJ3RGrpeN4qPo0Qz2cueK+soz2X94Gb+d3cAmVR42Ff2OYnJ4b8LclEirVEnL5dD+OXx9dhvbVDYEO43gicgh9PJyQ17lOjXH97/PKyk+3N1zNMO8PRFqtiR+N+4aa+u15MQBCtatpfzoCXSlZSDzw67LUBwGR+Pk74SdXS18KUsi+4dZlHqNwH1gT+TuxubwQgq2raBw/RY0qRnodHJs/HojGz0a1w7eSKrckkf+8r8p3LQNTYENNsHDUE4YjFOAK1XNU1Ow/CMKDvigGD8Sp7Ye2NfCfHGL9QhYV6/Ws0u0JAgIAoJAUySgrxj02+EMZu5KJTGvrCm6IGxuBgTGtHXl9ehAOniISkENFU4zyRU1ifGzeP7EajbkZ1CgKacckNgqcJG6M7DVk7weEU17l2oJjGs8qWM7+fHM2vYFH6aomRD1HI+164CvYZfqFJZv/YiPU1twW7ch9NDE8+OxTUi8H+aJLj1o63T1ET/z2Cym7E+ke5f7mdquPS0kovZ3QwnPkn6t9/Cfy/7dn/P66Z3sKMqlQFNGGTpskaCwd8LNsT//jb6Pcf7+OF0vwVJ6hFlrZjIz9SjnjDmhuJs/Bt3NWF9vZPrvy1NYvuMT3j27lwNlRRTqNNhU9OtMkOsdzIy9jUHe7pcTI2qSD37FE4eOExw8nnG+9iQc/I0lqj48EzOSOC+Xqy+kuXt5b/OnHFbey1Pd+hHhIkGo2RJV3bhrrKfXPPLmf0XB2l2oLuZdSqzodGAjAYUSW+++OD50N66d/ZHUKMGSR95fH5P37ya0MS/SYmw/FNUz1WUp5Pz8FQU79qHJLUKn1oBeWfYO2Li1Q3bnNDxiOiBz1A8UNYXrZ5G78AT0GYdLJzuK5/9JGbG43DMcp1YuVA4nbfY+Mj75gtJWd+N1axwKT6HXG6dEy1q2nl4t609cJQgIAoJAcyagP3flcGYxU1efYXdaYXN2VfjWiAnM7BPI5M7euNdgAUQjdqdJmmYyuaJKW8lrO77n+xwXxoZO4N42bfGS6ci/sIFv4uezotiHqb2eY2q7UFqYya/UpR1V9l5m7/qWj1MSOK5py7MxL/FEteRKceLv3LdnDnKfZ3gpog+himQWr3uTd9I7Mm3QfUzwa4GjPjTFx/l54/ss0Y7kqV5D6e3pUO2X1SYZv2ZttLUe/lUpS3h85w8szfVnfMfRFauuvKUSNPnnWHXgWz7PSMbe6zG+jx5OH0/llRdCo3DTlzNl67fstxvJSxGxhFdf/WTrjK+DM072dtigJvHAJzx2+F8OaPvwWNdbGebribToUr9fZVwgOOg5PurelzB9O8WHmLXhQ74qjOXt2HEMa+FIcvy7TDp6gh6dnufp9mH4VyxPKeXQjreYftaZ+3rfzR2BASivlxRq1kppHM5ZS6/q0/+SMesXSlJ8kd06CqdurZEpJGjzz5G34EdKDpzHJvxRPCYNQRmotCypVpZF7uJvyF+xAXVGETYj3sRnXPXkSin5Cz4gb/F6VEQgHzcW504B2NsWULRxLoVrdqOVjcT56Ttw6eCFffFhMj76mMKyGDzuvw1layXFaz8gZ8EJbEc/i2ffzsgcLuk1f/5Mcnc44TDxLlzD/RHbgBtes9bSa8N7IiwQBAQBQaBxEEgpKOO+ZSfZklKIscXNjcNKYUVzJaDfBvTj0Dbc1s4duXjQarAwm0iuqDm2+0UePppAQOsXeD4smk4uUuxtQKMq4kT8h0w5ugmfgNeZGRlLe2dTP5/Wsh11LscP/8P/Tq1kWW4xDrocLuiCmR59bXLl1O5nmXQ0lZiuL/FkaGf8pGoObn+SB0+UcEvv53g0OBQve0g++AkPH0ojrtsUHmzTDi+9M+LTqAlY5+FfzbFdL/LgsRN0CH2Wpzr2JESp17INOk05hfm7+WLjZ3ydGcQzg6YxqWUrXM0kKjKPfs2dBxbRouWrvNElmnZKMzoqPcYP697j7QsO3NP7ER5u0wE/qT022qv9fp8dwnNDH2aifyBOqYsZt/0HUhRT+SJqIN3dZajPzOGW3X+gc3+Cj3rokzASyNzCa1tnc9FtIk90jaGDk1gF0BiEbC295i96ldwFJ7EZ8RQeg7sjd5ViW6FXFdqMPWR++iXFJ1uheGEq7pEtq20rq05CTem5XeT9OYfS+GNodRJ0pUXYDHv5muSKNm0bGZ9/RfFpD+RTpuAa3RG5o15bGrRF6eT88l8KNhchefBFPPt0RHZxKWmf/ExJ8IP4jB+AwluK5thc0r/+C1XYdLzH9EHhIeFSu79R1vFOvEb0Ru4m9Np89NoYPBE2CAKCgCDQOAjklal5eXMSfx3LIq9cv/JTfASB+iPQzlXGh/1aMaCVKzI78atr/ZGv2pOJ5IqOspKLpJWrkMs8cZfKkRjE6PyB95h4aCWtg9/mtfAo2ph8waxdO4kH3uTpoxvYr+7Fg+FD8E2ZzccXNIyOuja5cmzn40w+lku/7le/q/y3/vp/C+mAT1k8n2z8lN1243iy50Ai3eXmVyc0VDREv1UIWOdltVKDahzknrhJZRVJwisfXRar17/IM2fKGd37BR5r1x4fM0cJndj1DPcfy2Zwj+eZ3rY93uaOHUpZwu3bv2efzTi+63Mb/b2dr+pOV86+bU8x9WQSvSPe4v/aRxCY+Q/Dd/xMnuN0vogaQDc3KZy/9G/5yul80WsAXd3K2bXtDV5LDmRy9B2M9vdBIebPRjFyrKVXbUEGmkI1Ns4e2DnIsKmi12yyvn6Vgg1lSB79PzxjQpGZ25mZspqLP/xJ0cFy7IbegYPbEUpWrkfd7ZlrkivFaz8ke84K1GFP4jV+EA4+coO+dWjyMtAWG9h1bgFpn/1KScijV9s6s4ALn/9KWcijtKhYGVNG7h9vk3/IH8eJ43Hp2EKsWmkUagXr6LWROCPMEAQEAUGgERDQn7vy86GLvLfrAmfzxbkrjSAkN5UJE0LdeSUqgFB3hSjB3ICRv+6BtlVsUxeSfHolnx/8gwUlXXmh72QmBFhwTkV1B6/Tzun4b1hVGkhYq0g6u0vYt/Ulnk4sZngNkyuDe77E9LbtyE14k0dPypnQ614mtgrEWZye3ICSs7zr+nn4T2Xxqld54ZwTDwx5giktg3EzuRglk/VrX+LJZH8mdgxDXrCHtTmJnNE608lpAA+HDyHKxx2Hywu58o58y9gDf2Pr+X/8r2d/wlyrZmIyEj5hwsGlSFq8cGlVSsHia5MrSf8wfOfPFDtP59NeA+hUtJLHdizHIfB+HuscSbCDfvuR+DQGAvWj1wtkvf8mBduUyF6ejkf31uZXriRv4uLmfGzbh+LULhDNkZ/J/mURqvCnqyVXCsn96RXyVmVh98DzePXphEx2HWWdvTa5oj21gPQvf6Us9FJyRZK/moxvVqKOvhfPwV1RKGt0SExjCGuztaF+9Nps8QnHBAFBQBC4hoD+3JXtKfk8uf4cBzKKBSFBoF4JvBntz4NhLfB0kIjkSr2Sr9qZhcmVFJZv+oJPLxzjZHkBztLh/CdyHKNaBeIuqcnLnWXtqMryKEWGQiKr2O+/cf1z/CexyGhyJffIN4w7sJw2bV7mpbCeBDlUvgC35PGBU7hLeYEvtoiDPxtQY7Xuuj4e/lUpi3h0+48sV4/km/63M7yFm+kqJpWH2V5IplgqQaspplCtP+jZFrmtEndFBE92n8YkfSUtCZzc9SyTjm2iXduPeS08+poVXpqzc7ll12wKnB+7tCpFksDMdR8sUXKhAAAgAElEQVTxl/o2Pu1zC329lGQe+h/jE3bRMfT/eL5jK5J3v8WrF0N4PHoCt/h6XWdLSK3RixtrQaBe9Hp6KRlf/kwpI3CfNgbntm7mV+GpS9CUAnIZtva2lO6eRdZPC40kV5LJfOctCnc6I391Oo6emZQuX0LZ0UR0ahk2gX2Qj7wFl/ZeV6sFFe7j4jufUOQwCu9JI3AIdKR0+2dk/bIb3cin8RoQSOmfM8k7G4LzPeNwDvHETmQCa6GsG3NLfej1xlguWhUEBAFBoPESyCxRMXXVaVacyUOlFSevNN5INS/LXKW2fNw/iNtCPHCsWbWD5gWiEXhjWXKl+ABfbZzNwrQkktTppNk4EOl1Dy/3Hkn0NSVizXhVq3byzSZXtMVH+H7Du/xWGM3TsRPoq9vBezt+5JTjA7zYKxrp8fd5rPLgT5ciliZYULK5EQRGmFAPy9b1lai2fs77KcUM7fp/PNexC0Hm9thcPsz2r1w37mg7hrvbtMfPUYptWRq7E37n7fOHuCgbxccDJjLOpwXJFVvWttMh5HNeCe9NcMXJygafy1t+rmwDclWRsGMmU08Vcku36UwNlLJj5wzeyejIU3F3M6hsI8/t24J720lM6xBE4dG5FpRsFkqqLwI3+mVVm59A9jdfU7inGLv7nsKrfzjyiqo9ln9KTCZXzpL5+tsUnvTGvpcEXdJR1EkX0ZXqa8TZgMQRW9e2SA2rBemKyJv3AXlrC5Hc+Qhu3aQU/fguBUntcXrwThR2m8n9dhva/vfg2b8V5ZvmW1Cy2XJfxJV1I3Cj9Vo368TdgoAgIAg0TQIlKg3v7Uzh+4MXuViibppOCKubHIE+/k683SeQ7j5O6A+2FZ+GI2BZckVbSk5JAUVqNWpNDvvjf+DtpKNIPKfycdQgeno4WnaGSa3aMZ9cQaeiIHMfc/f8xfy8JLJ0XnRtMZzJnePowiHe3n754M+wIM4mfMYnFpRsbrhwiJ4NCdzQh//ceH7a+Q0fnT+Gh8+jvNNzBL08lVXPY6keDnUhF0ryKNDa4yZzwVUqQ6KfwHRqikvO8u+WGbx2Ppn+4e/zfKdIShJqmFxxk6AqTWLr3r/49vwBDmp1tJH1ZULECIYG2rFny0w+z+7GtOhRhGb8ybOHLSjZLCRVbwRupF612Qlk//gdhTtOQO+H8LhjGI7+Smr69/O6yZX9Z9DJJNiEjUM5LAalryNo865WC6I3js88gFt4ABIbHdrCZPKW/U3BjgQo0YF3HxRjhuHS0Y7C796nILMrLnePwCZpLgWLrl+yud6CJToSZ64IDQgCgoAgcAMIaLVaVp/L5YVNyRzOKrkBPYgmBYFrCTzb3ZfpXVvgp9Sf1SeSKw2pEcuSK1Us1FJacoTf173HB2kePNz3Ce5vHYx7jbfSW9rOdZIretv01VdKcslWl6JCglLiirtczf4db145+HNQ2Vqm7rOgZHNDRkP0XYWAxS+raat4KH4+m/MyqhJ0mcx3PfrTx73qkpHii9v4as+PfHchjUC/e3m56xCivV2R1fRNtUpvGrIOf8vt8fPReT7Hpz37ITv+tPmVK5fPU8nTH1ZbeYAtWspL88gsL6RIC3I7F9wVSlRnfuOBffF0aD+JR1vC0u3/s6BksxBUfRKwWK8pa8j4dRGlZ6rpNew+vMb2Q+5XUb/4ykeVsp2c2bMp3puOTb+JuI0aiDLAFdta7LG5bnJl72F00VPxuP0WHFu7YyuxxUanrxaURe7fb1Gw5ig2I9/AW1/1x0U/6WvRFuWjKSgEfWEEmTO2LkpUx/4k66cEGHovHt11FHz1qQUlm+szWqIvi/UqUAkCgoAgIAjUiEBmsYr7l59ibVIeGrEzqEbsxMU1J6Cws+HzgUGMC/UUW4Jqjs/qd9QiuaK3QU3Ctid56EQ+g3q+yOPtOpitsGLaakvasSC5YqQDVdoKXt4+jxKfB3g8vCc2R57nfgtKNludsGiw1gQsfvi/vL1mRfaFqn25P83yuFEM83a6/O9q0o7PY8aRhczPLiU2+CGeDoujq7uyjomVS81rk/5mxM5fyFc+VpEsCUz+igkHF+Ps+yrvRsbRoeJl9Oqn8sBbidcLfNijL51d7Y2zUqewdP0MZhVG81T0aPpqNjLBkpLNtSYvbqwNAYv1evkg2OITaVW76f4ffKbcgkNL5RW9lhxYQO7fiyk9UYrd0Cm4DY/F0UdZq8SKvlHTyZXzZL79FoW7LmL3wKt4DeyK3LFKmSLUh/7k4qy/KO/82KVKQJ4mSmWpU8j+/F0KCqNwu3skSvvNXPz0+iWba8Nc3FN7AhbrtfZdiDsFAUFAELgpCeSXqXh/Zwo/Hc4kQ2wNuik1UJ9OR/speSs2kChfJySiBHN9ojfaVy2TK6Xs2/w0U08VMKjnteWRLffKknZqk1zJZOvmt3gjvR3Tet/BCD8vzuyyoGSzubK6ljslrrQSAYsf/tUFnC/Jp0hTbW+rnRsBDkocKyYaNYkHv+etI0tZXOzLxE5TeCQ0ghAnfZlx6yyfyzv6LWP3/43a45mKyj5huQsrDqw9J5/MTzHDifIwXJGg5sjO55hy7BCdOrzNK52709rBuB2Zx77lwf2n6dplElP1paLTF1hQstlcfV4rBUg0U4WAxXpVFaLOyUenqqZXuRv2zo7YVNS9V1O4/ifyFi2n/KIPkrH34d4vArm7DNs66NV0cqWU3N+fI2/ZGWzveAuvgRHIq50RpD42j4tf/05Zh2nXlHE2BFGy5weyZ5/B5ta78YgNRXZhkQUlm8XkW9/DyWK91rdhoj9BQBAQBJo4AX1J5i3n83lmYxIJompQE49m4zf//3r48miXFvg7iS1BjSFaJpIraazZ8hn/S9UxrPtD3N0yGA/DH9XzD/DRxvf5OM2bp8yWr7VGOzVPrhQn/s0Te9fgFPQgj3fSl6u15VjF4aK59Ot+NRlU+W+XSjZ3oIV4vm8MmrxigzUf/jNP/sGLB+awurgDD3e/m7uDOxAgl9Soekny4c957tQ2FF5P8EJYT0KcDFeipLFy/X95NvECcRGv8XzHCFoSz4drPuDLzNY8328qd7cKxKny/NHyU/yy9i3eOu/Mw4Of5MFWbXA3llspPs7PG99nvnoYz0aNIMbLEbvqB+G6SaFayeYIV5FcqW8xW1OvpQfnkD37b8qyOyC/605ce4UiV+pL69XNK9PJFR0lu74h66elqPzvx2PScJSBSoOztNTkL3qD3AXbYcTbeA/rhdzZiDHFJ8j87H8UyYbgMX4ojv6O2Jy7fslmhb68lvjUKwFr6rVeDRedCQKCgCDQBAhkFJczfc0Zlp/JpUzsDWoCEWuaJrrLbPl0QBCj23qgEFWCGkUQTSRX1Jzd9wH3HF5HqnQAz4ffwYTgVrjJdBRnHmTu/m/56PwB5J5P8Un0LfQ2eaCtNdqpaXIljVXrZ/BZdlce7T2Gwb7uFeVqr1uyOcCPKqvgG0V4bm4jrPbwn7mNt3Z8ze85oUzrNYE7goLxktpbdgizQQhUKYt5fPsPLCrwYmLYQzzWviutHKVoCs6x6sBXzDyzleOyCcyKu4uR+jLJFLFv+1tMPbGHXOXtzOh5OyP9PZEWnWPV/i9468x2ytym81nMSGI8nYzak3zwEx4+lEafbpN5qE0IXvY2ULjnOiWbu9FSUce38JtberXy3lp61aZtJ3PWdxRdaIfjpNtx6doaqcy+zokVvVOmkyugKzpC5scfUHQwC9uo+3EaNRinIL0u8yhc9wf5C/9Fld0Fx2en4tatJRULbKp9ijd8TvY/adjdMQmPXu2QSvR6vV7J5gjkJlZt1SoQ4iaLCFhLrxZ1Ji4SBAQBQeAmI6DWavlqXxqf7EvjfKG+8p74CALWJzCmrRuvRwfQwcNBHGRrfby1atHktiB12RkWbXqb15JPkWHvhItUip2tDq26lLzSHFwdbufN6ImM8vfBseJgxRSWb/qCT9M0DOk6lXuD2qD/MbLm7VT3o2bJlbyTs5lSefBn+874yy69AVQp2dx3An01O3hve2XJ5gF0c5PpC46KTyMiYJ2H/1IObX+NaSc2s6NcgaeDM0p7O6NVVsaGvMKjoV0JVEBi/AxeTNyPjeeTvBYeRUcXvZiLOJrwNU8eWcU+jR1OUgVSWxt02nIKSrJREcnjUY/ycNtQfKR63ekoz0vgpy3v80FaKkUyF5wkdthUXm8/lDf7TGJiy5a4GjuctDCeTzZ+ym67cTzZcyCR7vJLCRhd0dWSzZGXSzbvuFqyebS/N3Ih5npXsrX0mj/vv+Qu3oI6X4GtmzN2UuOnhduPexH3mC7IHKFw/UwKVsWj6fI4nkN6Inc3vhLEXHJFX3mt9MQasr/9mbKkAmyUSuwqdKxBW5iLtsQH+3ufwHNQV+RO9tfOl/kJZHzyJSXet+Expj8OLeSXrjEs2XzPI7h1kVL0w9WSzS4dvM1X6ar3SN4cHVpHrzcHK+GlICAICAI1JaDT6TiYUcwjaxLZk1ZU09vF9YKARQTei2vJpE5euMn1P8KJh3+LoN3gi8ycuaKhuPg8CceX88eJtazIP89ZnQ4PSXtGBY/n/va9iPB0R2Fne/kh+yxzl7/Jq8lqxsYYnsNS03bqkFypfvCnt8vVbR+GJZvzk8jSGpRs9nSxyoGmNzhWN13z1nn4T2bBitd5KTmBY9c5sX1y2Oe8Et6bYEcubyPbjo33DINKPvpkYS5nUnew+PAS5l1MIF5dgoNtKyI9RzClywD6+wfgKZVcXYWi113ucVYfWMCP5zawqTwPG1t/enqO4sEuQxkU4Ie7PuFyTXTVJO7/iIePlTEi6l7ubxWE+5WzNnRmSjb7m2jvppNPvTtsHb2eJ3OG/mDZg2i15l2wn/w/vIdEIXeC/CVPkzt/B5peb5o/D2X3LLJ+Wogq/Gmj1+nUJajSjpO/8l+Ktm1Hk5kDuGEbOgiHUUNxjmiDTCk1sopGTeGaT8hZXI70nom4R7ZCciVhaFCyeWcCFBuWbPZDaiJ5VO8BvMk6tI5ebzJowl1BQBAQBGpAIL9MzYzt55l9JJPs0mrnrNWgHXGpIGCMQLingnfjWhIX6IJUHGTbaERynQNtdajLC8krK6RAq6JcB3Y2MpylLrjJZNhXOVhRRUHRPmat3YBH6BhGVmxhqPSzJu1UZ6OluDiDiyotjnIP3KRS079y6l9ki7PI1znirnCsSPxU+Rgt2Wy9A00bTVSbiSHWefjX6zKLTFUZ11uU6SLzxkOmqNjuUF56kW27X2aF9k7u6VK1ko9+9VZhWQF56lJKdVpsbaQo7JxwUzggv5JsNAiCTk1JaQG5qiKKtBqwkaCwc8bd1PUVt+ooL80irdwWZwdnnO2rb2MyXrLZwb4y2dlMRNCE3LCWXjWZWWjLrqdWwNkbe0c5NragLbxI3oLXKVKOx6NvHAp345WndKW5aPIK0cncsHdywMbYiimdGk1hAdriYlDr6yvbgUyJrbMSW30i0OgPI/oESjaaIhtsXZ2x1W9jqjr5Gi3ZXFHquQnFuDmZah29NiciwhdBQBAQBKxLQH+w7dbzBTy98Zw42Na6aEVrwIzYQCZ39sJTYexHL4GooQjUslqQcXOLE/9iWnwhQ3sMZ7S/OMOkoYLaXPpt0If/4sP8sGE2eb53Mb59FwLFGSbNRVY3zI+G1Kt+22PWx79T3n0Cnn3CkYkzTG5YnJtLww2p1+bCUPghCAgCgsD1CKQVlvHCxnMsSsylSHWdJanXa0x8LwhcJtDSScIHfVsxLNgdhb2RQ/AEqQYjYMXkSi5bNv/OCacY+od2JkhhZE9+g7kpOm6KBBry4T/z6Hd8mxHAwA6xRHo6iTMhmqKA6tnmhtRryb4fyUn0xykqGkd/J6NnCtUzDtFdIyfQkHpt5GiEeYKAICAIWI2AWqtjzblcXtyUxOGsEqu1Kxq6uQk8FuHN4918aeUix1actdKoxGDF5IqGouJ8tPaOOEikNSpx26iICGMaDYGGfPhXl+WQp5WjlMnFeTyNRhGN25CG1Ku2JBetVoatXI6tsa0+jRudsK4BCDSkXhvAXdGlICAICAINRiC9qJwn151h2ZlcStTXOQCwwawUHTcVAn5KCZ/0D2JYazfkYtVKowubFZMrjc43YVATJyAe/pt4AG8y84Veb7KAN3F3hV6beACF+YKAINBkCKg1Whafyub1bec5nlPaZOwWhjZOAlPDvXm6uy9BLnJRIagRhkgkVxphUIRJlwiIh3+hhKZEQOi1KUVL2Cr0KjQgCAgCgkD9EbhYXM7/bTjHotM5FIuzV+oPfDPryc/RnvfjWjGyrTsOErtm5l3zcEckV5pHHJulF+Lhv1mGtdk6JfTabEPbLB0Tem2WYRVOCQKCQCMloK8ctDE5j//bmMTBTHH2SiMNU6M36/96+PFoRAv8lfoKQaLeYmMMmEiuNMaoCJvEyhWhgSZHQLysNrmQ3dQGC73e1OEXzgsCgkADEEgpKOWNredZcCqH/HJNA1ggumzKBEJcZbzdpyVDglxRiFUrjTaUppMrqlT2LF/P3sR0ip3b0HdgHzoFuiPTV3sy952hq9Zoo7I91Tm2LNxAhl9fYroG4e0Aqux4Nq3axdHUfFSubavaaC3k1vDBGm2Y4KBIXsW/W4+RkqMy8NiFzsNGEBXqh4u9tUDUfzs1evhXpbF/7Tp2n0ijyNabTrF96dXBH5cKwV7+GNGQwZek7V/Pxr3HSc0vB2Vrogf3JbyVBwqDJgqOr+HfRBeiIjsRpBchKlJ3Lmft/kTyFGH0H9qTEB8nJJpUtq88hWN4R9oFeKKwJj4zvhYcWs6/O06Qkqe+1KNvFOMGdb1sq4G35saOyfY19e+rNbnd4LZqolezc5fF86sZzTeiGJr2VWXRmKsSNnNj+JrvGmBs3mCNWbP5mujVmv2KtgQBQUAQuFkJqDRaDlws4vF1Z9mXXnSzYhB+15LAS738eCjcG1+lTFQIqiXD+rjNRHKllMR1/7A124/O4S3RndzCAVU7BsR0JcjLxsx3hq+Q1mjjylsxydsWsHTjIWy638Po3iH4KbPZt2Ah8dp2dI8IoPzIWg7owhkY3YUgT5mV2FnDB2u0YZqDj6SA/KIyVJpLp49n7lnMusyW9OsfRXt/pyZdtcnyh38944XsyPGlY3hbPIriWX9IR1hcFJ1aeiCtIKMyoqGrMtEkb+afHUUEhIYQ7CUhZc9adhW1ZlC/7rT1ccQGFdnx61mxeS/HJD24Z1QUIX5KKDjGv/+ewqlDEPZnd5PjH0ePTm2QnljCuqyWRES0J8hdhvUq0Jv39cL6n9mQ35qITiH46TNrEgdclAqkVU4TNzd2dKZZumWwul59tdIwrqdmLNfr9fibmnurz6+mNO/IeVPjod5jaNrXwJJd1xlz1QNnbgwb+U5X32OznoRmpW4s16uVOhTNCAKCgCAgCFBUruGzfRf4Jj6dC0WGP4wKOIKAaQJ9/ZW8ERNIT18nJHbWe6sQzK1PwHhyRXOWdb+uoygkjqhurXFN38ifa3Jp1z+Wrq2K2Wbqu2A1+//ZhbpdD8JDVOydU8c29CsPJKBJ28GincdISTiHY9RdDNMnV3RHWPTnFjSdBxLXrTU2R+bx9wEHegyMIbyVG5IKVhrObVnAXm0Ivbp0wN9FQnb8Utamt6Bnt9ZwcjubDiSSUWqDc1AUg+LCaOmhuPoi3BQ4KA1EkR3P0qUncYzsRWRoAM72TXsvnsUP/8XHWLbgJC5du9El1A8HbQkFxVpkDgpkEjv0FIxqyICdTlVEfgnIFHJk9raoTq1k9poC2g3uS4+23uTvWcCG4+Bsn85RdXtG9e9+KbmSvIFfdtvTs2cYXhdXsbYghKgOjpzdcBRpl250bueHk61hHOqoSbO+FrP/nz845dmX2MhQ/JQm4l9gZux4pbPaFMu0zcyuka/Wn7Aac4sW69Uc/4A8NpucX72RVwIwpwPVSZZbLYZ11KsZX8P8pJSYGXP6dWGGH3Nj2Oh3OTUdm41ZXda3zWK9Wr9r0aIgIAgIAjctAZ0OTuUWM3XVabalFKG9aUkIxy0lILO14ctBQYwN8UQpFYfYWsqtoa4znlzJP8iCP4/gGhdL9/b+OOUeYN5fB3GK7kdUYC7r5pr4rpMPksISdDIF8rJjLJ5TxzZkEuxsMtizcBO5Ld3I2plAWdsRDNInVxzS2TJ3ASeUPRgcG4J671yWZ7RlYL8ehPg4VLxQg46SI8v4Y7+MnnE96Bhoy/HFf5KgjCU2IJct+3MJ7BhKsLeGI+t3oQrpQ49OrfCoXPjSFDhcSRBoSN74F1uKQ+jVM4zWHrLLDBpKWnXv1+KH//Mb+GVHPu7qbLKyc8nVehLefzA9QlrgVJFlM6Ehw8RUNXNz9/zDnAMyeg6OIayVG9rCbErUEkpPr2DBaW8GxkZeSq5k7+fvFRdpHR2G48kVHHOMpq32OGc0wXQJD6Wlm7RaHOqoSXO+2p5hzezlHM0rpxywdQigR79+dA32xNFwe5jWzNhR72K2KZYFNfW17hpoSi1YrFdz/B1Os9DU3NspEJfKv6nmdJBuZjzUOIZ11Ks5X6/M05eiXH3MXUqQV37MjWET35ULvZobPxbrtSkNQmGrICAICAJNgIB+e9C845m8tSOFU7llTcBiYWJDEpjU0ZPne/rRxk0hDrFtyEBY2Lfx5Er2Lv7+6zReA/vSPcQPZW4C/8zZhTRyEDGBF1m7wMR3XYJwv7QHA6zRhr6Z+KWsTvOiW1dnzixdTVrgsEvJFaWGouQ9rFy1l3PZhaikfnQf1J8eIX44Sa7+Yq/LP8iiuYdw6tWHHgEFbJwXj0NMLD1cElm0PoPAzr3o1qEF9uXFaCUOKCoSOlb04YZzuGxr6UmWzzuEIrIn3UL9cK6yWsJCNTSyyyx++D+3hh//PYS6ZW/6hvugOrqZLclO9Bjah7BAdwpNasiEwwXHWbVgO0XB0UR3a4u3gy3odBUTWm7CP8w55smAyuSKtpDjG5aw5ch58mzbENM/kPSDmXi3diD91CmS0jX49x5M3/BWeFw+vKVOmjTnq0MiC+fuQxXSg54dPCnct5Yd6S3oPTSaTgEul1dz6X02M3ZS15pm6S/lTA19bWSSuqHmWKxXc/wLdpueew3nV3M60O7jN1PjoRYxrJNezflqME9jZMwZrrsy/XfAzN8Ih5qPzRsqkEbWuOV6bWSGC3MEAUFAEGgGBNKLynl7RwpzjmWRW3b5nLxm4JdwwboEOrrLeSM6gMGt3XAUh9haF+4Nas14ciU3nn/mHMdzQCyRV5Ir+3DoNYDegTmsnWfiu7CWuFb+Qm6NNgoOsXz5GZy6RBLRtpwdvywmtTK5ojvOmsW7yfPvTHi7Ftic3saW885069uTDv4GL5K6fA7Mn8tJ91giXc+w/qSc3tGRtPfRkRS/nd37T5NSCJ4dY+jbS791yOB8DGv4YI02zHG4vPqi4NgS5h9xpldUN0L8nKx4xscNUp4FzVr88K9/0VyRRau4OKJCWyDL2Ms/84/iFtufqIA8tq42oSEjK1c0uYdYt3wHaa7diO3ViZZusirn1lyTXEGHqqSAouJyNLZySo6uYI86hBb58aTKQmjvnkd8opQuvSMIDXClYnjURZPmfA31guIybGQOOMjt0KZvZ96C4zj1Hkxs58CrY7PAzNhR7+ZXUyw7BqAor6GvFsS5uVxisV7N8Xc8y2JTc6/h/GpOB47HmbfaxHioTQzroldzvl6ep6835jD7d8DM3whlLcZmcxGjBX5YrFcL2hKXCAKCgCAgCNSMgEarIym/lMkrEtmWWlCzm8XVNwcBnY6vBwczPtQDJ6k9ovJy0wi78eSK6gQrftkJkX3pFdYSt6yt/L7oPIH94ogMKmDzbBPftfPFsfLnRiu0UXB0MXNWHiK91A6ZREdJXiFqe0faDriLPo6HWbe3nPb9Yols44kkcx//zD+EstcAog1fJNGRufdvFpz1IqjsCLkB/ekd0Z4AZxs0ZcUUF5dRXJTCvo17UIX0p3dYEF6VBxtYwQes0IY5DsO66SsnlXJyxe/sl/cmupvet+Zx0JHFD//p2/ljcSqt+sfQra0Pity9/D0nAceogYTZHWDFWuMausTu6kBVpe1h1epDFAR0qTijJ9BVTpVzYPVbF6qvXDEc56UnWbksCY/wIHQJO8kPiiIiVMeevw/jEtODMP34qLi+Dpo042t0Z4Pkpr6b3D3MnXMM5z796N0hAJfLsig+/i9/bjYxdrzOs2yZcZZV2rfY16YxEVrDSkv1apZ/SAk7/rBgfjWnA68UK8ew9no162vnQBwzrz/mzM1/0fIE1m+xYHwLvV4jcUv1ao2xIdoQBAQBQUAQuJaARqvlr6NZzNip3x5UKhAJAlUIPBzuzTPdfQlykYvtQE1IG8aTK7p8Di6ayz7bLsTFhmJ3eCnLk1vQt19PQn11HDL1nZ/T1fMlrNCGtsywEk4q2/9Zy0XfPvSJ7kJrzW7mLzyKLHIgfbsEYnt0BXM35BE6fCA92vngYLCmXJu+hbnL4klKtqXrhFH0CgnA5uQqViU6ExYZRrBTJpvnrSEntD+x4cF4VyZXrOCDfpVCXVma49DGQ4q97QU2/7KesrAYIsNa4Vb1sIImJMeqplr88K9JY8vfiznjHkXfqGBIWMKSww70GtKHzr4SSosrqylV1dAldpf7LE1k3cIdFPpH0LVLW/ycpEYrLZlOrmhI3bqEXZpQunVpg3rnHBIU3enZMp8tW/NpFx1Jp6DKykVQa02a8TVckciKnQUEdY2gvZ+C9O0LWHzSmehBMYS1vLxqBtBe3Mrc+SbGTjDsm2ecZXiQO9KKcVUzX5usAGtouKV6Ncu/nQOnLZlfzekgsJxdVo5hbfVq1tfAYnYsuv6YM/t3QFlGccn1xrfQqzEpW6rXGg4DcbkgIAgIAoJADQicLyjj8/ZL+zEAAB2cSURBVL2p/HY0i4wSsT2oBuia9aW9fBx5rXcAfQKdkduLQ2ybUrBNlGLWUX4xgXWrdnE8LZcyeQu69xtw6TwTqY2Z79LYXlktqIMfipy6tnGpWtClzznW/Ljo6rYgRSnpR7awYedRUvPK0Ng6EtxzELERwXg5XqoQc+WjSWHLnIVsyW3NqFtj6RDgDGWpxK9bz56T6eSrbXAK7sWA6AhaezkYvFQ3AQ76rS3Fh1ny22Gc42LoFuqPU9MuEnQlbJY//GsoTT/C1o27OJqSQzGehMf1p1enQFzltgZaqKYhpT7Zcqm6lX/pTtZsOsiFMpnBuTu+RI0bRNcgbyoXuJhMruhLMq+6QEBEGO1be2J7cTfLV+7h9MUyPCOHMrBHO3yd7K/aUmtNmvHVvoBz+7ex9cAp0vNV2CgDiYiJITLEB2epwdgM8aD0pKmxA2XXY1lTX5vSjFgHWy3Wq8bc3GWLyuTcazi/+iDLNqV5nfVjWFu9mvHV9uQi5q8xNebUxF/5W2Lm70CVrX3Vx/flYAq9GlW1xXqtw5gQtwoCgoAgIAiYJ6DR6UjOL+Pp9WdZfS6PMo1OILvJCbjJbHkntiXjQj1xkRu8O9zkXJqK+yaSK/qft8spLiyipFyNzlaGo/L/2zvzGEmu+o5/666enmNnZmd29vCud71mjb0GGxYWc1laJzLwBwQpQYIcBIgSkyAFEoUgQgJKyAkKJMrxR4iiHCACikBWEkXBSTCOL2yzDnt4WXsve2ePmdm5p4+6XvR7r6q7Z3Z6Znq6q6ePX2l7u7rq1Ts+71c19fvW773KwrVj0aLqPh+5ufhtQTQxrGhAHiWhgPJWw4J6MiriIPLzWFrKoehHgG7CzfahxzFx81yuIQrzC8hFFnp7M7BluEIEb2kBSwUfgdBguln09TgwVx7cBhwQFbE478GgVw/bZkfMt0InUE03/5GP/NISckUfQrfR09sL1zJW2MJKG/Jx7fHHcGXnq7FvNAvD8+Av+6NmoWegF5kKpvIpumegJ+PGdhSf6lERC0sRHNeGRa9/pj5ZWELRB6xsH7JuxUTJ8pB6bLJaW4Uc6raYK8APBDTTQU9vj+SgodzWA3t3ol+sce6sx7LmtrbL5bC+etZir2teu9a4vib2Sn24TV/D5hveh5u312ptFcV5LOSqnXMCE/G5KdtaetvVzX8Hyr1WZR/bK4sr9Z3afDQTYAJMIFUCNP/KyaklfPSRC3j22lKqZXHmFQR2jeL3Xz+CB4dNFGdu4POnQ7zhwCDeOWZi6eo1fPKZafxgJsAH33wAHzzQh1H5wN/Hc5dC7Bq2MaTl8NePjmN81xDeHMzi6+dyOJWrn/AfvvUW/NxdIxjusaDzRCv1A21yDtXFlSZXhItjAisJ1OKsbo5eAS8+eQrG/luxa8cw3A6J+FmdRTe1dXPWUO9RbK/1Eqw8nu21kTRXyyt9e027BZw/E2ACTKBzCNDrmb95Ziqef4Vfz9yMnr3nyAF8do+Pb1wy8a79NorCxkExj29eNfHAXhMXnryMP7+8hPmsjUHbgLlrDJ87pCNnZLBrZhra9iwuPRtgcG+Eb784gX8fz2Muqq/mNM/KJ47sxP4Bl4WV+lBu2dEsrmwZei54PQLp3/wLePkiNNuCaawYSrZe5dpufze1dWs6h+21kdzZXhtJk8WVtGly/kyACTCB+glM5zz85fFr+JsTk7iW8+vPkHNYk0BmZAf++K2jePuwDWf2Bk5bvchcG8fv/XAR9x/Zi4MnJ/Cl8QWckrlk8ND9e3B0cRLfdofwS7f1416rgO/e0GBcu4ovnp7DM/MC9Qzqun9Pn5xn5eiuPthGZ7ycpBtNkMWVbuz1Nmlz+s5qm4DgarYFAbbXtugmrmRMgO2VTYEJMAEm0FoERDz/yhefGcc3zk5juhC2VgU7rDYP3ncbfnkoj6++ouGB27J47bYs8ufO45PPz+EtRw/g8OlJfHl8ASep3bfuwVfuNvHw8Wt4ZCrEkGMgM7gdH7/TxfZ+B3tsA/lrV+OhRLX32+FhF58+uhsP7h9En1MaC91hxLujOSyudEc/t2Ur+ea/LbutayvN9tq1Xd+WDWd7bctu40ozASbQ4QQiIXBhtoBPfe9l/OelOeSDOseZdDivepr34WOH8PO98/it0xHe85ohHHFdDMxfx+deAt59Vz/E9y/jT15ZxFkAx958Gx7K3sCfPjeHp6ZVfMqxo3vxvsDGnQct/GhKx+H+Aj719BU8eiVfU7VGMyZ++77d+MlD2zHkWuBpVmrC13KJWVxpuS7hCiUE+OafbaGdCLC9tlNvcV3ZXtkGmAATYAKtSYDeIHRuJo+PfucCHr+ygKiesSat2cSWqNXA3t340n3DeGO/BSc3gy+c0fC223rxukETmLqO35i28S6zgH86PoXX33ML3nRlEl98aR7/5wEYHMUfvSGDE6dzuPOuEbx7bw/s6av4yPcm8L+TGx/S5RoavnD/PvzUHcPY5tAEti2BhitRBwEWV+qAx4emS4Bv/tPly7k3lgDba2N5cm7pEmB7TZcv584EmAATqIdAEEU4MbmEX3nkIp69zm8Qqodl1WNNEzsyJvpMDSIMMFEEsraBXhOIggBXIx2DmsBsIYDjmHD9ENN+hCKJXYaJUVdDrhjBdkxsszWAjsmFyNfwOu0/O3Yr3n/HMAYcjlhJpY+3IFMWV7YAOhe5MQJ8878xTpyqNQiwvbZGP3AtNkaA7XVjnDgVE2ACTGCrCNAbhJ4Yn8evP/oyfjjZgHf8blVDuNxVCfzOfbvxC3ePYkfWhsZjgTrGSqqKKzTmLz95Hpi5AAgNsDPwdBceLBR0R37nIx0011IhAooRUAhQ+i23xfsi6FADyDSIeF0g/h1vl/s0lY72CKEhknMuC/ohQ+IEbYmEDJnKmBqyli4/ffE3rfeaOnrj31ZcrAHIY0o10AAdVINSLcrrgsY2xrM9x2F4cS1UbYSsSLwOLAUhFr0QC/ITYcFX68k2enc9NVG2SjYstp2KdcoSug6hEQNDMoo0ar+GUHLQYOgG+kkZdS0M0McxMeQayFqApQGGpr5NPf7E26jtqy9JRWqINVyWtPxDrlXs21iOGnR97Zmwa7n5j6IIuYvfR3TpCWj+kuItq5X0clJJKleDTrZGS6lblHXEh8U2oI5N8qJ+VLZA20uHx9t0aRvJdhKtgzAi00UQb6cwzyCkNBr8SFqztGtKR990DNkLWWBA30KAjpH2EYcJJtGC6hqs6lfJW6aN7ZRsXqfzSdNg6pq0Edpmym3qm34bug4jXjcNOjdouzqGKBnxsZQvbVeYVMlUXhKuSnWn+pbaQvWX7aC2qXWqXhgRF5VWtbPcdspP5hGfm0nDE/ZxL8l8YgRqXf6nqe9kZ0VoZbIqz/hVQi7VphU7RHzZEhEyOw/hjnuOoX9ge9UzqhZ7DaMQZ049jetnn0RYzCUFNe0PC13/1luUZYmYbQXXm0nJa/RGI1krzFle5xLyZVtOSlbnWrKovlMnIf1JkulL1+jkPEjOe0qz0RotJ5HY2Np8VrejlcfQ+XPzWbo8Vdlc1+8T1R9xumrti0Jkxw7hrnuPYWBbY+x1PVvh/UyACTABJpAOgWIQ4dnri/jE/1zE8xMssKRDufm5fuZNu/GRu0exs9fmVy43H3+qJVYVV7wgwKlHvwbn5NfheHPSCSsLEmpypYIwUYSJojBQFCYKwkBebjPkPg86irARaiYC3ZGfyHAQmC6E6SCib91FZGWgWQ5gZKBbtM2SDlY+EPC9AvzAQ94PEHoFeIEPqpseUikRbC2EKwIYWgQbAZUGExEyCODqIVw9QtYI0aMLuJRWC+DoApYm4GiRFCQsLZT5kBChhT6CKJTOL33KTi4Q0W9yJiscxpLwIjUg5TySU6zuf5XzSoIHOa/kpEqnVTq08brUVTQIg7jZyAkTi3AwjwzmIhuzwsaN0MVU5GJRuCgaGRT0jGQpDAsZ20Kf46DftdGbcdHnOvHHRp9D+2z127HgWCYMw5TlGYaql2MoYYYW+k4cC3oDGK2XRSlIPokcQt/JJy0LrcVZ9fwAP3z8XxCe/BZMb146VpqI4MOEp9nKTYyASANCTZfiYMlxE4BHNistp+zsRTDg63SsEvqkkAAdnmYhSsQZCJDlUH50rEpTwS0WC0ngUOMoSTpT4gb9V+KZsC+lL/cFiRyUnGyIjpNCCNkMNAQaWbyOUAo1sVARKX2BRIxE+JCSodIpY5dZtUdykd/KYUvSSzuOf6hjYyFS1lnIc81AEIsrpEIoAVG1UdU38f0SG5J7NA2O8OX5Rm2ncqQAFDvslWNNyzao8qUakChmaGXJq/JNdeqcUnVVYlEiBClmkWYg1O2SkJSUneRBtZCMY29fiVGUYYTMjtux9663Ids3VNXca7HXIAzx1PGncOGFpxB6ueY8saDrEl2HRAhb+NCkErWK1rQinS4tOlkUI3VcOT+TrsEikqJHIkauBqokSpK4RuehZseimICvm/DpXI0FtiL93YCp7FPT4WsmQk29Mp2sh845L1LnXKCZKGp0Tqv20D5KX5Yr1hNalE3Ja3VZd11Nb5NiEwmTRnzhvFmYU6XS/y7U3xwl/q1CRLZNgxn5IIZSIqqSjo6mNBZ8xb4KabL/bWP7cd/r34btg8MNsde0rvGcLxNgAkyACaxPwAsjPHd9ER//70s4PsFDhNYn1topfvONu/CLr9mB3X0srLR2T22udlXFFXLMzr58CZdeOQ94OTjw4QgPlvBhCQ9m/K1HAYyoCCPyoYcetMiDJr99ICgCYQAEBRq8prxbEQJRGHu68bbkN+0ToXwyV3lTTDfWpRgTPY7FkI6TUXLq1HrsoulG7Nhp0HTpygIyKkaPH3xqKGo2AqHBi4BcROKQLiMHSCyivCxdg2Vo8ls6h3QzHTuC8mlk/DRfOs2xQCKjAMgB1JXwQPsq75OrPWiU7Q09xckvQBC3yIeIAogwREQsw0D9ltt8Fd0AEz459rGwtSQMLIQ6FkMdeWEjp2eQ15UYU9AyCKwMTKcXdqYPTiaLrJtBj5uBZVnSelxDl04DNcC2TBXxQM6wSZE0OkzdhGUoho6uQ6e+0A1Ypi7bS6wMkwQKokDs6X9ywAzp2NJCvUH/XIdeXdYPJy57NfOtxVklIeDMxDzOTC6gGCYSiXJAEkeHtpNop5bydvpFESVkCze/oV49Eac/bBSBclN0i4id+NiZsokB2Y5OLEnA0pBssw2V1jGSSBJlY5KxQccRw3L0kU12FEfLrHTgErtST+elolByLJMWUnVpN2kkFEUmo2QiyHbSOrWJXhZHkTMykkYIFIM4mkYIeKHa5lFEihQaAV8KNolbp6LIqA3ULnnOyGiXcrvoXJDtl0KFDttU6/SRPKTdUB6qR5L2yx6qCPaifdX805LtVJxgpfNuWXdXxCQkGVbxecsmQs67gGvZGOhxYZEqWWWpxV4pz/l8AQuFgrTJ9Vz/zV3eqx21Mt6peu7lGJLyOZOcT7LSUgsoWVyN1VT9kfTrSqknueaXM11+ziYxISv3q/pV9HUttdpgR2ww2YqrzHqcS2SrJ5SwSuE6VdO5lonBbKZh9loLQk7LBJgAE2ACjSfgBREuzhfwsf+6iMcuz0ufhZf2IuDoGj77lt34wB0jcigQ+Qu8dB6BquIK3fwvFgMsFsP4uWVyQ57EahCM5ImmGkqTDOEpxeaTmEI3gsnYATnugR47BtBIbCExgUSFkMQD+i5KYQYRHRfDpmEyukmSBYRhQBi2EkukgmHFHhiFX9ilYUW0rsSUOByDslKhN+VwAKHLKBQaypSXH006j5EgR5eGHQE9lgbXVIfJe9oKh2zZe7KW++vLrKTykLXMRw2xoHYrz1fzBUQQQgsKEH4Bmp8HAvoUSh8t+U37pTCTh4j3a1LYIqZK7BIk1oQ+aHsifpFTnY80eEnXxVEMxMWPhQYankV9GEQa/DjSQboA8VAO+ay14l5fdbGKsEgiEqgvyEJkZAA53yJCtO8tOPKOhzAydmtVLLU6q2SrNByrIbOqr+g4wiAdyVjsSCqd+Dnyt9I44paWxQ6VtuICKs+JeFtJNajmYK/317PGC3OFQrGsRKnEUBvj/OR60oZyGWXxqSz3JNvK50flELiKJ/EqrKHk+qq11R7Ur9fmei7EN/Oq3LJqyQJwLE0OxyOxrNpSq70uSXsNlL3W2I31EEjr2FqbUHsvr19CI1BupF6V1n9z51X+QdhIbg3uEbJXM7bXJCxxlSJqsdcG15CzYwJMgAkwgU0QoIdbL03n8anHXsYjl+ZQYIVlExS35pCxHgufuW8X3ntwCMM9HLGyNb3QnFLXEVdCLJGzelNdlFu2IgiglGrZLBDJkAN5N5qoG8nt6PL5IlQGiZMXOxyJE1qVR+XtdMUz0NLm8vNQKV4sy7Z8i7zyBrl0S1xyOmtzgNZ24ZLGrHbjnWwrR+ssbzq5spRGDkJRApf08KltcvCK2ifDFOJQhYAEliIQxNExJGJJEYbEl4ISuuL5P6RDHYUyQkb2RuJg02+Kmil1OhVDUUYUfaTqLJGLEDqFtyfbSGQRESjCqTSDgoiQGzyEkcM/jp6BkYY5qySuSHstKWHNOYlWlrKG1lZzharpecszWt3pXNZXNZRcrf7V3MT1Xd4aCl+RdJPTZqxTYG01lpErpoZ+12ysuOJF0l7p3iiddm6ee+seWb3vmi1j1GZFzSOahr02r/ZcEhNgAkyACaxFgAQWeovQX/zgKh4+N4sZCk3mpaUJ3LM9g189shPvPDCIQUeNDOClcwmsKa4seVEpEqBsCDXcwsbDKMqDMwjkyliOjcZ2xJ0QR1Ks3SWrP4tOZBY1Xn215ebj4oEtpXkkUn3CLIUMVaJaSmENsXRRWefVhZnlW8tiVlliUpEo5XD/iighmX2Sw8r8Y0GtItZAcSynU/RoGFA5cj3eUtpAaUj8yJgW+u0MzGSY1yrdUcuTVXIoyvYaz2lSw3lbg1XXkGtHBCSU2rsWo07+M5GGs5rYK9nszeJ1TSbGiZnAMgJp2CsjZgJMgAkwgdYhQPNBXpwt4KsvTOLvTk7iypLfOpXjmiwjcP+ePnzs3jHcv3cAAzYJKwyo0wmsK67wzX8rmkAVNzcebbJcnKkUTKoJWcvzS0toKMlFQsCx9HiYRfU3Bm1GXGF7bUV7be86peGssrjS3jbRyrVPw15bub1cNybABJhANxKg+dquLBTx+PgC/uDpKzgzne9GDC3d5p999bB81fLdo73I2mpCfl46nwCLK53fx+u0ME0pZfWiKaApvWEWHAnQ9SbdYABpOKssrjS4kzi7EoE07JXxMgEmwASYQOsRoCFCs4UAp6Zy+PxTl/H4lUX5MgJetpbAsGvg00d34z0HhzDWa6uXgWxtlbj0JhJgcaWJsLkoRSCNm392Vtm60iLA9poWWc43DQJp2Gsa9eQ8mQATYAJMoH4C9MDSC0P8aDqPvz85iX8+O42JHA8Tqp/s5nJ401gWH3vdGB7Ytw2Drilf7sFLdxFgcaW7+rslWpvGzT+LKy3RtR1ZCbbXjuzWjm1UGvbasbC4YUyACTCBDiFA87BM5jw8eWUBv/vkOE7f4GFCTe1aIfChwyP46TtHcM9oFn08v0pT8bdSYSyutFJvdEld0rj5Z3GlS4xnC5rJ9roF0LnITRNIw143XRk+kAkwASbABJpGgKJYCkGIF27k8FfHr+Hh87OY5bcJpc7/3pEMfu3ILrx9Tz+GeizYPAwodeatXACLK63cOx1atzRu/llc6VBjaYFmsb22QCdwFTZMIA173XDhnJAJMAEmwAS2nIAfRrgwV8DzEzl84ZkrODGVk2/q5KWxBDKmhg+8ejvef8d23LujF72WwW8DaizitsxtHXEllK+3jXganrbs3FatdBo3/0pcYXtt1T5v53qxvbZz73Vf3dOw1+6jyC1mAkyACbQ3gTASKJLIMlvAP5yaxNfO3MB1noulYZ167JY+PHTPGI7u7MVwxuJJaxtGtv0z4siV9u/DtmtBGjf/HLnSdmbQNhVme22bruKKpjRhOINlAkyACTCB9iRAbxS6vuTh3GwBXzkxgX87P4s5Hiq06c581TYHP3PnCN65fxtuH8ogY3K0yqZhduiB60auLFLkCoeSdWj3b02zlLOqYyBjwtSrz6L94osvYnR0FAMDA+tWNIlcYXtdFxUnqJEA22uNwDj5lhJIw163tEFcOBNgAkyACdRFgOZi8aMIlxeKeGJ8Af94ehJPX11CLojqyrebDt7ZY+JDd+/AO/YP4PZtLgZc8mH0bkLAbd0ggTXFlZwfoRBEoJMSPDRog0g52XoEBAQsXUOvYzRUXGF7XY88798MAbbXzVDjY7aKQBr2ulVt4XKZABNgAkygcQQoiiXvh7g0X8SJyRz+9sQEnr62iHzAT9GrUd6VtfC+Q8P4sX0DeO1oFkMZC6am8dwqjTPLjsupqrhCLaWIFXoKxgsTaDQBeu27RhenNTKuJXKF7bXRPcT5VRJge2V7aCcCadhrO7Wf68oEmAATYALVCYRCoBio+Vievb6Ib56dxhPji1j0Q8YWE9jXZ+E9B4fwrgODuHM4g0E3fgvQWo4L02MCFI4iWD1hQ2hRArWKKy3aDK5WlxBge+2Sju6QZrK9dkhHcjOYABNgApskQJPe5oMQ44s+jl9fxL+em8Z3Xp7HTKF7RZbDwxl8+O5R3Dvag/0DDrb32LB0nSNVNmlj3XgYiyvd2Ott0ma++W+TjuJqSgJsr2wI7USA7bWdeovrygSYABNIj0AyXIjeJjSVD/Cdi7P41tkb+NFsEcWw80cwbHN0PLB3AO+9fUjOp7JvwEWfraYuoCh7XphALQRYXKmFFqdtKgG++W8qbi6sTgJsr3UC5MObSoDttam4uTAmwASYQMsTIJGFpoRYKAZ4ZaGIS/MeHn5pWoot1/MBOklnsXXgyFgvfuLgEO4YcnFoqAc7ekzYpg5D40iVljfWFq4giyst3DndXjW++e92C2iv9rO9tld/dXtt2V673QK4/UyACTCB6gRoyJAfCUzlPFBEy8V5D/9xfgaPjc/j8oIPrw1fJdtnaXjNSBbvPjgk51HZ2+dgLGuhxzJgGRp0jlLhU6IBBFhcaQBEziIdAnzznw5XzjUdAmyv6XDlXNMhwPaaDlfOlQkwASbQSQTovSYU0eJFEW7kfMwUQ1xb9PDdV+bw7PUlPD+Rw2wxRCsOHqJhPQf6bbxhLItj+7Zhd9bC9h4Le/oc9FYM++GBP51ksVvfFhZXtr4PuAZVCPDNP5tGOxFge22n3uK6sr2yDTABJsAEmEAtBEhoERDwwwiLXogbhQDThQAvzxdxYa6I564t4cxMTg4n2orXO49kDLxqMIPXjvTg9kEXh0ey6LcNjGRM+bYfik4xNA06zaVSS8M5LROogQCLKzXA4qTNJcA3/83lzaXVR4DttT5+fHRzCbC9Npc3l8YEmAAT6DQCyRwtXhiBPnPFAHPFEIEAzs0UMF0M8MJUDudnC5gqhJjI+VKMyQWRnNul1oXmSdnmmBjOmBhyTdzS72Bfn439Ay5uH8rA0YEB18SgY8A1dGQsQw71oQ+P+KmVNqffLAEWVzZLjo9LnYDneTBNE7qup14WF8AE6iXA9lovQT6+mQTYXptJm8tiAkyACXQ+AUET4lIzBVAMQzkBbjGIUAwjOXQo50VyHhfT0DBTCCSQG3kf814ko0pyfgjH0OWH1mnojmNoyFqGjDzJ+2HpLT4DjiH3W7oGW9fgmDQJLQkpkN8cmdL59taqLWRxpVV7huvFBJgAE2ACTIAJMAEmwASYABNocwJJlEvSjDCSMgyCSCAUQkaXUBoSRdQ6faP029A1Oa+LjEKR30pE4YUJtBoBFldarUe4PkyACTABJsAEmAATYAJMgAkwASbABJhAWxFgcaWtuosrywSYABNgAkyACTABJsAEmAATYAJMgAm0GgEWV1qtR7g+TIAJMAEmwASYABNgAkyACTABJsAEmEBbEWBxpa26iyvLBJgAE2ACTIAJMAEmwASYABNgAkyACbQaARZXWq1HuD5MgAkwASbABJgAE2ACTIAJMAEmwASYQFsR+H/CwX1aGCxaLQAAAABJRU5ErkJggg=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7" descr="data:image/png;base64,iVBORw0KGgoAAAANSUhEUgAABFcAAAGxCAYAAACne1nFAAAgAElEQVR4XuydCZgUxfn/v3PPzt4H933fNxIOQRDkCIIoiHiARoNBQdSYwyvGfySJR8R44hEDBH8IYhQ1akRAiYqKohAhHHLJyn3svbM7V/+f6tmB2d2Z2Zmd3tnunm/n8YnOVle99Xm7urq//dZbBkmSJPAgARIgARIgARIgARIgARIgARIgARIgARKoFwEDxZV6ceNJJEACJEACJEACJEACJEACJEACJEACJCAToLjCC4EESIAESIAESIAESIAESIAESIAESIAE4iBAcSUOeDyVBEiABEiABEiABEiABEiABEiABEiABCiu8BogARIgARIgARIgARIgARIgARIgARIggTgIUFyJAx5PJQESIAESIAESIAESIAESIAESIAESIAGKK7wGSIAESIAESIAESIAESIAESIAESIAESCAOAnWIK0XYseJPWLKvJ2bNnophnbNhjqOxeE49veN9rFnzDj76bz6MLYdg1g03YGy/Nki3Aji+Bav+/ire/uoIsgdOxbU3TMbANtmwn2swdD/K96zCQ8+8jW37Cvwlu83CvQti66ds18rV+GhnCaxdJ+KGW6ZheMcmcIj66rQrCiLlO7DioSXY130WZk8dhs7Z0XtArcyi6LVyRdz52Lx2Dd54azO+d9rRuucoXHH1ZRjatRlSo0dZtz2yn75H6+lDMWRwC6TWfUbtEkrUUZ92eQ4JkAAJkAAJkAAJkAAJkAAJkEBcBMKLK+X52PR/z+KlNevx39xr8ej9szG2Vx4scTVXz5PLd2DZfY/i87xLMGPiQFi2PIHlhwbhmhtn4qJu5fj8r4vwrnsoxo/uhJPvLMPXzS/DTdMvQa9mDiBCP3549zbc/UFTjJsyGRd2zobVloWmuRlw2EwwRGNq+R68+fxz2GgYiqmjcrD3uVewufN0/OqG8RjQ4gw2RbIrmvpFGV8FCk6egcuWhawMB2ymqCwD1Mos2n5Xldt2sgxr9pzBl8dKcdrpRsdMO67tmYdx7bKQaTPVUdtpbHnhcXxkHowLB/dFqyw7nPvewctrJYy8aRrG9W9VPxEkVKuyn1ywZDrgSDHDGGM/5eJK1FGfdnkOCZAACZAACZAACZAACZAACZBAXATCiCv52HTfI1h+4BiKDubjcNur8dDvw4srRQfex6plq7HhYBbGjGiLbd9sQ9dJC3HN+MHIK9mCNX9/Ff/66iTSelyMa26eiiHtm8ARiMhoMQQdXXvw2df5sAyfhduvGo2uzWp8968SGCqtmcjOdKD400fwyydPYOStt2Jm9x/w2P0vAGPvwNxpQ+Bcdwv+sKEDZsy7CZP6evBV2H4U4dslC/HQqYtw++zpGNUhMzpBJRi3rxLFBQVwmtKRZT+MNfMfwPp2M3H73EsxwPAp7rs7nF0t/JEtQUdYhhfasX5xVeTKuHR8/sxL56NYSj/D/YtXIHvUPJl1i2BsCWdWjh0rHsKSfd0Vi3ISwsr9n+bji6MlKPf44PVJsJqMyLKZ8MDwNpjZLTeywFL+Pyy941VIk2Zg8sS+aJZigLdiN95e9DCOD56HSy8ZijaeA3h/1TKs3rAXnnZjgyKP3Mjf9A8sf/0DbD2bhR4XX4Obpw5B+yaW0L+nHqgeuVIUpl75ut8KX9sT2L13G34oaIUx192CacM7ogkUiH6J63bAk0mABEiABEiABEiABEiABEiABOpDIIy4chgfLf0Wvp5WHH72JaysGIm7wokr7j1Yc8+fsd44EFfMGIecvS/ikWUfo/PspzF/YjY+fmwxvm52MS4b1xPl65fgHe/FuOnqSzE4dw+eXbAIbziH4BcLp6DDsTfw5KqTGHHzbZg1ujtyxXKfkEc+Nj55Px5flYsZD9+GSRkf4L6HtqLnTQsx+5I+MG75M+5cXITRC+dixigLvlkerh+H8OaCu7FsTxF8FjMyOgzBlcFLjWKhKV6Y//AkPjzSBpMXzsHEAe1g2fECbvtDOLs6ITM4tCESw/EpWHvPIuzsNw+3XZ6FjQ8+7P/32WPRq2gd5t77FHJ/ej/mXz4SbTIak1kpvn56ARbt7Id5tykT5bToix/x/LYTOFnurtWx4S3T8deL26N/0wgLcHyl+OZvv8PLe63oM2oyRg8fhPY5NngLTsFtzUJqahG+euFlbE27AIMHdIBvxxqsPtUb100dg8G2rXho7Vn069MZfdpI2LlmHYzDp2BYq+N45r0Qv3cvxco7d6L9TRfjopEW7FiyGBtNgzFySB+Yd795vl75un8eh/pOxBUT+gNbluHF0wMx98pLMDxP/C1QRxuEdWcs1ybLkgAJkAAJkAAJkAAJkAAJkAAJNDiBMOKKB+UlLpjsP+LDW3+Hp4uG4s4w4op7/xrcee9byJi4APOmX4DmP76CeQ8sRdMpD+G6znvw1OIv0On6Bbh+Qm8YtjyBXz1TgUl3zMHUPqewdMEivJVzOR5ceAV+Urke8373NzSfch9uuXw4WqeF6nsRdqx6FH9Z9m/s6vALPHbXTPQvXIGFi3ai37zbMHtsL9i3PYUFf9yNAbcswLVju8LhDNOP01vw0uJVyO94CSYNa4HCf7+IlT90w5W3zMK4Hs1qRZZE9IQcJXIQm19ejHcMF+PGay9Fj1PLcFtYu3oiLyjfRySG8+MWVxLFrAmMBSdxxmVDVlYMS6sigJ3+1h68d6AQXkmqVUpEr7w2tRtGh1eUAEhwFR/FwZ3bsfmrz/DF5l0oNHfCRdf+HNNHdUGzkk/w6JN70HHaBFxyQVs4jv8Hf31gF3reNAkXtd6Dx1aeQL9RYzF+UFMYS4vgTUmD49Qm/OHVEL97vsNzt1UJI32P4x93bUaTqyfhktGdkX7iE/z1ge/QZc5kXDzgDJbf9jZSr5iBKRP6IGv/G5j3pgEzLx+FsW0PYQnFlQa/6bEBEiABEiABEiABEiABEiABElCaQB0Jbffj3bn34qkI4krZN89iwUPb0fvnCzHnkt5okv8O5t77jBxNMdmxGs/+fTMOlWUhw2EDKgtw8kxn3PjYfbh2aBlW3r4I23rPxR1zLkGfkg/rjMLI37QEf3p6JT4r7Y8b712A64Z1gX37s1gQJGKYv16MhQ8fw4iFN+Oq0V2QJaflCNEPjxOFhaXw2dOR7rCgZPMTuOOJQ7jglgW4RkTOxJzs1IsTGx/Br54rx7iFN2G8/V+450/nRZ/QdvndGYlhvOKKuplFvpwvfWM31h0qDFnIYTbijWndcHHbzDrGhASvqwJlZSUoLXXCeWwb3vrbdrSYOQvj2+zD/Q8txY4jhXDYzTB6hUjWDrMf+S1mXdQWp7/dgI/XrcemH0zoMe5K3DBpINqke7HnqxC/W3bg6YAw0mYn7rn7EIbO/ykuG9kWGd7vsfYXr0O68jKM/Ek5Xr1jO9r+bBzGjGqHjAPvYu4qF6ZPG4mx7Q7heYorSt/jWB8JkAAJkAAJkAAJkAAJkAAJNDiB2MWV/E1yno+tu4/Iu+vcdXEB/vGPb9Hpyjsxd0p/tDy2BnPvfQG5P/09rmr5JRY/8wN6z5qBSUPaIl1eCmNDVtNcZEjf4bkFVctdai5xGezDC38734bYwadXxQd4/C/L8O9dGZhy+124YcogtE03A4fW4o67VyLn8l/h51OGwPOf+bh7dQ6mzP8FLhvcGv4AmLpFotKvn64m0uQFMvfW6G+k3YSObHgIv368DOPvvhnT2vwXD9wTxq6m+/HwE9ExjCyurD3Her6amCl02d750SG88r9TKKr01qqxW04K/jahE37SImSIk798/vu4/4tMTBvaD4Pb+JcPSZ7j+HTxPdjfYy7GdSrAo6+dxKAR/TBUJDSWS1Rdnw4bJFcZSouLUVJ6GF//8z24Bs7E6KG9kGsK8XsfJ177dVXkSo8f8OydO9Ht5okYN7IdMoq+xfMLP0KTOVMw9oIirFgYtPRnP8UVhS4XVkMCJEACJEACJEACJEACJEACjUYgdnHFXYbjpwrgrHQDtiw0se/Bsl/+Bdvbz8Dtc0cBGx/Hgy9vQOefPY15IzxY+eAynBkxG/Ou6o/Kdx/Dkl1dMP2Gy3Fhy4N4IZy4culAWCrPt9E08zTW/XkRnn/vBLrO+S1uuXoEujW1Qt44x7MLK+98EFvaX425112AwtfuxvKysbjxmiswpG1G1a4tIcSV/E346+LX4R42B7MmdUbB6t/i/33RCdffdj0m9G0OW2BTnhr9rbabUP5mvPj8apQNug4zLmmP/OW/xVNHh+HWG2fgwvbHsSqcXS1MOBklw2riyrVtsf3eB/F6xlTcvXAyWuxagt88uRbtrn4c8xudWQa+f0XZhLYf/lCI32w6jJ2ny2sNkHt+0gq39m+OZqkR9q9y78XqJ15HUbfxmHxxf7RKN6P8wAd4/tHNaDHrakwYasZ/Hl2Fgv6XYsLYvkg9+BqeWOvG0CvG4wLfOryyqzVGDx+CPk2OY8OTy1FwwQxckL4dbx+o/ftFfVx47a4q0WS4B/9ZtBjbO07DVZcOhe3bl/DnT5rgypkTMbLNwepLfyiuNNrNjw2TAAmQAAmQAAmQAAmQAAmQgFIEYhdXarYsVeLw5yuw9O/vYndFOwzvm4J1Gz9Dr6v/iPmXDYZt77tYufrf+HRvAQzNemLC7GswZUhXNPV+i2fCiSs1krO697+OO+9/Hh9vOwF7dhNkpdtgMXbDrHsXYOqwdrB8/yFWLF2LjbtOI63LMEy9YSYu7tkGmeZA1tgQ4oq7DN99uAL/fGc9tud7YG4+EJfOmYWfDumEPHuUWzG7y7Bz/Qq8/vZ6bMsHsroOw6VzpmNsr7bIsnhRuqsuu6pgRmIYnHNl9ihk7nwZjy1dh3x3F4wd6MAH6z9Bz1mLaiW0TTwzJ7YqnNDW6fHJy4JW/O80vjxagtNODzpm2XFtjzxc3SMPbTOEwBZpa2oPyk58h4/ffQ/r1n+LQwUS0lp3x/BJMzFlTE+0zjbAeeBLvP3Gm/jXF3vhyuyK4VOux/QxPdDKdgRb176ONe98jj2eHPSacAXmTB6Bzhln8e1btX/v6thzPufKyBYwHdyCN9a8jve//BHepgMxZfZMTBrUHrnub84vHxrZBhkUV5S6l7EeEiABEiABEiABEiABEiABEmg0AnWIK26UHT+FAl8KsnPDJCkt2oHlDz6KzzNG4crLxqJb5Trc8+j3GDbv55g1tjuypTIUFRShuNwDgy0VWTmZSLWZYazaKthly0JWhgM2X7kcEWNKzUV2egrO6SJiKYerGCdOF8FZ6QkCdX75hsnrRNHZQhSXu2F0ZCA7Ox0plmCBJHQ/PM5iFBUVobTCB6MtHdk5oo/mqmiX6Hxyvg4J5ppte+qyq6qNSAzHtIfh7BkEOJk9xTh7thhOjxlpqRY4y52wpuepgJkPFQontBV0hMAilgWVu73wSoDVZECWzYw0q7EOYSUgXLlRVlyE4uIyiMvHZE1BenY20lMs/sgnbyVKCgtQWFoByexAxrm/eeEqKURBYSmckhmOrBxkp9lhMfpC/45KFJx0wZLpgCNF5G9xVdVbCVjTzl9b8nUfVE5ERhVLSE9LgcPiRmHw36K7BFmKBEiABEiABEiABEiABEiABEigkQnUIa5EYZ23ArvefRHL39qAnccrYXbkoe3YazH38lHo2Sw1JqEiitb0WYQM9elX9ooESIAESIAESIAESIAESIAESCApCMQvroi0J+VFKCwqRpk/NAApmYGv/JGWbCQF36g7SYZRo2JBEiABEiABEiABEiABEiABEiABElAVAUXEFVX1iMaQAAmQAAmQAAmQAAmQAAmQAAmQAAmQQAIJUFxJIGw2RQIkQAIkQAIkQAIkQAIkQAIkQAIkoD8CFFf051P2iARIgARIgARIgARIgARIgARIgARIIIEEKK4kEDabIgESIAESIAESIAESIAESIAESIAES0B8Biiv68yl7RAIkQAIkQAIkQAIkQAIkQAIkQAIkkEACFFcSCJtNkQAJkAAJkAAJkAAJkAAJkAAJkAAJ6I8AxRX9+ZQ9IgESIAESIAESIAESIAESIAESIAESSCABiisJhM2mSIAESIAESIAESIAESIAESIAESIAE9EegDnGlCDtW/AlL9vXErNlTMaxzNsyNxOD0jvexZs07+Oi/+TC2HIJZN9yAsf3aIN0K4PgWrPr7q3j7qyPIHjgV194wGQPbZMN+ztbI/XAfeBuPPPk60kcvxMzxg9EiNfpOynatXI2PdpbA2nUibrhlGoZ3bAKHqKJOu6Jop3wHVjy0BPu6z8LsqcPQOTt6D6iVWRS9Vq6IOx+b167BG29txvdOO1r3HIUrrr4MQ7s2Q2r0KOu2R/bT92g9fSiGDG6BGC6h83UrUUfdlrIECZAACZAACZAACZAACZAACZCAwgTCiyvl+dj0f8/ipTXr8d/ca/Ho/bMxtlceLAobEFV15Tuw7L5H8XneJZgxcSAsW57A8kODcM2NM3FRt3J8/tdFeNc9FONHd8LJd5bh6+aX4abpl6BXMwdQZz/y8d6DD+KZd75Ev4VLcOvlI9EmIyqrgPI9ePP557DRMBRTR+Vg73OvYHPn6fjVDeMxoMUZbIpkV5RNwFeBgpNn4LJlISvDAZvJEN2ZamUWnfXnSnmO7YBrx1vw/LgVUvkZGLPbw9ZvBiydLoLBXpejTmPLC4/jI/NgXDi4L1pl2eHc9w5eXith5E3TMK5/q/qJIKH6IPvJBUumA44UM4wx9lMurkQd9WmX55AACZAACZAACZAACZAACZAACcRFIIy4ko9N9z2C5QeOoehgPg63vRoP/T68uFJ04H2sWrYaGw5mYcyIttj2zTZ0nbQQ14wfjLySLVjz91fxr69OIq3Hxbjm5qkY0r4JHIGIjBZD0NG1B599nQ/L8Fm4/arR6Nqsxnf/KoGh0pqJ7EwHij99BL988gRG3norZnb/AY/d/wIw9g7MnTYEznW34A8bOmDGvJswqa8HX9XRj+ObnsGfn1uLTTuPY+Kvl2B+LOKKrxLFBQVwmtKRZT+MNfMfwPp2M3H73EsxwPAp7rs7nF0t/JEtQUdYhhfasX5xVeTKuHR8/sxL56NYSj/D/YtXIHvUPJl1tYibhDMrx44VD2HJvu6KRTkJYcW5/o/w5H8Nye0EfF7AZIExJRMpY34Na+9pkQWW8v9h6R2vQpo0A5Mn9kWzFAO8Fbvx9qKHcXzwPFx6yVC08RzA+6uWYfWGvfC0GxsUeeRG/qZ/YPnrH2Dr2Sz0uPga3Dx1CNo3sYT+PfVA9ciVojD1ytf9VvjansDuvdvwQ0ErjLnuFkwb3hFNoED0S1y3A55MAiRAAiRAAiRAAiRAAiRAAiRQHwJhxJXD+Gjpt/D1tOLwsy9hZcVI3BVOXHHvwZp7/oz1xoG4YsY45Ox9EY8s+xidZz+N+ROz8fFji/F1s4tx2bieKF+/BO94L8ZNV1+Kwbl78OyCRXjDOQS/WDgFHY69gSdXncSIm2/DrNHdkSuW+4Q88rHxyfvx+KpczHj4NkzK+AD3PbQVPW9aiNmX9IFxy59x5+IijF44FzNGWfDN8gj9OL4Zz/7+TbhbmvHBF1+g36w/xCauBOwTL8x/eBIfHmmDyQvnYOKAdrDseAG3/SGcXZ2QGRzaEInh+BSsvWcRdvabh9suz8LGBx/2//vssehVtA5z730KuT+9vw67E8GsFF8/vQCLdvbDvNuUiXJyfvw4KrYshVR2utaVYG4zBI7Jf4K5Re/w172vFN/87Xd4ea8VfUZNxujhg9A+xwZvwSm4rVlITS3CVy+8jK1pF2DwgA7w7ViD1ad647qpYzDYthUPrT2Lfn06o08bCTvXrINx+BQMa3Ucz7wX4vfupVh55060v+liXDTSgh1LFmOjaTBGDukD8+43z9crX/fP41DfibhiQn9gyzK8eHog5l55CYbnib8F6miDuuJy6jPgeQ4JkAAJkAAJkAAJkAAJkAAJkIDyBMKIKx6Ul7hgsv+ID2/9HZ4uGoo7w4gr7v1rcOe9byFj4gLMm34Bmv/4CuY9sBRNpzyE6zrvwVOLv0Cn6xfg+gm9YdjyBH71TAUm3TEHU/ucwtIFi/BWzuV4cOEV+Enlesz73d/QfMp9uOXy4WidFqqzRdix6lH8Zdm/savDL/DYXTPRv3AFFi7aiX7zbsPssb1g3/YUFvxxNwbcsgDXju0KhzNcP4qwY+l9+MeJgbhioBUv/G0Fmk2uS6QI4wA5SuQgNr+8GO8YLsaN116KHqeW4bawdvVEXlC+j0gM58ctriSKmQ8VBSdxxmVDVlYGHDYTolzAFPaqLnn1erj3fAhIvlplDPZMpM36OywdRkQYFRJcxUdxcOd2bP7qM3yxeRcKzZ1w0bU/x/RRXdCs5BM8+uQedJw2AZdc0BaO4//BXx/YhZ43TcJFrffgsZUn0G/UWIwf1BTG0iJ4U9LgOLUJf3g1xO+e7/DcbVXCSN/j+Mddm9Hk6km4ZHRnpJ/4BH994Dt0mTMZFw84g+W3vY3UK2ZgyoQ+yNr/Bua9acDMy0dhbNtDWEJxRfm7HGskARIgARIgARIgARIgARIggQYmUEdC2/14d+69eCqCuFL2zbNY8NB29P75Qsy5pDea5L+Dufc+I0dTTHasxrN/34xDZVnIcNiAygKcPNMZNz52H64dWoaVty/Ctt5zccecS9Cn5MM6ozDyNy3Bn55eic9K++PGexfgumFdYN/+LBYEiRjmrxdj4cPHMGLhzbhqdBdkmQTB2v3AgTfx/174HzpOnY7L8vbh7geejiICJJI3vDix8RH86rlyjFt4E8bb/4V7/nRe9Altl7++SAzjFVfUzSzy1V2y4mq4930UspDBkoK0a5bD0nFUHUNEgtdVgbKyEpSWOuE8tg1v/W07WsychfFt9uH+h5Zix5FCOOxmGL1CJGuH2Y/8FrMuaovT327Ax+vWY9MPJvQYdyVumDQQbdK92PNViN8tO/B0QBhpsxP33H0IQ+f/FJeNbIsM7/dY+4vXIV15GUb+pByv3rEdbX82DmNGtUPGgXcxd5UL06eNxNh2h/A8xZUGvuWxehIgARIgARIgARIgARIgARJQnkDs4kr+JjnPx9bdR4Bus3DXxQX4xz++Racr78TcKf3R8tgazL33BeT+9Pe4quWXWPzMD+g9awYmDWmLdHkpjA1ZTXORIX2H5xZULXepucRlsE+OJAm0ce+CqehV8QEe/8sy/HtXBqbcfhdumDIIbdPNwKG1uOPulci5/Ff4+ZQh8PxnPu5enYMp83+Bywa3hj8Apqa44sDul3+NP/zf1zgqpSPN5MLJUwUwpebiyrv+gjkTg/KX1OivsCXcrklHNjyEXz9ehvF334xpbf6LB+4JY1fT/Xj4iegYRhZX1p5jPV9NzBS6Tsveux+uba9BqiyuVaMprzNSpz0Jc5tB4VvLfx/3f5GJaUP7YXAbfx4fyXMcny6+B/t7zMW4TgV49LWTGDSiH4Z2zoZ/JVrV9emwQXKVobS4GCWlh/H1P9+Da+BMjB7aC7mmEL/3ceK1X1dFrvT4Ac/euRPdbp6IcSPbIaPoWzy/8CM0mTMFYy8owoqFQUt/9lNcUehyYTUkQAIkQAIkQAIkQAIkQAIk0GgEYhdX3GU4fqoAzko3YMtCE/seLPvlX7C9/QzcPncUsPFxPPjyBnT+2dOYN8KDlQ8uw5kRszHvqv6ofPcxLNnVBdNvuBwXtjyIF8KJK5cOhKXyfBtNM09j3Z8X4fn3TqDrnN/ilqtHoFtTK+SNczy7sPLOB7Gl/dWYe90FKHztbiwvG4sbr7kCQ9pmVO3aUlNcyYFXLGEpccLlBVAloGSPugW/mDUZPZqnwBzIiVKjv01zg5a85G/Gi8+vRtmg6zDjkvbIX/5bPHV0GG69cQYubH8cq8LZ1cIkiznRMKwmrlzbFtvvfRCvZ0zF3Qsno8WuJfjNk2vR7urHMb/RmUnY/X/KJrR17/sY5R88CO/J3bUGSMqoO2D7yY0wpjUNP3jce7H6iddR1G08Jl/cH63SzSg/8AGef3QzWsy6GhOGmvGfR1ehoP+lmDC2L1IPvoYn1rox9IrxuMC3Dq/sao3Rw4egT5Pj2PDkchRcMAMXpG/H2wdq/35RHxdeu6tKNBnuwX8WLcb2jtNw1aVDYfv2Jfz5kya4cuZEjGxzsPrSH4orjXbzY8MkQAIkQAIkQAIkQAIkQAIkoBSB2MWVmi1LlTj8+Qos/fu72F3RDsP7pmDdxs/Q6+o/Yv5lg2Hb+y5Wrv43Pt1bAEOznpgw+xpMGdIVTb3f4plw4kqNHXvc+1/Hnfc/j4+3nYA9uwmy0m2wGLth1r0LMHVYO1i+/xArlq7Fxl2nkdZlGKbeMBMX92yDzHMKSR3Lm8QLblSJYWt03l2GnetX4PW312NbPpDVdRgunTMdY3u1RZbFi9JdddlVVV8khsE5V2aPQubOl/HY0nXId3fB2IEOfLD+E/SctahWQtvEM1M+oa3kqYD7+49Que01eH/cCl/QVsy2vtNhzGoFGOR1X2EOD8pOfIeP330P69Z/i0MFEtJad8fwSTMxZUxPtM42wHngS7z9xpv41xd74crsiuFTrsf0MT3QynYEW9e+jjXvfI49nhz0mnAF5kwegc4ZZ/HtW7V/7+rYcz7nysgWMB3cgjfWvI73v/wR3qYDMWX2TEwa1B657m/OLx8a2QYZFFeUupexHhIgARIgARIgARIgARIgARJoNAJ1iCtulB0/hQJfCrKDIzaCzS3ageUPPorPM0bhysvGolvlOtzz6PcYNu/nmDW2O7KlMhQVFKG43AODLRVZOZlItZlhrNoq2GXLQlaGAzZfuRwRI5bmZKcHRY6IpRyuYpw4XQRnpSeo5fPLN0xeJ4rOFqK43A2jIwPZ2elIsQQnVK2jH1XRKaHarsszHmcxioqKUFohwVyzbU9ddlXVHonhmPYwnD2DAL04HX8AACAASURBVCezpxhnzxbD6TEjLdUCZ7kT1vQ8FTBTPqGtoCMEFqmiGHA5IUkeGExWiGS24lqKLKwEhCs3yoqLUFxcBnH5mKwpSM/ORnqKxR/55K1ESWEBCksrIJkdyDj3Ny9cJYUoKCyFUzLDkZWD7DQ7LEZf6N9RiYKTLlgyHXCkiPwtrqp6KwFrGrJzRMRT4LoPKieuvWIJ6WkpcFjcKAyuo66Lj38nARIgARIgARIgARIgARIgARJQBYE6xJUobPRWYNe7L2L5Wxuw83glzI48tB17LeZePgo9m6VWLcuJop5kLkKGyex99p0ESIAESIAESIAESIAESIAESEDjBOIXV0Tak/IiFBYVo8wfGoCUzMBX/ng349U43RjMJ8MYYLEoCZAACZAACZAACZAACZAACZAACaiIgCLiior6Q1NIgARIgARIgARIgARIgARIgARIgARIIKEEKK4kFDcbIwESIAESIAESIAESIAESIAESIAES0BsBiit68yj7QwIkQAIkQAIkQAIkQAIkQAIkQAIkkFACFFcSipuNkQAJkAAJkAAJkAAJkAAJkAAJkAAJ6I0AxRW9eZT9IQESIAESIAESIAESIAESIAESIAESSCgBiisJxc3GSIAESIAESIAESIAESIAESIAESIAEtEhAkiQYDKF3Raa4okWP0mYSIAESIAESIAESIAESIAESIAESIIGEEqC4klDcbIwESIAESIAESIAESIAESIAESIAESEBvBBQTV3w+H7xeL0SFPEiABBqWQGCchQs7a9jWWTsJqJsAx4e6/UPr9Ecg0sOk/nrLHpFAwxPgPNbwjNkCCQQIBOYws9kMo9EYFxjFxBWXywW3201xJS538GQSIAESIAESIAESIAESIAESIAESIIFEERAfrO12O0wmU1xNKiauiIoYtRKXL3gyCURNgF80okbFgklIgOMjCZ3OLjcqAUauNCp+Nq5DApzHdOhUdkm1BALjTUStxLsqQDFxRbW0aBgJ6JAAJ10dOpVdUowAx4diKFkRCURFgOJKVJhYiASiJsB5LGpULEgCcRNQcrxRXInbHayABBJPQMmbQOKtZ4sk0LAEOD4ali9rJ4GaBCiu8JogAWUJcB5TlidrI4FIBJQcbw0krhRh97ur8dr6b/BDaSp6XHodZo3pg9YZXhz7ZBWWvfMlDhY3w+jrr8fEQe2RYw3ubmWYMrH+zouIBPRLQMmbgH4psWfJSoDjI1k9z343FgGKK41Fnu3qlQDnMb16lv1SIwElx1uDiCuVu9dgxZ4s9OzYCW2tR/DxPw+j7WWjMShnD5a+fRqd+vZEj9R8vPeJARdMGIJ+nXNwTl85thHPhCqTug0vxvJ7cJ1q9CJtIoE4CCh5E4jDDJ5KAqokwPGhSrfQKB0ToLiiY+eya41CgPNYo2Bno0lKQMnx1iDiilRZhEK3Fal2O6zGI3jv2U+ROXY4Ojg/wLrCIRgxoDc6Z57CJ8+vhzRqBPr37oBMg9+bRVtfwpshynSoXI+NRbXPDfd7cJ1Jep2w2zomoORNQMeY2LUkJcDxkaSOZ7cbjQDFlUZDz4Z1SoDzmE4dy26pkoCS461BxJXz1M7iv6+9iq32ARh14SBkff8yPpTGYGivHmifXoAvn1uBMwPG44JB3dGkKnSl4Mvn8EGIMp09G/GNpfa54X4PrlOVXqRRJBAHASVvAnGYwVNJQJUEOD5U6RYapWMCFFd07Fx2rVEIcB5rFOxsNEkJKDneGk5cKduHD1Z+jKKWPTHoJ/3QNseB0q+W4H3PGAzr3QMdMoW48ibKho/CgL6dkW30e1OIK6HKtHOuw5e+2ueG+z24ziS9TthtHRNQ8iagY0zsWpIS4PhIUsez241GgOJKo6FnwzolwHlMp45lt1RJQMnx1jDiStluvLVqO2xdeqNf/85okmaF2WiA9+CbWLzeimFjh2NI1j68svwIuk0YhkE9m8FehTpcmf72zXhuQ+1zw/0eXKcqvUijSCAOAkreBOIwg6eSgCoJcHyo0i00SscEKK7o2LnsWqMQ4DzWKNjZaJISUHK8NYi4cmzDYjyx8gv84LTBbjPDiL6Y+cuZGNXDjoPvv4rVG77D8bJsDLj8Olw2qgdaenfi1bVn0f3CvujdTsLeUGXshdgZy+9pJlSlcUnSy4Td1jMBJW8CeubEviUnAY6P5PQ7e914BCiuNB57tqxPApzH9OlX9kqdBJQcbw0irnhKz+BsiRMubwCgHZl5mUi1m+ErK8TZ4nK4fGakZWcjPcUKk68ChcUe2FJTYLca4Q1VxiDBE9Pv6nQerSIBJQgoeRNQwh7WQQJqIsDxoSZv0JZkIEBxJRm8zD4mkgDnsUTSZlvJTkDJ8dYg4kqyO4j9J4GGJqDkTaChbWX9JJBoAhwfiSbO9pKdAMWVZL8C2H+lCXAeU5oo6yOB8ASUHG8UV3ilkYAGCSh5E9Bg92kyCUQkwPHBC4QEEkuA4kpiebM1/RPgPKZ/H7OH6iGg5HijuKIev9ISEoiagJI3gagbZUES0AgBjg+NOIpm6oYAxRXduJIdUQkBzmMqcQTNSAoCSo43iitJccmwk3ojoORNQG9s2B8S4PjgNUACiSVAcSWxvNma/glwHtO/j9lD9RBQcrxRXFGPX2kJCURNQMmbQNSNsiAJaIQAx4dGHEUzdUOA4opuXMmOqIQA5zGVOIJmJAUBJccbxZWkuGTYSb0RUPImoDc27A8JcHzwGiCBxBKguJJY3mxN/wQ4j+nfx+yheggoOd4orqjHr7SEBKImoORNIOpGWZAENEKA40MjjqKZuiFAcUU3rmRHVEKA85hKHEEzkoKAkuON4kpSXDLspN4IKHkT0Bsb9ocEOD54DZBAYglQXEksb7amfwKcx/TvY/ZQPQSUHG8UV9TjV1pCAlETUPImEHWjLEgCGiHA8aERR9FM3RCguKIbV7IjKiHAeUwljqAZSUFAyfFGcSUpLhl2Um8ElLwJ6I0N+0MCHB+8BkggsQQoriSWN1vTPwHOY/r3MXuoHgJKjjeKK+rxKy0hgagJKHkTiLpRFiQBjRDg+NCIo2imbghQXNGNK9kRlRDgPKYSR9CMpCCg5HijuJIUlww7qTcCSt4E9MaG/SEBjg9eAySQWAIUVxLLm63pnwDnMf37mD1UDwElxxvFFfX4lZaQQNQElLwJRN0oC5KARghwfGjEUTRTNwQorujGleyISghwHlOJI2hGUhBQcrxRXEmKS4ad1BsBJW8CemPD/pAAxwevARJILAGKK4nlzdb0T4DzmP59zB6qh4CS443iinr8SktIIGoCSt4Eom6UBUlAIwQ4PjTiKJqpGwIUV3TjSnZEJQQ4j6nEETQjKQgoOd4oriTFJcNO6o2AkjcBvbFhf0iA44PXAAkklgDFlcTyZmv6J8B5TP8+Zg/VQ0DJ8UZxRT1+pSUkEDUBJW8CUTfKgiSgEQIcHxpxFM3UDQGKK7pxJTuiEgKcx1TiCJqRFASUHG8UV5LikmEn9UZAyZuA3tiwPyTA8cFrgAQSS4DiSmJ5szX9E+A8pn8fs4fqIaDkeKO4oh6/0hISiJqAkjeBqBtlQRLQCAGOD404imbqhgDFFd24kh1RCQHOYypxBM1ICgJKjjeKK0lxybCTeiOg5E1Ab2zYHxLg+OA1QAKJJUBxJbG82Zr+CXAe07+P2UP1EFByvFFcUY9faQkJRE1AyZtA1I2yIAlohADHh0YcRTN1Q4Diim5cyY6ohADnMZU4gmYkBQElxxvFlaS4ZNhJvRFQ8iagNzbsDwlwfPAaIIHEEqC4kljebE3/BDiP6d/H7KF6CCg53iiuqMevtIQEoiag5E0g6kZZkAQ0QoDjQyOOopm6IUBxRTeuZEdUQoDzmEocQTOSgoCS443iSlJcMuyk3ggoeRPQGxv2J3kJ7D3rxKYfi7H9ZDl8koReeQ5M6JCF9hk2mI2G5AXDnpNAAxOguNLAgFl90hHgc17SuZwdbgQC5R4fXt11Gl8dL8XREhdSrSYMbZGGK7vlomWatV4WKSKuiAfaA0WVSLMaZUPEP3aTsV4G8SQSIIG6CXDSrZsRSyQXgc1HS7Do8x+x7WQZnB4JgAS72YgeOSl46MK2+EmLNAosyXVJsLcJJEBxJYGw2ZSuCWw4XIT3DhTIHwmy7Wa0y7BherccDGiayncrXXuenUs0ASGs/P6zfPxz7xkUVHjg9kkwGgxwmI2Y2CEL9w1tjS7Z9pjNiktcyS9x4S9fHcXGw0UorvRCfBi0mAyY0D4Ldw5ugY6ZsRsUcw94AgkkIQGKK0nodHY5IoGff7Afa/acgdPjq1bOYjTgqu65mNE1F01SzOf+lpNiQSvxIcDMDwG8tEggXgIUV+IlyPNJAFi24xSe23Yc+wsr5LnMZDDAajKgeaoFT43tgItaZ/AjQSNcKKedbhwtdaGyxvNFI5jSYE3uKahAUaWnwepv7IrPOD04IvtQfHzzH2crPPjmZBlOOd2Qzv8s/81hMeKvYzrIESypltieE+MSVx74LB9LvzuJkzWMSrOYcP+wVri+V1PkBj3MNjZYtk8CeiFAcUUvnmQ/oiFwuLgS4uHmRJn/AedspQeHCitR5vbh+8IKFFZ6cazUhVK3N2R1qRYTMqxGmIKWBpkNBvljgPhf8NEl24ZM63kRxj/JGtA+015rgm2TbkMThwXmoCrsZhM6ZNkg5kEeJJAsBCiuJIun2c/6EAjMYV5f9Tc48ZH6VLkbHklCUaUXr+89i91nnfDUKCemrj55DnTOssOmwpUBYh4W9uv1EP4RPhHLjfV6uLwSvDrun/Cf34fnPSjGo4hWCefVh0e1w896N5EjyGI56i2uiBvCTf/eh//8WFzN0EDj7TNt8o2gmcN87qE0+EG0a04KMm2xGRtLx1iWBPRMgOKKnr2bXH2rSzgRD2xun0+eFMU/YiL0SoDL65PnHvFAIH43REipIibOaDOu2EwGOSw0+BAPtlaTUY7ODD5EVEzNXC7iXKuxdh05dlPIJbNdc+zItFUXYnLtFrRKF8trqzfYOiDmMH9Mcg0SDfSW4ooGnEQTwxIod/twqKgCZTUE+tNOjyzoV3irR0SG+gouKj9TIT4AuFEpJqmgIzCH1XyJk+ezqpc70YT4QFBTWAlUI6JYxJwTaa5rLBfr/cW8sbiy3YYlUNez4e+GtcYv+jVDU4clJkPqLa7sOF2OX6w7ICeACXWIB0z/g+f5h9LgB1GhvIobRYrZICcbFF8WW2dY5bBt8bDaLVuILyYwdDsmf7JwkhCguJIkjtZ4N5UQTqL5klLXBCk+xjT2A6n8YCxHylQ/5LmwRsRpuIdoIdqI6JvgWoLn0OCag+fT4N8Dc2vwb5xnNT7QVGA+xRUVOEHnJoj8jqGWLYRbzrD3bO1oCqfHi0PFLjnqMfgQEQmuEJEJ4b5sh/oKLuoT85X8JbweAQ51zVN1zXM6dz+7RwKKE6hrTP3xwra4qW9T5CQqcmVfQQVu/GA/th85jX7efejkOworXNhp7IAdpo4oM9ij+lIo52kx+r8IigdPEaotHoLFA6f4LTh0u3W6BXkpFjm8OxCiHfyFj1/1FL/uWKFKCVBcUaljksisRAkn4ZCKCBMRDSkSj3XMsmFvQQX2FVbIkSw1j8kds+Ts7w6LCQcKK1Dsqh6+XOHxQURjiq+XwcfRMpec5CxElarxdPAcGmxU8Hwa/Htgbg3+jUukVONOzRpCcUWzrlPM8HB5KcJFf/xY7JJzHdRMY5FfUonT4r5b/XaMSq8v5LKFcFETIrdCTXFeCBgunz/qUW1HfcSVLJsJzRwWVS4VUoKv3WxAmwz/PK/HI8VsRJt0q/xsotcj22ZCizSrKq9RscT80S1HsfV4Wa17RZfsFDw3rgMubJ0uB4PEctQ7ckUos//vzffRafdSDPTsgUOqgAESKgxWWWB5PusG7LO0R0GlN+TDbixGBsoGIl+CQ7SDv/AFvuqJQRiIhhE5X0TSQpv5fDQM18TXhz7PURMBiitq8ob+bFGbcJJu9S+pEV8PRHSjmKjFfVzMCYH54GBRJV787wl8dqT4nEgiktWKBIC39m+Gztl2ebmPeBCvuW5aPGiLOa3m7/4lSJLYeKjaIZIN1hRohAhzvEyEg1d/IxA76ZXUWIsuQsx/FGKOypPjNdQSqcCHEiHqBB+xLJHi0mJ13XcorqjLH+GsCRX9Ie5D4v5Zc0mM+D2Q2yq4vnBLX8LlpQgX/eGuWtIZaamMFqh2yLQhvcbLcThRINzLtNhhtW2GDa/sOi3vFFRS4wOAmMt+ObgFRrbKgLgvBw4RySii/WN79dMCVb+N4T4eaKcHkS0VU6D/OUavHoQsTKh1OZt4vvviaCme+fY4tp4oPadX9GviwO2DWuDSTjkQAmasR73FFdHQgdd/A+v/3kSKt6TawHbBgpM9roVzwI3wpLWAaCTwMCqyXwtVWnwhLKjwyg+jYu38weLKWjeTWDsTKB88GMVNJ+DUwBe74DXxwevgAw92DrMJImdMmsUIRsPU1ws8ryEJUFxpSLr6rluLwol4lhT3cvFPuIlaCCFC4Pi+oAKny92yKNIqzYa2mTbkpZjleUCpQ8xZNaNZxAuEeLmoGQ4u1t7XFG1EmVBijshkf8YpbD9vafCcGWx/8PwZ/LuSc6lSvGrWEypXjSgTyxKpwNLi4LpjWSIVPM8H18ElUvXzOsWV+nGreVY0iU+Dzwm19EX8PVyC0VDRH3I0h7hP1VCR/Tmtakd5xLP0RRlKsdXSItUiC/M1vz63SLPIm27U/D0g5NfMp9Upy44Ma+0XrVD5uMKJAuFepgPlDxRVyBuFvHugEIVVO7dk2cyY0ysPs7rnoUWqtdGXuMZGn6VJQN0ExL1P7BpU7vbKz5Bi/IuNCnJTLHLEVH10r3qLK76iIyh94zZ4Dn2OWp/1xC+2dMCeDZj8SWsDD5jetBZw2XLgM5jkJE5y5l6zHZXpreE1O+T/LnJ5IBTtY8YmOG3IgAdGOUGU6HiJZMHXlbk467Up4q3gdfCBBzsj/Gvj5S+iQWvcA7tIBO8cwSS9iriBlcRIgOJKjMCSpLhehZNY3CdECzGPiDEiHnr9OUq0cQQnNwxYHAhjrynahHvBCRWZIx4cjpW5akWRyjsvVXiqJVBMliVSwfN88NURyxKp4MjY4DqScRepZBFXlEp8Gm7pSzSJT4OvtVBLX8TftZRgNHiJZ3DfwkV/iJ07moulMDWWioRbfhAQ5kOJvKHmh3DlQ0XyKT2ziPu6SOIuIlfELkJiO1iRk1IILOlWkS5BK7OZ0mRYHwk0LAExhwkxJd3mz/0az1FvccV7YhfK3volPEe+Dd1+uMWDRjMg/gl63JXEzcJkAQxG+auf+MonPty5YYYXRkgwVCWIkuCFAU7JDK9UveNFtqYos2TBJZnk9ZSiniKvBQcMTVEKezUbjxrycMYoRJvzCrRYznTY2Bzlhuplg08M3FiDlyWFStIbHA3DJL3xXJ48NxwBiivJd21QOIne5xwf1VnVlZQxuDSXSIW+zkK9WAVHxgafFcsuUkoskWqsCFuRS+OV/52C2OBAvAyKj1HTuuRgXLusWjtgRT964y8ZS+LTcEtfGjrxaSghNf6eN1wNoZa+iNZEviuxbLPm0TFElEdg6UuqpXr+DEPVsoGa7zPhoj/ER1F5KUyN9x81Lz+oj2fERwJByhjni1592uY5JJBsBMRzY6bVBIfVFLeIWW9xxXf2oD9yJf/rMPzrysGrrNu8BrMcDSNaDXzhE0KMC2b4any3PCfaBN2ZZQFHLlv9pv+jIRdnjJmyyBM4nLDhsLGZnLQ3+AiINjD4VS9xP/SabDhqaSGLNkzSq6zPk7k2vjzqy/sUTpT1J8eHsjwj1cYlUvGxVmKJVGPsIiUSQP9m0w/46HCRvE2tz+ffkUssm5g/oDl+1qepnGgz1BEu8amoU3ytF8vrgo9wiU9jWfoi6gsVzRFu6YuaE5+GYhousakc5ZFqgbXGtu7hlr6IZSd5DrO8mUTwEWrpi/i7HB0Y4iOvaC/UlvaBDSziGzX6PttwYidM+z8EivIBnxfI7QRvl0mQsttXfZzWd//ZOxJoDAKqEFfgdcviimv3+4CnshYHX5Me8DXtBVgcgKcChsJ8wF1erZyx5AgMzgJAqr5zQ2NADddmcPRMoIzPEBBiqs8o9RFtjEaTHLYuFHePyY4jpmaoNNqrtuz054s5aWqCUksm8lJTIJJaiS2qs1JTUZHWBh2b5Mj/zSS9arpqGt4Wvjw2PGOlWqBwohTJGOopPwvJ4oDBEj4SMYbaWLQRCHCJVHzQG3oXKZHz57uqiJWalorlUhc0S4OIQRZLusWy8OAjXOLTcNEc4RKf6nnpS7jEp+GWvoRLbBr4veZeK7EulYnvauTZ0RIw7X4bpq1/h+HMPhh8bjnrgmS2QsrrBvfI30BqOZACS7QwWY4EYiCgDnFFLNv5fgOcGx+F5/gOv7padUjZHeEecz+kFgMglvwYxCcAr7hJ1NhXTdw4gs4LnC9uKqgsrobE4DwLQ+mJWkKO4ewBoLKkRtkCGMuOA15XDFgTWzRW0UZE5QTCIIUQYzIa4TNaYDWbZGEmsFTpqDEPRaZMmE0W+SuSvH2Z2Q5nWmukpabLoo34siTCMs1ZrWF05ALGoJBOSwpM2W1hsKYmFghbi4kAxZWYcDVYYQonDYY29ordTph2rYVp5xswlB73LzN15MLbawa8XScBKdmx18kzdEeAS6Tid6lYIiX0EsEy3I62gUgJIZjUzBcUvwUNU0OsiU9DLX0RloVKfBrr0pdwiU/1tvSlYTypklrLz/jnokjvIsXHYHCegcHnATxOmHb/C8ZTuwHx38GH0QJv2+HwtR4iCy2SI6f6s3vg/SunE2DLUAkAmkEC2iGgGnFF8lTAV/gjPD98Ac+pfaiodMLTtBd8QlTJag+Y65l0VtyIaoouIrrFK2421QUag1y2hmgjyoobU40ZPWlEG4NI1WeQ09rIXysMfiHGaPRnPQ6IMQajxa+AVwvAMcJg9ue/CT4MGS1hkIUYf4JiuVqLPaQQY8xsRdGmge8nFFcaGDAACicNz1jJFkzfLIX523/AUPjD+QdTowmSLROeMb/zCywikpIHCTQQgWRaIlVXAtuGWBge69KXcIlPwy19iTWaI9TSF3FpJSLxaQNdwpqvVnKXw1CUD0ONSPlqHSsvkEUPg7d21P25csVHYSg/Gz6y3u2EsbiOdsR7TIh3kWq2nPvILBJO+mBwl9UWVgInmKyQLCmAyVYlrIRYj2W21np+F6dLZjukzLZyRGetI72F/CGi2ofWqkK+nI4hxRrJngWkt6z/e57mrzR2QG8EVCOuyGAlHyR3BTzuChRVeOAyWuVIiZov56pwAkWb+rtBTjhs8i+qrjrElxiYat/IDYGkxfUUbUT1prxOMNqrq+8GRzaM6S1gqCHamfI6w1CjbP07qo0zKa7E5ycKJ7HzMxQfAcrPxLyMU0QXGmpEItbZutsJQ9GPtZaShj3P64bp+DYYSo6GjIaUcjrBl9sl9INljUol+WEyvU4TAwWklGxIac2jf8gUD7lZ7Sj0RE2YBdW4ROpomVvetlLsbhLqCE6AGm7Xl3BLX8IlPo116Uu4xKdiubWWdhFT+whImKAhkruK+cRVPbK9Gh85Ut5V6+Nq9TLiY6075E6n58rJ0fZeGMKFZolIfHnZTo2Pu/E4K9xGIOcmG6naM3hMTYnndfF+VuPDqfwaJ3Z1rfF8f65u+Rm/dsJiWYiRP87WFnh8QqxJqf4x9lwXwsyvkeZRKa0FkJrH5VAxOZyFYyWgLnGlynqR1VrsyS7WwCbd0UiijdhCs9Lrg9g601Z0EGZ3qfzfHq8kh+ymeorQ1HcWNohJRKVHCNFGWGoQN/Tg5Ur+H2GQJ4HqN3ODrOLXWFGc4hdiakZP6UG0kcrPwp2/Fb7iIzDYM2Fu3hMmkeisvpFiKr006mtWYwonrXyn0NxQjOYpJthNBoikgWIrxVy7GRk2k5wfKccutpAU+ZTEtooiIaAB5oKDsLhL5Ad+kUgwkBA7IoNYBYiqykSeqzq/2oVqWEQOSuKfGD0jvg7G+gAqynvd/iWl0Rx1PeiKB0oRqRfiwbJm9WJ9ezTlzp0nHjzFfalGMvSwZp8TpaPf6i/Sw2rIduSvlG0Aa/SROuG+UIbrB79cRnNhqrtMPEuktp0qwxNfH8P3BRW1OjmiVTrm92+O9pn+6OVw+V/CLX0JV17dNBNrXVIKGgJxfeaTxLqm/q3VJa7Ik2/080b9DYnzzBC7wgZqDDu/RppH5ef+mlH2/hp92Z0ghfoYcu6jh7VWZ6T0VlxWFaeL9Xg6xRU9ejXky0zk5VFen3jPkSCy3Rtlpd5XtVuS/4XECB/MkgcFFW4cL3XJSeWOlrmAM/vhcxbJWfkrvJK8haJ44crznoZNqi7EdPIdQYZUPRFxtlSCFpLKRZtzqnqN5U0aF23cuz9AxRcvwnt6HyTx8in6abbBNngObAOuhjGtiepHh6/8DHzFx0Mmwo5kvPfMfhQWFaDc40Wpy4sSlw9Oj08WdUXCwzNVYqOc5NAnwS1JsHgq0Mp7AmavU97iXYwB8f91HeIabymu8Rrjoa7zzPDAAq9fHAGqRBLxldS/HM+fL0k8HtV4QKrPA2OsAsS5pxtP3aHKdXVUbX+v66G0rr+rrT817YnwsBrKdJHrDLJwXTONZYSOhvtCGe6UCF8uQ9oUKSw9XBsRHpBDt5ESs6jEr6L1u/jFR51/7TmKnds+RtbZncjxFeKEMQdlrUZg3KAhGNgqByIyRU8HBQ09eTP6vkhmG6SMNpAsEXIROkQEYzP/kp0wh5TRElKKyJVyfnl99aKSnHPF9OOXIaM2Pb2ugK/lYP/qgKDDUJW3pVaeljCbiYhTxTO/2nNTRuWhMPOW15WrmQAAIABJREFUFGl+klMiiGicGJZV2bPhCxehymVVUblK7YUorqjdQyqzL/jrlIgwErs7SZIP4t/FO4f8sil5YZK8OFBYjuJKr7y1otgW0eOuxImSCogoGY8POFhcAafLn47XUOMTdmfvj8jwlVXrvV+IOVPrJbWldBq5viJ58+vAYZcq0U46CQcirINtbLaNKNr4RMTK7n/De2pvVUjreRjGtKawDZ8HY0ZzSBXFIZdGRELnEWJNRfXE0HWidjvhKzwc/dKNqgolsQ45RP6kutqTPC74fF5ZTBTXrIjOEjfD4P+vKZwYIcECD4xRCCrB7ZvglUWSmtd4XTby7w1LQERLiCU4Us0HWMkLY+EhGFylIQ2Qz0ttDvGQHHwYC0SIeYzXfcN2Ub+1RwhLD/syEqOAI4tJUUYonWszwlfRUHZJkR6yw71U6XCpmdhkwLXxT3Dv2wSTuwzinumBCT6LA7aRd8DUa6oiiTUpaOj3lhCpZ4kTNAApt3Pka1W+d9UhVov8XmGWyZzrZ6SX+qpCxtO7Ydq6FKYDG85v1mG2w9P3Gnj7Xwspo1VtUUDkdZET4Fb/cBR2MxHRVpjclOJP/iXAp2s/RwqxpugwDK7qH1xl0ysKYCgRH81qbySihZ1h6xxlgbkoRIQql1XVSU8TBSiuaMJN2jQykJBPvIu6fD5ZfAle7y2iAsQLbLnHh/ziSvn/j5a6ZPHF5HPhUKFTjoQRa7FPlLvh9XohvuaLl9zgwyyJ38XL6/nDAJ/8QisiboIPsdRCFmKCtuy2w4W2vhNIlaqHJAvRprWxFHajT44aEInlrL5KZFQcg8XrVK9TohFtfB5ILpHsLMTW5WJXLnum/4tIrEswBJUqwS0mQFWRE/VqL6aGWDgWAmEFiLoqyahKahdqfXWEc0WOEinW3QksKZCy2gKRvgSGavPcA07tL06mna/DtG2Ff1e5ajcbO9xjfg9f+wv9D8jBR1XEX11ozv1d7P5Qciz6negiPYyGa7SkKpFiqHEe4hyDpxxG8TAcKYFj1B1kwToJRHjIDneuLpaa1YgiMh7/L4wHN8Eg8jDVmN/FC6C3+xQ5iaah5IR/KUeYQ+RJMsqJQ2vsjhIon6gcGqK9+kQQ1nnBaKdAsgoakJeChsgr0hiu87lhcBYBZadgKDgkb+Ih5+jKaOWfZ2sul28IG6vyzdTe5iuQz6Z2nhlDpOS9YXaGFXOWIcwHunA7xMrdDTNH6mYu5LKqhriqI9Yp5iHDj1uQ4i6CPT0v7nQLkRK+G6RA1swoupnUOVei4KO3IiJ6wO3zyVEEwvdyRAxwbtmFSHInIl3EJXSk1IUzTrccYXCgsALFsvjixfEyN4SYI5Yq+RPjhaYkIg9EVE11IUaCVRZtqt/khQBjNfjLio8NYvmFEG2MPo/8/8FHT/NZdLWVwW6Q0NRhlvNhZBg9aOM7gRRUyNtYp1tNcg4Mb/ERSGVnqiIu/LVIHhG5EUPSzbgvgrrW29b197gN0E0FySpARHSgyQI5lDbWQ0SRxLL8RNQvyse6bKUOu0TSXOPud2D6/gMYT+6Uo1uknA7w9pgGX6exEAnz4l6vLj9AiiSGdS8tq7pLVCVXjD7poSHm3Db+/DTR2xThy2S4F2DnWb9o5Yk+qlAkMkZl9FFBuvi6GevYaczysS41qxFFZHBXhBcjxDboVrGEwiB/UY+YOyl4t5TG5NFIbVPQaCTwam9W/njlkm/rhljzgKm9bwH7In2gC7NDrPz4EHaOjDAXRvgwwmVVtZ/71LCsSjKHX+arZM43047VMG1/VRb6DOJd02SGMSULtgGzYO03s17pFiiuaOUmpGE7Q0W+CPFF/H4uMkZEw7jPR8MIsUWILyJB7zEhzlR4Ueb24scSlxwto8RhM3hhM/iqcmOIpHsiJ4YEi+QXbcRuSKYqgaaVA8izGZBuMaFDlg2pFhNybUa0dBhgNwFds1OQafOvo/UV/QhfWfWQSsnthLfgMFAjnDI20SayeFLX1pixMjOkZMHlaAaPwSonqpaTJfskecmY0NKEv0LtFHHUmIfThkw5BimWY5+pFUpQPQGn2NWhqUMkgDWiRapFTg6bZ7cgXSSHtZqQm5EOc257RSMg9CxAxOIPTZZ1lfmXBnkqIAlh1WyVt2L272CngUSAiYIe9stkGAMiPOiGM9kgJ3qP4V4d7utmuAYifPUMa1O43AThTogQ6h7ulKRZalZnHiN1i/2+LBFxF2FXMEtVUugI27dHs1OYJLarjbTTSQKXnKgqQiNR9zoNt8NdIRV0XqQPI0ovqzqzDwi1Q2J9l1XpYflyfZZVRVrmW5/dqkIl+i89CdO+dTAWHKy+BbrBCGN6M6RethiWjiNj3qmK4oqCY5dVxUcgOBpG5InxSEHii8+fuFcIMmJZkliGdKzMJb/0B6JhRII9kSdGvPTLy5KcIjIm2i/MkW0XL/mBHVysJv8uLyI5qfhdPBvZTEb5v1PMBrRLMyLVKCEvxSzvFiN2humWZUOG2YcUkwFii8pUa5VSLF5y5PD/IDtFv0NsJej54XNUfPosvGcP1jJW7K5kHXAVTC37+XdaCjoMlhQYs9vBIH9JPH+c21Wn3C0v7RLMDhZVyiKW2AGiSHwMlxOv+TOPVAUnnUsIG/jvmsa4YYInihBbwax11W46nbLssFltaJZmR47djCYOM1qkWmE3G2Xu4n9mU3CS2KoEsSajv7+xRk7Ed6nybJUT4EOpyh2khHn1WZYY5iE6rBgTKdQ93EkxLjULm98gXP2JWGoWTbLLOsWV2h1QjaAhTKtr3jAYIMllIoiyYgcTeaewCGVEhF645JlKjAPWoVsCnMc06tpQO8jKXannsqpwc0o9l1WFiyrV+7KqkIn+RWSlWFIdMt2CEY4JD8I24Cp/2oUYDoorMcBiUfUQCE7SG8gDEyy+BC9L2l+1FEnsLJNfUimLL4FoGFHPweJKOU+MEkfwFpJCFAgWX8TfRHSMVewkYzCgdboFeSkWedlR1xy7vCzJYTbJ21emWYxonW5DE4dFFhfk27KrHFv+/RKa7Pg7siqr55XY3/YydBi/ELnNOsgPg9W2Iy7zoMBtwKFiN8rcPnxfWIGiSq+8rCuwpEuOLhJ5dqqiUuQdd6Je+lCbnMh10ybdJi+t6phlk5dXCaFJFk5SzGiRJoQTk8zHvx2xEKf8u+uIf4KFKyX8wjqSiwAfSpPL35rubaxRRBEe0MOKRLEuNYuQ7DLQhvHQJzB//ZKc4LLm4WvaE57hd0DK7Vr9TxQ0NH2p0vjEEuA8lljemmut3suqwkWV1nNZ1dn9MIRaAqyF3arq+EhgHzEf9mFzYUxvHtPlQXElJlwsrEUC8STpFeLDgaJKlFRWJeltgGgYwVSOfBEbXcAAi4jQEIKDEBmqoja6ZNtgMRqx69hJ5BXvwXD3fyF2YnIarNhm6oJd9h5o17INClxAqctH4USLFyptVowAH0oVQ8mKSCA0AVcZzFuWwLR9JQxiZ5GqQ8ruCM/QW+HtMlGR3YKInwSSlQDnsWT1vAr7HWlZlRxZU/sDtTZ2q4q8fNUx9h7YBs+GwZETk1MUE1dcbg/OlLvkvAw8SECLBMIl6Q1EcYjIDnn7akg4WuLG2UqxPbWEQ8UulASWIpV75DFwXESLVIZP0hsrHxEJIkKPRbSJSfLAIVXKW1+KjDEVsKLSICJcjHK0SbjlOtG0aTOKiBqrvLypY6Y/4qS5wyxHnOSliH/3L9VhxEk0NFmmsQjwobSxyLPdZCJgqCiC8dQuGMpO+terW+zwZXeGL7MVYHYwz1EyXQzsq+IEOI8pjpQVaoFAIP9areh5/7KqkAnSA0t+Q0XcR9itynz4U9i+WwljydFaZAxmO1KveArW7hP9y0hjOBQTV8rKnThVWkFxJQb4LKpdAoEkvaIHrqolNcF5YoToIsQYsQTpSKlbTsJb6PLipFOILxJOlHtwttKLMo+Eo2VuOD1154apKz1gXX8XtrZNt8hLjlo4TMi2mdEq1Ywcmwm5KSY0c1hgNwULJ/7lSxaxsYtI7htY5qRdt9FyEiABEiABJQmIrWMDecPELkFiu3PmwFKSMOsiARIgARJQmoDkk/OtpOxYiZSdr8IoPhJUHUJYsfabAfuFC2DKaRfzTpOKiSturxcFTo/8osmDBEjATyCQB0YMtPORL/7EvOK/RXJesflRNEl6hQjj37I69Bhr7rAgJ8WMNulW5KaISBMLxG9iF6O2GWKHI2PVkiMDLCIhb5VYIoJi5H83+JPz8iABrRPgFz+te5D2a42A0rvVaa3/tJcElCbAeUxpoqyPBGoTMLhKYDr1PxiPfgur8xSsqVkwt+gNc8t+MKY1jXmnINGCYuKK+FJfWOmptjuL/DJnNMovbKUukUBTkrdUFfklxDucWD4RSKAZ3N1wZWL9nRcRCWiJQF1JevecdeKRLUex+6yzVrfEUp3fD2uNEa3SkWIW+VsMcqJcOTmsEfI4rMqLqyUktJUE6kWAD6X1wsaTSKDeBCiu1BsdTySBkAQ4j/HCIIEEERBLh9wVyDD5kGKzwmixV+1EWr8vzg0mrogXvDSrSX7BE0rKWacHVpPYqta/Za2s7ECSl0uUuXznvsaLHA+hygR2Wal5brjfg+tMkGvYDAk0KAGR+2Xl7tN4cfsJeevkwCGElcs752Be/2ZyhEr9bgUNajorJ4GEEuBDaUJxszESiPiljnhIgARiJ8B5LHZmPIME6ktAjLdMqwkOq0lOiRDPobi4IpZBOCxGOXeDqeQ7vLr2LLpf2Bed22XBYXTh1GersOydLThY3Ayjr78elwxsD4NPRLz45PPSLJ5aZcYPao9cawWOf1L93HC/B9cZDxyeSwJqIyAiwPYXVeC/p8pxuNglL//pkm1Hz9wUNBHbOjM8RW0uoz2NQIAPpY0AnU0mNQFGriS1+9n5BiDAeawBoLJKEghDQNXiiogsSbdKKDvwEf755of4T34PzLllCoZ2b4KU4xvx7Nun0alvT/RIzcd7nxhwwYQhsvDicnmRbjMh5dTHIcv0S92GF0OcG+73QJ3h8lPw6iIBrRIQ13SFRyypk2QxRSyzE7v3xCm0ahUH7SaBWgT4UMqLggQSS4DiSmJ5szX9E+A8pn8fs4fqIaBqcUUsA0q3unH24DGUle3Ea//2YviUERjcowkqt76ENwuHYMSA3uiceQqfPL8e0qgR6NatHYweLzJsJlRuezlkmQ6V67GxqPa54X4P1ClywfAgAb0R4KSrN4+yP0oS4PhQkibrIoG6CVBcqZsRS5BALAQ4j8VCi2VJID4CGhBXjIDXBxR/jRdWnEa/CT+RxZXyL5/DB9IYDO3VA+3TC/DlcytwZsB49OnXFTZ4kWkzofzr50OW6ezZiG8stc8N93ugToor8V1sPFudBDjpqtMvtEodBDg+1OEHWpE8BCiuJI+v2dPEEOA8lhjObIUEBAFViysiCYzZCFiNRliLv8Lz/zhVTVx53zMGw3r3QIdMIa68ibLho9C7Vyc4JB9EYs6Sr5YgVJl2znX40lf73HC/d+/REWavFxRXOGj0SICTrh69yj4pRYDjQymSrIcEoiNAcSU6TixFAtES4DwWLSmWI4H4CahaXBHbLYscu2lWMxwl58WVgd3zYDm4Fk9ssGLY2OEYkrUPryw/gm4ThmFgj2awAXLOCN/BN7F4fe0y/e2b8VyIc8P93r1LHjxBuxDFj501kIB6CHDSVY8vaIn6CHB8qM8ntEjfBCiu6Nu/7F3iCXAeSzxztpi8BFQtrogkm+LIEOJK6XlxpW/XPKR6z+J/H7yK1Ru+w/GybAy4/DpMHdUDrbw7z+0q1LudhL3vhyhjL8TOKH+fMrIHHBYJlR5f8l4l7LmuCXDS1bV72bk4CXB8xAmQp5NAjAQorsQIjMVJoA4CnMd4iZBA4ghoR1wxVaK42AtbagqcPgl2swHmymIUFpfD5TMjLTsbqXYLzFIFiqrK2SxGeMsLURBUxmwxw2qUgIrq50b6vdzNJUGJuyTZUqIJcNJNNHG2pyUCHB9a8hZt1QMBiit68CL7oCYCnMfU5A3aoncCmhBXRP4Um8kgLxESR6nbB7FxT4r43WyUf6/0eiFJkLeTDZQTy4pE3haL6XyZCo8kl5PrDDo30u9enwTuE6T3oZC8/eOkm7y+Z8/rJsDxUTcjliABJQlQXFGSJusiAX+CTXEYRM4EHiRAAg1KQBPiirgXBN8OxD1C3CbE737ZBPBVyR/Vyoky8j/ny1TdX2qdW9fvDeoFVk4CjUiAk24jwmfTqifA8aF6F9FAnRGguKIzh7I7jU6A81iju4AGJBEBTYgrSeQPdpUEEk6Ak27CkbNBDRHg+NCQs2iqLghQXNGFG9kJFRHgPKYiZ9AU3ROguKJ7F7ODJBCZACddXiEkEJ4AxwevDhJILAGKK4nlzdb0T4DzmP59zB6qhwDFFfX4gpaQQKMQ4KTbKNjZqEYIcHxoxFE0UzcEKK7oxpXsiEoIcB5TiSNoRlIQoLiSFG5mJ0mAX+Z5DZBAfQjwobQ+1HgOCdSfAMWV+rPjmSQQigDnMV4XJJA4AhRXEseaLZGAKglw0lWlW2iUSghwfKjEETQjaQhQXEkaV7OjCSLAeSxBoNkMCcC/O1em1QSH1STvWhzPEWk+NEiBkR1FCx6fhMJKD1xeboAcBS4WIYG4CHDSjQsfT9Y5AY4PnTuY3VMdAYorqnMJDdI4Ac5jGncgzdcUAYormnIXjSUB5Qlw0lWeKWvUDwGOD/34kj3RBgGKK9rwE63UDgHOY9rxFS3VPgGKK9r3IXtAAnER4KQbFz6erHMCHB86dzC7pzoCFFdU5xIapHECnMc07kCarykCFFc05S4aSwLKE+CkqzxT1qgfAhwf+vEle6INAhRXtOEnWqkdApzHtOMrWqp9AhRXtO9D9oAE4iLASTcufDxZ5wQ4PnTuYHZPdQQorqjOJTRI4wQ4j2ncgTRfUwQormjKXTSWBJQnwElXeaasUT8EOD7040v2RBsEKK5ow0+0UjsEOI9px1e0VPsEKK5o34fsAQnERYCTblz4eLLOCXB86NzB7J7qCFBcUZ1LaJDGCXAe07gDab6mCFBc0ZS7aCwJKE+Ak67yTFmjfghwfOjHl+yJNghQXNGGn2ildghwHtOOr2ip9glQXNG+D9kDEoiLACfduPDxZJ0T4PjQuYPZPdURoLiiOpfQII0T4DymcQfSfE0RoLiiKXfRWBJQngAnXeWZskb9EOD40I8v2RNtEKC4og0/0UrtEOA8ph1f0VLtE6C4on0fsgckEBcBTrpx4ePJOifA8aFzB7N7qiNAcUV1LqFBGifAeUzjDqT5miJAcUVT7qKxJKA8AU66yjNljfohwPGhH1+yJ9ogQHFFG36ildohwHlMO76ipdonQHFF+z5kD0ggLgKcdOPCx5N1ToDjQ+cOZvdUR4DiiupcQoM0ToDzmMYdSPM1RYDiiqbcRWNJQHkCnHSVZ8oa9UOA40M/vmRPtEGA4oo2/EQrtUOA85h2fEVLtU+A4or2fcgekEBcBDjpxoWPJ+ucAMeHzh3M7qmOAMUV1bmEBmmcAOcxjTuQ5muKAMUVTbmLxpKA8gQ46SrPlDXqhwDHh358yZ5ogwDFFW34iVZqhwDnMe34ipZqnwDFFe37kD0ggbgIcNKNCx9P1jkBjg+dO5jdUx0BiiuqcwkN0jgBzmMadyDN1xQBiiuacheNJQHlCXDSVZ4pa9QPAY4P/fiSPdEGAYor2vATrdQOAc5j2vEVLdU+AYor2vche0ACcRHgpBsXPp6scwIcHzp3MLunOgIUV1TnEhqkcQKcxzTuQJqvKQIUVzTlLhpLAsoT4KSrPFPWqB8CHB/68SV7og0CFFe04SdaqR0CnMe04ytaqn0CFFe070P2gATiIsBJNy58PFnnBDg+dO5gdk91BCiuqM4lNEjjBDiPadyBNF9TBCiuaMpdNJYElCfASVd5pqxRPwQ4PvTjS/ZEGwQormjDT7RSOwQ4j2nHV7RU+wQormjfh+wBCcRFgJNuXPh4ss4JcHzo3MHsnuoIUFxRnUtokMYJcB7TuANpvqYIUFzRlLtoLAkoT4CTrvJMWaN+CHB86MeX7Ik2CFBc0YafaKV2CHAe046vaKn2CVBc0b4P2QMSiIsAJ9248PFknRPg+NC5g9k91RGguKI6l9AgjRPgPKZxB9J8TRGguKIpd9FYElCeACdd5ZmyRv0Q4PjQjy/ZE20QoLiiDT/RSu0Q4DymHV/RUu0ToLiifR+yByQQFwFOunHh48k6J8DxoXMHs3uqI0BxRXUuoUEaJ8B5TOMOpPmaIkBxRVPuorEkoDwBTrrKM2WN+iHA8aEfX7In2iBAcUUbfqKV2iHAeUw7vqKl2idAcUX7PmQPSCAuApx048LHk3VOgOND5w5m91RHgOKK6lxCgzROgPOYxh1I8zVFgOKKptxFY0lAeQKcdJVnyhr1Q4DjQz++ZE+0QYDiijb8RCu1Q4DzmHZ8RUu1T4DiivZ9yB6QQFwEOOnGhY8n65wAx4fOHczuqY4AxRXVuYQGaZwA5zGNO5Dma4oAxRVNuYvGkoDyBDjpKs+UNeqHAMeHfnzJnmiDAMUVbfiJVmqHAOcx7fiKlmqfAMUV7fuQPSCBuAhw0o0LH0/WOQGOD507mN1THQGKK6pzCQ3SOAHOYxp3IM3XFAGKK5pyF40lAeUJcNJVnilr1A8Bjg/9+JI90QYBiiva8BOt1A4BzmPa8RUt1T4Biiva9yF7QAJxEeCk+//Zuw+oKK79geNfOrv0pmIBVFBUULGgoCCKgg17bzExJiYaU/5JXmJ8qSZ5aaYYaxJjF0vU2HsvsffYsSA2eu/wP0tR1F2kKiu/Peedk7fO3Ln3c393ZvjtnTul4pOdn3MBGR/PeQdL8yqcgCRXKlyXSIW0XECuY1regVJ9rRKQ5IpWdZdUVgTKXkAuumVvKiU+PwIyPp6fvpSWaIeAJFe0o5+kltojINcx7ekrqan2C0hyRfv7UFogAqUSkItuqfhk5+dcQMbHc97B0rwKJyDJlQrXJVIhLReQ65iWd6BUX6sEJLmiVd0llRWBsheQi27Zm0qJz4+AjI/npy+lJdohIMkV7egnqaX2CMh1THv6Smqq/QKSXNH+PpQWiECpBOSiWyo+2fk5F5Dx8Zx3sDSvwglIcqXCdYlUSMsF5Dqm5R0o1dcqAUmuaFV3SWVFoOwF5KJb9qZS4vMjIOPj+elLaYl2CEhyRTv6SWqpPQJyHdOevpKaar+AJFe0vw+lBSJQKgG56JaKT3Z+zgVkfDznHSzNq3ACklypcF0iFdJyAbmOaXkHSvW1SqBCJld27NzJ6rVriYiI1CpMqawIaKdAdl61dbSz+lJrEShXARkf5corhYvAYwKqMSfXIwkMESg7AbmOlZ2llCQCTxLIplGDhgwdMphatWo9aeNC/72wHxt0svPTpkU4REJCAvHx8WRkZhZha9lEBERABERABERABERABERABERABERABJ6tgLGREZaWlhgYGJSqImWWXClVLWRnERABERABERABERABERABERABERABEdBSAUmuaGnHSbVFQAREQAREQAREQAREQAREQAREQAQqhoAkVypGP0gtREAEREAEREAEREAEREAEREAEREAEtFRAkita2nFSbREQAREQAREQAREQAREQAREQAREQgYohIMmVitEPUgutFIjl7NJZBO+OwXXYS3RpURdr/UcaErqVRaE1aOVal7rWhg/+UdP3RXEo1r6xnF+3hKVbj3E9wYQG3YcxqL07Nc0zub0nmDlrDnI1rip+L7xA5+ZO3K9i7CkWrYrCtW1j3OpaY0gq51f8wuKd/3IjHrDvyMujutAy59/kIwIVXUDGQUXvIalfBRTIv9aYXOVgYu3Hr2NqqyxjrQL2pFRJGwTk3k4beknqqE0CxRpTZdcwSa6UnaWUVOkErrP216OYuNenUUsXbBSG6D36JsqQlUwLcaJ9k4Y0sDN6IKTp+6IYpicQk26A0sgQw8cO+HABqeeXMf+CJQ3r1MXBMIydf93Aoacfza0v8OfqCOo2bkgDk1DW79GhZaAnTZzNSb68nb9WbmF3aANGvBZEmwZ2GHGDdZ9vJqO1O/Ub1sBU3xQrazOUhnry8s2i9Jls80wFZBw8U345uLYK5F9rwtbx+/Xaj1/H1LRLxpq2drbU+5kLyL3dM+8CqcBzJlCMMVWWLZfkSllqSlmVSCCWU4t+Yfba09yz787rr/tgcX4LK7ce42ayPT6DBtKllQu2t1cz7Z844s6f43ZEBvb+gxjq35haUevUfx+/m/k7L3H2WCjOPfrgGnucHbuPci3ehKZ9R9LPpyH2UTvyZsPYkX5gRc6slJvJ1jTrP4xeXvWpptS73w/ZqbHEpBtiYmyMoW4Y66fuxcLfm9rJm9gc40kbDzecLcLZM2Mr2b5taOpmT1rILRITz7J0YybeQW1oqUquJB5l1v/WczkyjDhMadTjhdy6mDw4ViXqfGlqSQRUvyAci+DOiZNcv2uIV39/9M7s5Z9z4Tj1eJl+Po4k7l3M4k2Px3v+mKjlqs/VkEgi7yXl1MC+48uM6lJfxkFJ+kP2qSQCiVzetEjtuHowHtMfXJsKXoNa2RNfrSM9TE+zKcaF9k1qonNoZd41p8B1TiHXnEoSTJWzmSW9dhnFcmzVHFbtvkCaqzt2qc4E9PCkviOcUfe94TGW58x0lnu7yhlo0uoSC2REqR9r+WPqodmXd9m6KJQarVypW8hYnLfzEteOnScqMZWq/i/wQkBznKyKNldfkisl7knZsXILZJISc5Llv1+milcLGpsdYs1VG1zr1MVJGc6+jbeo28kLN/0DfLs+HY+W7jS2i2HPkvNU6+pPK9Oj/LhB/fffbcygVXN3WlleYv4BcHNzob7OsHD2AAAgAElEQVT5NdZtzcYrwBN3vd3MCnHCy+gsOy4raOTeCFdlGJv/vodrz3Y0b1gd5WOdE8WppYs5auyBb9vmWF76gy3Z7WndqAFOZtEcnDafSI8AWjavj7VOJsQdYeb8CJoEtqKFKrkSsorPVibS2KspTS1vsyX4Ni79O+DpXgOTyh0I0vqiCoSs5OOViTTxakqj5P3MP6aklW9zGmcfZu5lR3rVjWTXRQNcGz4e759tyB0Tni5WZKZlkHj7ICs3hOPSIRBvk0MsOKon46Co/SDbVS6B0M38sj1V7bj6fOU9GjVrRYuayexf/uDadP8aZHKCxXfq08n8Ijvi6+Vcc45GVaX+o9e5etVQyDWncsVVZWptCa9d1eNW8ldIVZrWb0j19H/4Y6M+Hfp0wDXpb1aq+d7baC9/yL1dZYosaWsZCUQd/Z3gQsZUe7Pca1juUwRhrJwWglP7JlQrZCx+sTwWd69mtKxyk3Wbs2kV2Jqm9WyKtBSCJFfKqGOlmMooEHJ/gJqG/Mr0NRe4m6SaIZJBQowVge+Mo1e1f1l8uQZ+zdxxq6rH+aV/cLNee5oqzhEcov77BZdq4t/CDXfbKI7t2sORo/9y49ZNrmR6MXpsL3yM9vJ7iBMeqbu5bOaHd2N36phFsHdaMHEtAmjV3BXbgsnVxMtsWrST2OoNad6qCQ7WShIOT2dDRnu83BpQ20KVXFlJorcvHo2dsdIFog8ybW74g+RKWjwRiaA0UaLQi2Tvr4uJ8wqkVTNXbB9dZ6YyhoK0+ckCISv58XR12rdsjHvSBibuNqVn+1a0MjvDr1t16dDcipTrJ9TG+9SzeWPCXkHavUP8tfYG1q7NaNnUAd0zv7M2xUvGwZN7QLaojALpYRzVcB35+bQt/i2a0dTegAvLHlyb7l+DkjcyXfVYa96Nad3QpWw6ePXx65x3/YevA3LNqYyR9vy2uYTXrlqXl3Kpqi/N3d2oqneeJbNu4OLfDNPLS7ms5nu3vOSK3Ns9v6EkLSsfgWtrpnK2kDGlKbmiLGQsTsu7X21S7SZ/zbhGnfZNaZSzTMKTP5JcebKRbCECGgQeJFccElcw50I1mjZqhIutMbroY2ptjdntdUzaok+7Tm3wrhnH5p82ouvfES/L0/yyVf33i6864dekIY53lrH4mh0NHGtinXScFdsMade3PS3zLsCtsv9hy906+Lfzppn5VYK//Qeb3p3wbl4b8/y1XxLP83fwSYxc3GjS1Bk7U0P0dXXIvLqSyVsN8fL3xtPyMgvmhlE/0IvmDatirGrtI8kVzq9g2W0nWro3op7uKf6cHULtQB9auVVH+eg6MxIvIqBOQLXO0JXc2G6YsJ4Jey3p7duClhb/Mm0zeCqOcYI66uM9b7+6nHwosWKl0Cfl5Gx+OVNDxoFEnQioEUg8tUDjdWTS6gx8uvjRzimRLT/tQBHoR0uzEywIeTBOc9YMy0uutEjfy54oh8evcwXXG5NrjsTh8yZQwmuXQ/hC1sQ2o1PrVjgmbuenpUm0DvKltobvW8u93fMWOdKepyRwd/dPLFcz1vLHlOoatvScGQHtvGiif5jfghNo3t0HTWM0Z7/8+9UqD2a6NJTkylPqUTlMJRZ4kFxpUCeFE6tWsGbvv9xO0aFa8/4M6+VF/aRNTNt9l3snLxIVn41jx370VT23F7NB4/cz8xbArZ+8j6mzVnM8LAOnAG+szqXRdEAHPJRHmRfiRDtXM2J2r2bt/vNEpJni3KEf/QKaUdtaldzJ/dzeNpkfF/3D9WQjjI300aUxA94ZgG8DY65uWMySbae5k2iFR+9h9PRtQHXTvAVqH0muGKaGcjCvffey7WjdfTBd29anmqm+LGhbiUdAsZpecBHn+MeTK+3s77B98w6N8a5a7yF1w6/8vvEsESgxNtJDp/EA3u7pRPw/G2QcFKszZOPKIpB1Y7vG68hv224SceYKMYk6OHbsT7/AZjhFb2BG/iLs8etzF2TPS66orjnx+9Y9fp2rpiR/1RW55lSWyKpE7SzhtcvdMY2jfwWz+dANDFs2RS+0Bl37e+NWM5YDar5vkpdckXu7ShRb0tQyEciMv8zOQsZU+wbGhK5ewubjN9Ft5IxBuDM9hrbD/Qlj8dHHiBo2MOTCon1kt2qCc11TrixaRZRrWxq71SVx92SOmXWihZs71ZXZ6Oio/+VZJ1s1r0U+IiACGgTSSYhJx0BphKEhpMXHEhOfTHoW6CsssLRQYpSdRGxyBmmJyaRngrGlFRZKI/QzE4nR9H3+m4CyU4iOjiUpNQsDM1MM07MxMlNipJtKXM42emQnxeUeM1sPhYVlbtm6DwZ0RkIkUfHJpGXmN8EYC1sLTIz1yUqMISouibQsfUytrDAr+OtjZgoxcRkYmSgwznkjUCap+e3DADNLS0zVvR1JYkUENAkUXLU9K5GIZF1MFcYY66YRkwRK/UwSE+ILjfes+ChiEtPIyL8yGVtga2GMTkq8jAOJPBFQJ5CRrP46EraWGRer4lGrBg4Whg9fm/KvQVmJuW+m000jKcvw4WtOweucvu79JLtccyQMnzuBEl67Us4Hs+SyDY1d6lMj8zB/7Dele2AbXBLXqv2+haOB3Ns9d8EjDXoaArEn57NYzVh7MKZ0yYyPIS4xjWxjY/SyDTEzV5JybhHBhe6neiuraqmHB3/rpebcsBpjaKhLWkwcGUYmKIwNyUqMIFnXFIWxMfo6klx5Gv0uxxABERABERABERCBiiFQ8Nd4u6I8RV4xqi21EAFtEciMOce6BYvZfiqUeKMaePYcSk+vetilX1T7fTV5+6K2dK3Us4IJaBprTxpTJd3vSc2XNVeeJCT/LgIiIAIiIAIiIALPk0DBX+P1ZOGs56lrpS0VRCA7g8SYKOKS0sjUNcqd8WtsgB4avpdhWEE6TqqhdQKaxtqTxlRJ93sCkCRXtC6CpMIiIAIiIAIiIAIiIAIiIAIiIAIiIAIVSUCSKxWpN6QuIiACIiACIiACIiACIiACIiACIiACWicgyRWt6zKpsAiIgAiIgAiIgAiIgAiIgAiIgAiIQEUSKFFy5fr16yQkJFSkdkhdREAEREAEREAEKrCAoaEhtra26OvrU9qXEapec6gq79GP6vv09HQyM++/Iq1EIqpyIiIiSEpKKtH+spMIiIAIiIAIiEDlE3B0dMTU1FRtwzW+ijktLY2srKzKpyUtFgEREAEREAERKJHAvXv3UCqVpU6uqBIfqvuQyMjIh+qRn1ixtrbOOU5JP6rEj66uLnfu3MHOzg4TE5OSFiX7iYAIiIAIiIAIVCIB1Q8/qnsIdR+NyZVK5CNNFQEREAEREAERKAOB0NDQnNkmpZm5okp8qPaPi4tj06ZNhISEoKenl3Mjk5KSgiqx0rlzZ2rVqlWqGqsSNeHh4VSvXh1zc/NSlSU7i4AIiIAIiIAIiIAkVyQGREAEREAEREAEykRAlVxRJUJKk1xRVSQ/waKaQXvkyBFU5apmsqhmmbRo0QJLS8syeyyoZs2aklwpk96XQkRABERABESgcgtIcqVy97+0XgREQAREQATKTECVBFHNCFElWEqz5oqqDNWaKqpZMKr/PnToEImJiTmJFTMzs5w1V1Tf5ydiStqAmJgYJLlSUj3ZTwREQAREQAREoKCAJFckHkRABERABERABMpEQJVcUX1UiY/SJldU5agSLMbGxjmzVlQf1YyYjIyMMjmGqhDVo0eqx4vksaAy6X4pRAREQAREQAQqtYAkVyp190vjRUAEREAERKDsBG7dupUzq6SsPqokjerRoPy3BqnKLuwViMU5rqqc5OTknJkrqtkw8hEBERABERABERCB0ghIcqU0erKvCIiACIiACIjAfQHVoztRUVHEx8eXaZJFdYCySqrkV1Y1C0a1hotqgVzVf8tHBERABERABERABEojIMmV0ujJviIgAiIgAiIgAvcFVAkQ1aM8qv+V5rGgp0GqmhWjSqqo1oeRjwiIgAiIgAiIgAiUVkCSK6UVlP1FQAREQAREQAREQAREQAREQAREQAQqtYAkVyp190vjRUAEREAEREAEREAEREAEREAEREAESisgyZXSCsr+IiACIiACIiACIiACIiACIiACIiAClVpAkiuVuvul8SIgAiIgAiIgAiIgAiIgAiIgAiIgAqUVkORKaQVlfxEQAREQAREQAREQAREQAREQAREQgUotIMmVSt390ngREAEREAEREAEREAEREAEREAEREIHSCkhypbSCsr8IiIAIiIAIiIAIiIAIiIAIiIAIiEClFpDkSqXufmm8CIiACIiACIiACIiACIiACIiACIhAaQUkuVJaQdlfBERABERABERABERABERABERABESgUgtIcqVSd780XgREQAREQAREQAREQAREQAREQAREoLQCklwpraDsLwIiIAIiIAIiIAIiIAIiIAIiIAIiUKkFJLlSqbtfGi8CIiACIiACIiACIiACIiACIiACIlBaAUmulFZQ9hcBERABERABERABERABERABERABEajUApJcqdTdL40XAREQAREQAREQAREQAREQAREQAREorYAkV0orKPuLgAiIgAiIgAiIgAiIgAiIgAiIgAhUagFJrlTq7pfGi4AIiIAIiIAIiIAIiIAIiIAIiIAIlFZAkiulFZT9RUAEREAEREAEREAEREAEREAEREAEKrWAJFcqdfdL40VABERABERABERABESg8giM2RLC3pvxhTZ4RkAd2tYwK7BNKLsmTmZnFX8GDuyAa1Vlzr8lnZnPF5dq0re1Jy3sTcoMMfb4n3y1VUlgz460rWeDYV7J6SGr+WRNNh3bWXJtSRS1+7bGs4U9ao+cdIb5X1yiZs42Sq7OX090Ey/cGjphpV9mVVVb0NRTX3Au6nihB3m98X9paO3xmPH8o+cJu/+tBXW8BzFypD9Napndd1BfcCxnyrqNDxlqcC4Gpbb3azGaWmk3leRKpe16abgIiIAIiIAIiIAIiIAIVC6B7ivOs/laTKGNXtvHlQAnywLbXGHd6AnMOGFC9y8/YIBfPawMIeHIFMaddWJUh3b41DIvM8jMu9v55sM91BwykO5+rljnJEPSOb/4bVZkBdHD35vqZGNooUSp0EdX3ZGzUoi+l4ZBzjY32TIumOQePWjbviG2BmVWVbUFfX7oDY6H7y/0IB97TsHDzvsx43MN+uMd0JzcXFUCZ1dM5bTDIPp1bItLoVmha2wq6zY+ZKjBuRiU2t6vxWhqpd1UkiuVtuul4SIgAiIgAiIgAiIgAiJQuQRKnlyZy2XTJE45dOLV3t60cDIj6dHkSmwIG4LnsGTbRTIc/Rn5Wi+861hyZ/UnnLDuQyuPFtSI38VXU2/TrG87fJvaE7nrK9altadji5Y45ycPMu+y/ZsJ7K01mIHd/Kivyq4kneb3d9dj2rsHnVplsv7r/FkptkTtmsfc5Zs4GmVJgw5DeKWHJ04mIXkzVxqjPDeN6bP3cCWzOS9O+j96u+nyz7JH62mHMmemxj+EGx7nRJQrvUf3I6Bx8WdslCa5Etp2HN16+5Cbq8rk7o5vmHDNjVGdOuBd0xTUGpsQMv+/fJ/fxo8CSdiajfvAvJk9obuYuC6NwI4t8KoexuKCbRzqyt2/b6FwuMv5iye4Hl2D9sNeo5d3HewoMPunYSQrvjhKlrrtVBOZ7hxi/sw/WHdZQbs2DpxIcGVYLy+8nK24P1FIy/u1cp0pStZaSa6UzE32EgEREAEREAEREAEREAER0DKBkidXgknu1IKsG4dIdu9Nx7ZuWJwrOHMlif3T/+CoaUtaeNQm68wyloS7MayHH85hM5kd6UWX1p7UDAtm+rJr1Og6lK4tbbkyczo3Pbrg3bIx1Yx08jQzubv9Gyacqs+IHp3wqWNO/LHpfLLbjn7d/PG2v8LUcWdxGtWBdi5X+HFVFE3cnXGvlc3ZZZvR9Q7CyzWBRW+rtvGjtdtdtrz5Fwkdu9GxpyM3F05lt34LfDzd0T+/Mq+e7Wlhc4Gp46YT3roPnTu0opGDJWbGxZ+xUWbJlfQ77Jn5IX+bDOCFbv64V4nSYNwON/MLrMpvY0d9Vk+4RF2Vj08tzK+sY3RwGn17+eDveI0ZBdtofZk57/7Ojcad6RPYFA7NYVZEM0b374S3rcojz9njLnPHzeCauu2cYtj++TwuVG9OizYOxG/+nl8uePD62MH4N7LlwUQh7e5XLRvqz6S6klx5JuxyUBEQAREQAREQAREQAREQgactUJrkSlqfHrSsEcKi1Ul49OlA06SlvJf/WJDBcb79+QJ1egXSqaUDyju7+enjczQc1QUf+zP8vE1BYPsW2J5cT2h2KGfte9G5XhaHZ5/DMcCTJo2ro8jPrajmbKgeDZp4AbeXutLBy5IL0z7mUNX+dPb3prb+Mabk/9HvdI4fFt2lia8/Ac2roJsQS6bCFGXGaaa9kZcY8Eljz+hg0vr2wqdlEsH/2Y/d4C508nPG7O4efvr4NC4jutHBI5K5b6zGvN9AugU0wjZ/sZdidlJpkit/nr1LjJkCA9WzTgoLajcLYMiA7rSoa4dx+G6Nxu28MtiV38bWySx+K7/t6pIrBdqYdoQp41Zj0qcfQYHuWF5ZwZiVOgzo7Yu/wzWmP5Rc0bCd2XHenXUb357+dG5WDZ0zc3l9pTED+wU8klzR7n4tZhhUys0luVIpu10aLQIiIAIiIAIiIAIiIAKVT6BUyRVVcqKdEzf//pkNBj60Nz3EtDv1GK1acyV9L699/CdnwmJQqmZ7ZKrWPHFk+Df/YVA7HXZ+fAy7/i7EnY3DoVEq++7Wwt/mAn9dr0KgtwceDmYUyK2o/gpn+zdfc9V9KAENUlgy+yx1e3XBv4Uj5kmqhEBe8sDLmtuHt7Fz81Z2XdejQcf+jOzSjFoGZx5sUzC54hzKJxOv0XpsV3r6OGCeeYlVry4nu39PfFolsfitkzi82JH2vo6YP1ShosdKaZIr+Wuu2KYcZ9nyMzj49aGLb0NslboQsl6zsb8h/7yWl0B6YnKlQBsTVZYF/n/Io7NcCs5cUb+dd9py3lxlwoABnenYyA6DK2sYHZxO316+jyVXtLlfix4BlXdLSa5U3r6XlouACIiACIiACIiACIhApRIodXLFvxEWCYeZ/8N+0k1DWG3VkQ+6tsMnew/jZ9+jeZsmtHa2ynuzjRGWVWwwV+pycd5UQmvZcfyOKz28jbi6KxrDtK3cbtCHdo3dcTB/dFnaTK6u/YzJYc1ob3KcU9ne9OjgQ9MaSnQTCiRXfGqhTE0kIS6O+IQbHPlrPWnNBuDnnszS99TMXGkazW/vnaX+K53p6OOIeexxZozfgd2IIPxbxjJ/fIEZHyWMjNIkV/LXXKmpTObGvjlM2W5Eh0Hd8GtQFeWNdYUY32TjKwWTK4dxGtWZdj61UVxYzJiluvTv45/3WFCBNj5i+fgjRAWTK+pnw3Qw3MvrC1Lo2a8Dge5VMLyyjNHB0LdX+8eTK2hvv5YwHCrVbpJcqVTdLY0VAREQAREQAREQAREQgcorUBbJFVv9NO7snM6nM1exz+Ulpr3SEx/7e6z6Kpjopt0J9G+MydWl/LgqndZ9AvBtWBVOzmHuln+56TSYkR0akLljHutOROE8aBDtGjhhqeaVPxlXVvPZj3sJuxdOs9Fv0qdtE6qrnh0qkBDwtNpJ8Lma+Hl74m53h20/zyW6ZT/auaex9P8KJlfmk9ijL34dTTn07WRO1unFwO6tMTr+G1/vsaP/gM741Lr64DEY1VolJQyTskiuqBa0zUy5wZafJ3HYoR8DO/tRz+xGIcYJ7Bid10Y/PTa8OZeYjkPo09OJmL8+49MjLox+tX+5JFf864Wz5IOlJHn1pHsXR6JWTOLTw868rDreQ2uu5IJqa7+WMBwq1W6SXKlU3S2NFQEREAEREAEREAEREIHKK1AmyRUDyEq5zqbvP+Bn3c58NLw3PrWUJIYcZPWKlaz95yJpFvXwDnqBvu0bUNNCH52Y/Ux5/2/0uw2ld2BjlGdn8MnhqvQPbI9XbUv1r1POuMLqzz5h1nU3Xn13JAHu1chZ87ZAcsW3ZRYXVi1n2ZoDXMiwplFgH0Z0a0M95YUCa67YELZgCtNWR9Ji3Iv420ezY+VyNhy8SWaVZgQNH0CX5k7YpBdYy6UCJFdUbwtK/ncVP864QYMhvenoWRPda5qM07iQ38axI/HI2MWiZdu4YuBObw8jVlypzctDymfmin8jC1KPrmfWwuXsvVud7m3NWHvThVdUx1OTXEFL+7XynjWK3nJJrhTdSrYUAREQAREQAREQAREQARHQYoGwhDQS0zMLbUENUyNMclZUzf+kk3gnjmwzUxRKI/Ry1iLJJDnqHlEosTY3Q6GvC5mpxMdEE5OQQra+EnMrK8wUBrnbZ6nWYIlH19QcUxMjdNJiCE8xwFypQPHQsQpWLYPEyHCi042xsjJHaaSXuy5LTllpGFgoUSp0yIiPITomgeRsfZSW1liZGmNAaoFt9MhMiCYyJg1jVZ2MdUjKqWcqGJpiZa0qWx/dh8ot/luC8msemXKPlMzkQo1tjKtgrKd4xDicdIUVpmYKVJw5n4xEoiJSMbAww0RhgK5G42zSC7RRqZdCbHQcydlGWJgYkJiuj4WZEqVBOjH37dS0OT2RO3HZmJkqHt7WKIPYgvsV3E7VL+mJREVFE5+WTezB2Uy+1YjRPTvh7Wjx8Fo6uY3Syn7V4mH/1KouyZWnRi0HEgEREAEREAEREAEREAEREAEReK4E0kPZNW8uyzcd5Vq8IfaN29J5WE86NKiJ5f0s0XPVYmmMBgFJrkhoiIAIiIAIiIAIiIAIiIAIiIAIiEBJBLLTSYyOJjY+ibQsXQxMzLGyMkNhkDfTqCRlyj5aKSDJFa3sNqm0CIiACIiACIiACIiACIiACIiACIhARRGQ5EpF6QmphwiIgAiIgAiIgAiIgAiIgAiIgAiIgFYKSHJFK7tNKi0CIiACIiACIiACIiACIiACIiACIlBRBCS5UlF6QuohAiIgAiIgAiIgAiIgAiIgAiIgAiKglQKSXNHKbqsclb527Rq2traYmppWjgZLK7VaQOJVq7uv0lVe4rXSdblWN1jiVau7TyovAiIgApVGQJIrlaarta+hly5dokqVKlhYWGhf5aXGlU5A4rXSdblWN1jiVau7r9JVXuK10nW5NFgEREAEtFJAc3IlPoRdy+azeMMRrsXrU8XVj/4vDMDPzR4zgzJsa/xR/vzsNLUGdqB1SwdKNEehLMoowyZJUWUjUPSbqRus/fB7brQYTvfAljjkBVH80T/57HQtBnaoj+6mzUR6tKNZE2dsSxS/0Rz9bUVuGXViWfNVKWO2bIiklAokUNR4jT44nUlrFfgP6kaHRnYY57Uh+exiPvk7m44drQlZegfn0pwTNbkUPFe6hrOstOfe4viXxXm6qGXcWMuH39+gxfDuBD7Ndha1fsVxK6dtixqvkHt+DT5yjrv5dTG2pWHAi4wZ0Jb6VZXolqSOZWh1Y+1n7LcMwrtps/vn/5JU6Yn7lGGdn3gs2eAhgaLHq8CJgAiIgAiIwLMT0JBcCWff95PYqNcMX19P6lgbEHP2L2Ytz6D9mGF083TErER3U2oampVM9N0UDCxNUSoMSnaTVhZlPLs+kCNrECj6zdQVFr34Pld832RIX1/qmucWGLt3Mq8frsOrPWpz99u/SenRh4BOblQ1LAn5VZa9Oj+3DP+6GEaXMmZLUgXZp0ILFDVeM8PW8+n7u6k+bAT9OjbELifZl8yJ398kOCOIgd19cNDLxqg050RNUrF7mfz6Yeq82oMObauTWdpzb3F6pCzO00Ut48oiXnz/Cr5vDqHv02xnUetXHLdy2rao8Qq559dTjQbSJbAFtUyA1FscXLKCNK8RBPg0xV5ZgkqWmdUttkxcQlJgF9p4uWKrX4K6FHWXMqtzUQ8o2+ULFD1exUwEREAEREAEnp2A+uRK/DGmvjGPzC5D6RvUnBpKHTKS/2X5B19ys9U4+nX3xinzLKvm/s7SnRdJrh7I6HED8XOtilI3notr/+SPZds5Fa2gXqf8X7cyuazue+U55hb89TRaQ7mJqhkuh8moeYtT/57lWkRVOr08joF+rlTNPF762S/Prg/kyOWaXKlGi8itHNxxnJCs5rzw5fsMdEtn7yI1sasxxmpyc8l/+e733bllfNiRpO0peAwtxWwr6fXnTqDIN/+Z11k/8SP2OAxjRD9/GqiyK/FHmP72Cgx6DSLIK531X+fPjLLiVlHOm6qZGn9nEBDYlrb1bEkJ2cXiWfPZdPIGicbOdB2dd65M3/8gueIRw19551433W18P3MtJ6/G3e8Xl34TGFX7EouXb3rs+7f6tsU+br/aYyjPzeUzNWW9FaBg39TzD2YplvG5PiP8IEt++ZPVZ9Jp6WbF1r2mDPxsOH0LtPOh2ZF5sxAUDe5y6NgxrqY403fUK3Rr7oiVEcRrMlTqknFrH3/8/AebLujj286BU8muDO/nR1v76yzIv57lzJjRcM1S6hZa/tMYHEWO17zkykPJ66x0zs17lb/0+9EnoBO1EtTHQtUyskJTrKh+5Anfx9ezw/Hu5o7NtXXMf+zeQ4muxv2fwf2KUpdC2/M0Ol8Lj1H0eNXCxkmVRUAEREAEnhsB9cmVrGj2/vQeM84qaObfh4A2HjhXV5IZE0GqkRVmptHs/+EXDpg3p03r+qT/s5AFdxszcmhX2hgc4MPgCDxautG8djYn568C7wG0qxXK96vUfO8Wy4J38n5J9VVw/Lsv2aDbio5+jdE9svhBubZn+fn1X7jQsAeDuzcja+90Zt1uzqsv9MS3iurf8suoS97EheemkyprQ4p+M1XYzBUnRrQ14+qPG0jyD6J7n9qE/jaDwxZqYldjjAXR0vYyC8YuyS3DPxXPA/8AACAASURBVJtVE05Sb0wPOvhKvFXW+Hy03UWP1wyur/svHx2px8jBPWlfz5q4A5N5f7MN/ft3o33180wZm3c+c7rAJHXn04fOm3UxV83UmJ9On76dCXSOYNmHK4hu1obWrWqTdeQPpvzrwvDhQbS3/5cp+efKJrf5Pe+//VpakxwZR3JaJmTcYO3U1WT5DqK3bx0MUxMf+75fOwW7Jq1Se4x2jjpEqSmrX+sUlr5/NHfWTJmf62+x89svWJ/dioCOLTE78SdfzYVek16jb4F2PjRec2bx/MQhaz8GD/Gjxq01TDtUlf4vBNGh9j2WazJ0jmHtRzM4XcOL9u1rE7fxe6acb8zYt14g0OESvz7kq+GaVfMWwZrKd7WmRE8uFnMgFj1e1Zxfk0NY8dVXXG/8Er3bmbPvq5Xq460srFyS2fudhvuNulYkHZrKlBB3ujlFsHB3wuP3Hm1sODelAt2vPKE9esXsx8qyedHjtbKISDtFQAREQAQqooCGx4KySIm5zvkTx9izdycHjlwhBif8R4xiSKfG2Mfv4uMvz1J/UHe6eddGeXMzX088Q72X+9DF4V8+n38Lz/YBdPOsjm5CLJnGZijDt/L+PDXfpx3hl3F5f0g0uMPUd3ZSZXhvenaoj3nYFr6eeIQ6IwfQ3eMef76xHMPeI+jbrSk2V+Yweqku/Qd0IaBWgRta+WO3IsZZiepU9JupJz0W5MjNSX+T3qcvnd3vMvU7DbHb+Bazx2mIMbcElr84P7eM1rEsfEuSeSXq1Od4p6LHK2RcX8d/J/5Lo5f70t3HjH+//Q87aw2nT9d2uOoWmF3ieI5P5z7hvKk65xVMrjSyIOluApiaYWqcRfShaYxfbcqQYb3U/PH/SByrEis//caZKu3oFtiGBnYK9FWzAx793laHhHsajuFelZwn7x7dx/Bo+Z3rVbMXCl47rm/g4/fP0vTNfnQtNLmymKzOIxjYuyX2afv55e3NWA4aRFCHOhhEaWif+T7ennyL1gOD6Nm6BhyaxeurDBg4tIcaXw3nk4aF9FG+XzmPlaLHa+75df7ZOySZKTHUBT1lVep79WD4oE40rqUgSVMslIWV9Wkmabrf8LEndM7XnK7VA9/qt5n81+3H7z1i9vL5VxXofqXQ9tTBsqweuS7n+HnaxRc9Xp92zeR4IiACIiACIvBAoJC3BWWRkZpCQkIcCQkJRN86wppZx7AfOJLujqf48NMFnAlLwES1TkpmMpF3azL4m4m80KEm4f+sZuParey/boRrl2G82KsVdSxSOLdHzfcGR/gp/5e+mkd59/2LeI8fTB/VHwyZF5g3ajHZ/frRuVUMC986gOPoXnRs54JFSIFfagv+WijJlecmvot+M6U+uRK59xveOOzCmB61HyRXXM7y0ScaYrd1DAve1BBj7pJceW4Cq5waUvR4VSUerrPuv59xrumL9GmawrwpZ6g/uCddvepgEV9gXRQvG0KfdN58NLnibkPEvkXMXriGg9fTsLbM4rxhRya+M+gJyZVojs7+lnWpTQjs0oVmDhYY5Pyhp+77DG5pOkZOckDNPgXbVdbn+pClvFLw2hG9l+/GHcb51R74F5pc2Y/Dy73p5OeCRfZFFoxaSEaffnQJbEDmYfWG3onBvLnCiP7DetG5cTUMLy3kpQUZ9OnXWY2vpvNJIX1UQZMrBddc0dEzRGFmhbW5AkP9LI2xUCZWJjt4/UNN9xv6bP98H9a9OtC6mRWhe9XcY8St4hWN+z+D+5XC2hPoRpWnMW2pnM6B5Vlssc6v5VkRKVsEylwgljPzv2L65YYMGt4DL2crynPpqMKqH3FmA8uWrWHHqVB0q3syaORI/JvUwkz1i8mdQwTPXszqw2FYNevB0JHdaFbL6v6i/KC+HUkXgvni19WcuByde+j6g5gwrnjtzKnXoiXsOBuPYb3OjHytF9517MhZ7uuJ9SpChyWdYf4X07nsOojhPbxwtip6D1RUsyK0WjYpJwG1yZWMi6uYeEBJT79WtHK0QJdsstLD2PbVB5xxH0PPOrf4euE9WnZohW99m9xfKTHCoootFiaGkBpPXEwc8bEh7Fiwkqw2L9DFtwl2umq+b5LA4nfzfj2tG8L/3jlBw7F9CPKti0X0P/wwdiPWwwcQ5BnFvPEFfmUt+EutJFfKKTyebbFFv5kKY8uEdzjRcCx9gnypm/fm5kvLXuV/t30Z3cuNkE9W5s46cT7HxNkaYjfjML/kP47x2B+sklx5ttFQ8Y9e9HhVtSWDK3+9x6TLTelodYzD2b4M6hKAp4MZugUXnfWtgzJF03nzANVH9SLQzwXjUzN5dZke/QcFEWhzju8+349p+7b4NnfE8vrffLjZhKHDuheSXKnCnVXT+SuyLu382tPcyQojPR0gnovqvr+1ky81HcNdyTV1+xRsV1mf68O2MKHgtSNyL9+8cRiXMT3oWGhyZT1mQ4bSM6ARVTJOMPPVZRj1H0RX90h++596w06GmxgzM5Wuw7oT1MwegzPzGLUki34DuhSevCp4zSqsjypocuXRBcPvj8hCYqFMrJS7GDtDwzk7Yi3/WaOgd6A33vUsyFI3Vmpc5ON5Feh+pbD2mBihrxp28nlMoHjnVwEUAS0RSApl18Kp/LZsK6dshvLtxOH4N7J9Ko+GPiaUdIY5H33LAdtO9OvcDINDPzL3WnOGvDSAdvWTOPDTJNaltybAry731szhSLWejOrbiUZVlVBIO66ve4MPNlWhY1A32jpbYWhkSRUbc5RGehTpdJd0gZUzprFdpzU9fK25OG0B+5378u7IADzsI9lVWL2KGgZZKUTfiyTNyBJLc2Xe/U8Rdq6oZkWoumxSfgJqkyvZiWeY+9U87rp1pW9XL+pY6BF7cSU/fr6H6sNeoY+PATs++4NbzXvTp6sn5hfn8fWSDHyGdcczfSO/n7anY4c2tLC9y4ovpxPnM5S2ZidZfunx77s0TSL4//KSJt6w5YNJHK7bn5H922C472c+2WHDoJf60UmVQNH0h68kV8ovQp5hyUW/mVL9ofoBkw47EjRwEJ0b22EYdZTfJk4los0ohvWqwoE3Z5DcZShdA03Y/aX62PV3vMKMgmv3FPxjKGfmyrTcMnyTWJwfszJT6hlGSMU6dNHjNbfe6ZeW8d6XW7h2KwLPcR8y3L85tUx0Va+5ur/obEuT3cxRcz7t0jKLVW/9RmSHFxnW14XIhR/y2TEXXhk/gkCTvYz/+jzNRwyifzMFZ+Z8xFdHGvDy2y/Q1fES0x5bc6Urzkl/s/hkVfy6dsGngR3GOX/hZXBj42RmPvY9EPIXY9QeYwjutxYxR90+BZMrZX2uzwhj3WefcsChN8N65147Jv6cQOCnr9K70OTKD1xq/BLjXwygWshs3l2SQdDwPnS2+Ie3/qfB0Pk2f741jxif/gzp5ULEwol8erRurv1ja65o+EGgsD5qXLXAL4HlF+NFj1f1MwPv10xjLLxA17Kwco1h5Ufqz9kN7k5lTVIgXdp4UeP6fH5RN1a8TdgzqQLdrxTSHv/G9rm/xMpHkisSA5VAIJRdH33D3JDbxF4N5YbDYL74RHNyJTZkA8FzlrDtqiXt2zhw4tgJ6nUZz5CAFtjGH2LZ7MWsPXwP0wYdGPJKDzyd7FDmz8iw96RO2gX2HQnFwHsQbw70o15V1avfCnzyEgyphhZYWSiJ2/sN7/x8F5/XX2eA63W+mzgT/N9idC9Pkje/xufbatNvzCi6NM7gsMZ2xHJ8+ni+CG/Hm8P74lvbomgJlYfqlUpcdDTJemZYGt9g2diP2eo4gDdHd8dDZy8ffaCpXo+fTzUatjVm6+S8mSsdzTjw628PZrEk7GPi5PlY+Y7JsbYvyFZRzSrB6KnITVT/WFB2OvFXj7D575Ws2/MvYfEZGFWph3f3wfQP8MDJWo+USzsJXryMjUevk2hSB69eLzI0oCkOxjfZs3ghwRsOcy3Jgvod+/HygPa4WkWwL/jx7xuanCowW8ABvYu7WLgwmE3HwkixbEHQC8Po4+2MXfoBftT0h68kVypyjJW4bkW/+Yf0xKscWr+CFev2cv52AjoWtfHo0JtBQW2pb5/NidlfM2V1Aq3eHEO3arfYuvzx2HXSPfTgEbXHZq4oOPV7XhkvenAzOBbPsbKgbYk79zncsTjxmpddYdl7HzHzhiuv/fdVujatgUKV0yiQhPBrqcNxNefThtUMCd06ne/nbeeKbj16tzBi7Y26vDKyO4GuqeydOZ0/t5wg2sqdLoEOXFuRSus3+9DRPYw/Hkuu+KE88TNTV54jMssUY0Pd3Jsf7+H0SFzD1qM3Hvl+DF+NaED8hvlqjtERs2M/qilrDF/1M2XP//7NW9C2rM/1mSRd3smC+YvZdDIS+/atUG7Sxe+DvrQtNLmykcQ6sVy9fpPwrIYEDBlGP18XqhndYocmwzY1yDi8iqm//8XB27Z08TFlw916jFHZFzW5Ulgfta1N3uS7ch0lRY/XJyRX0m+wvTyt3K1Jv6jufqMGYTMWEOndDW8vN2wzQ9ilbqxUV5Bake5XNLanKU5WhsiSK+rDvujxWq7DRgoXgTIUuMGOP4+T1dCQG1N/Y1GKD/+nKbmSfoFlH37NVt1m9OnXEeuLs/hmzk6ch09hbGcrdn43mSNVO9CzY0OStk5nTWYHRg3uTgubC0wdN4kVyZ68Oj6I2rdX8HPwPdq88gaD/FyxyX30QM0nlO0/T+SHYBv6/e8Nuphv4qMvjtJw1HiGd3JH99DXvD05Fr/xo+nna8CxuZracY2V4z5gzoVYsgz0Ma/tSf+CjxoVR1OVKPr8Z7aE1aLb+BF09nDE4MxM3vhcU73qYlHwhFqYYYCCVR9O4myTMbzR25Ltn/4v97+H+9ModjOjJ/yCTdeJjO3tQy2Nb02pgGbF8ZVty0xA85orWWkkxkQTE59MWmY2uoYKzKysMVcY5i5wmJlCXHQUMQmpZOkrML//b5mkxEUTFZNAapY+Cgvr3Oey9bLUf6+TQvTdFAwsTVHmrN+SX24a2QamWNlYYmqkj2528sPbpcdxJ1a1ZqMSE4N0YgqWUWY8UtCzFCjezVQWaYkxRMfE577ZRM8YU0srLE2N0dfNJjUuisiYdIytrTE3ziYpRk3sUkiMGemSll+GpYLMhGwUVnkx+yyR5NgVRqB48aqqdjqJ4eFEpRthZWOBiZF+blIjq2AcquJO3flUh8yUGCJUb+XJMsDC1ICkDEMszJWYGOmQGhtFZGwi6brGWFgoyIzPwsjKFBOjDGLzz5X3/1uBTko00XGqc30BThMrLEgiOSX1ke9tsLdWopMUo+YYCnTVlmWDvYU+KdFp5Xeuz792JKZjYGaGQbIOCmtTFAXbrLrG5DcxJ4l1kJrDfGjiXhUjlFjZWGFmrI+uTiYpmgwVBuikJxIVEUV8ahoRu6fyv6vNeWNId3zrGj64Fj163ILXrML6qGAdyzG6ix6v6cTdCSddYYW5mSJvHZ6CFStvK3101N5v6JIWFU+WiQkKY0P0VH2mYaxUqPsV1TjXeP9Ujh2u5UUXPV61vKFS/UokkEFSfBp6xjfZ8vp/mRLbmrc1JFfSryzj7Ql/Y955HGP6tqTazQWM+fhPqgR9wTDnC/wy+R/qvjCOFwLd0Dn0I+/+mkKXt0bQwz2cP8dN4m/r3nw6vg+tUrcy5r+/Uy3oI17r7U1NU3XcsZwJ/pbv52zkXO1X+e7/BtA0Zj7jJ52lyZg3GO7fCOMTvzDuy/N4vDaOof71UCZraEfEIX6bHExonU508bInZuMsFl2vT//XBtGxQdXizdTLmSVylf1/TGaNTgdeGtqdBuFzeENjvRpiW2DplMIMx5Y6uVJBzSrRaKpITS1kQduKVE2pS2UUkJupytjr2ttmiVct67uH1rYpxivVky+y9vc/WLbtFLcTdani2oZuwwYT2NQRayPtmXfwVOL1ObHSssh+Lqv7VOL1uZSTRlV8gSusGz2BXwpJriQem8q4L07i9vJ4RnRywy50DaMn/Jozm6KbcglTZ+/nWqIl5kojSI3mXqQzL333EUNbJ7LozUmccBvNWyM64R6/5YmzMEJ3TeerKYvYl9CUlyaMY5iXC8YnpzKuQBJD/8hkxv/vNm3Gv8JAPxcsc94hr6YdGcnExCSQZWyGmdKA+P0/8taP12j52jiGqGbOFH3d2LxuzOTu9m94d1oSHcePIsB4LR9+9SDpo75eubsWZlja5ErFNqv4I+B5q6EkV563Hn2O2iM3U89RZ1aCpki8alknPzRDqMCMlic1IyuVuKgoYhNSyMjSwUBpjpW1OQpDfa16pOOpxOtzYvWkkJB/L3+BpxKv5d8MOYIIqBFQk5QI3ZWzzsfR82E5b9f5vw7RzJt3nLr932Z0UFOq317G6Akzsen6CQOrH2Tyr9dxG9SPLp4OmOXk+I2wrGKDefZppo3Le9zl0UdcWmQx8/cHx1C9wadRyiZ++H4OG8+ZE/Tm/zEyqDkOZvpwbRVvfbAI697v8nKQJxm7x/LBEmuCxr5KzxY1yZ0A8+QkUcKRKQ8laWzz3472SHsLe5tQ2LYveO+HRAI+eIVetU7x8Yca6lXlCv/7sWiGhSdXVt23HluRzGQsVVgBSa5U2K6RisnNlMSANglIvGpTb0ldJV4lBrRJQOJVm3pL6lo8ATVJifRE7oRHk5yaDkaW2BlfYM4733PSqR9vjvaF7T/w6R/bcH5xCmPaZLDo0zlEthnOmIFNSV33HdPPudB3ZG/aVr/KTE3Jle7NMEh9cIwqFhFs/noSM9bfpd6I//Da4DbUr6J65FK1vv05Fr39KYecBjN6WEtiln7A3ER/XhrSB08H87wfFtQniX6avJx0rxEM6uJM9JL/8Nk/dXnhjRcIbFwNo/zXBT3S3ofeJhS6n1kzlpDYfBj9OjkROvc//HLLi9df6kdbpzsEa6qXvR73imj4UHJlqAMnJ3zKcvMefDC+G/bnpvP+z6twHPwDYyuSWfGCTLZ+igKSXHmK2HKo4gnIzVTxvGTrZysg8fps/eXoxROQeC2el2z9bAUkXp+tvxy9PAWePOOD7FRuHJjPn7PXcT7FEe/GCjZv30ejwV8ytmcLjC6uY9GSjey9GI1O1YYEDh9CkGc9qmQe51dNyZVHFmdNv7KctyfOYOeJuxhb2WFpZoSBbn0GTRhHDy9HDC5tYf6fq9h+LgJTFy96jBxAh4a1sMhZiFP1UZ8kOr1lPn+t2crJ0Az0qzWj+4hBdPWsi61xEV/FnJ7I2a3zWb56KydCwbKeF91H9MW/kQOWBpkknHtSvfKqV5hhwTVXhvticfYPvvtzM6HpLvg3U7Jp6x4aDpr02IK2FdasPMNVyn6igCRXnkgkGzwrAbmZelbyctySCEi8lkRN9nlWAhKvz0pejlsSAYnXkqjJPtohkE7inXCisxRY2ZijNFKTdIg9w9xPv+WAuS/9e/pTP3UzH357Ca8xLzPI3xWr7ERio2OJS8pAx8gES+vcRfJ1814VnGZkiaW5EqOspJwZMXomNliZKXJfUJKfe0iL425ELMmpGQXY8h4vUhqhl5lMbFQMcUnp6Koeh7UyQ2FQsK7q25GRHEdsbCwJKVnoGpnlPEarVNWtGJ3zoIxs9B89dsaT6pV3oMIM2zuhExVJvpN+RhxRUXEkZ+hjamJAclIyhma2WmVWDF7ZtIwFJLlSxqBSXNkJyM1U2VlKSeUvIPFa/sZyhLITkHgtO0spqfwFJF7L31iOUIEFMlM4t24Wc//extk7qegrbXHwH8ro3r40rGpSrERFBW5l+VZNDMvXV0q/LyDJFQmGCisgN1MVtmukYmoEJF4lLLRJQOJVm3pL6irxKjFQ2QUykmKJiY0jUTWzRM8QhYU1VqbGGOjmL1xS2YWe3H4xfLKRbFF6AUmulN5QSignAbmZKidYKbZcBCRey4VVCi0nAYnXcoKVYstFQOK1XFilUBEQAREQgTIWkORKGYNKcWUnIDdTZWcpJZW/gMRr+RvLEcpOQOK17CylpPIXkHgtf2M5ggiIgAiIQOkFJLlSekMpoZwE5GaqnGCl2HIRkHgtF1YptJwEJF7LCVaKLRcBiddyYZVCRUAEREAEyligWMmV9FubmXTqJNXr9qGPU13sDAqvTXG3hzA27P6Vn+9c5NoTGtqn3kReq+9BLcXjGz7xuHEXCD6xmOB75wnProJnzWG84daUOmaGDxeWcZ2/9k5nt05HRjdti5uFcRnzS3GFCZTkZir21kH+Ovc3q6JDuJqlS01FMwa69CbIyQkbY72igadEcObyFlZd28uGpHAi0aGagStBDr3p79qQmiaGjy8elnCdXWfXszzsH/7JSEBHpyoelj152aMNTWxMMSz4SKzEX9H6Qcu2Kkm8FmziE89bj3gUd/v7u5cgvh8eV9nY6DnjX6MXwxq542hm/PB4kPjWisgtbbw+1sjUSGJ3bCRx924yo2PBoDp6Tbph2r0VJlVNKeLZl6y4G8SsX0Xy0eNkJSSDsQt6bTpj2sEDE2vlY+Woto/dtJakw0fIik/K3d63G+btm6C0VDxyro4lbsMyEnbvJzNeB506nTEd0AmzmpaPlJtB/IYfiD9RDUX/7pg526CvFb36/FayzOP1+aWSlomACIiACDxDgaInV+JOMnP/r3wflsGA1u8zzqUB9o/kIh5qR3G3z9n5Gks3fMZ/Q09zsVAUG8Y2/5r3GzbD4dHkypOOmxHGhn0/8OOtqvRqFkDLzJPMPr8bgyqvML5JS5zNHtwCRpyfyUvHQ2jRZCSvurhS1UAWjXqasVq8m6kMQk7O5D8Xt7Ir/h5xGWmkAQa6CiwNqxBYezwTm7SmnnlhQQvEneXPg7OYcfsMF9MSic/KJBPQ1zHC3MAcj6qv8XWrDjS3frA6e/qdzXxzbAmL7l0hND2JpOwsdNDHWM8cJ7NOTPAaSlCN6pip3jsn8fc0Q+ipHqt48fpI1Z503nq0JcXdPn//EsR3xKVFTDzzN2ujbxKRN670dAwx1begWdXX+F/rAuNB4vupxlxpDlaqeH30wKlhRP/5K/H7j5MZm0h2ZiboGIDCDD2X/piPCsK8jvUTEyzpYVuJnrOMpNNXyEpKgaws0DVCR2mKrnM/LF4KwqxAOQ+2DyErORky87Y3MUO3/kAsRnbDzCk/cZJBwo6ZxKy6CD59sWikR9KKxaTSFothXTBztLifiMmKOkb4T7+S4jgUu56+KGwNkKt/aaKt9PuWabyWvjpSggiIgAiIgAioFShSciU96ijzDs3ix7BTXMh05t02ExhfSHKluNs/qFk68YmRRKSn5vxh/PAng5BTM/kw5CCGNq/wfasgvO3M0S9wx1OU4yaFLGTEkWCMq/0fE5r6UF8Ryurtn/HV3Ya83nEEA6pXxUR14KQLzNn1LWuyuvN2q0C8bB//xUxiqnwFinMzlR62jrcOzWZBRCqe1QYwxs0TVysF2XHX2XziN2ZHZ9PdYwJv1GtIDY0TkDK4cPRzxv67i9uGgYxpFICPvQ0KvSzibu9kxskVrEvMoqfb53zg1pzaJro5cTJ/7498HXoaA/NBvNW0Ay1sTdGJVx13FtPCb2JX6z9M9WxPM0tjJP7KN2aeZenFideC9SzKeas02z/YtwTxHXOU7/dN4ZfbsXjWHcLL9ZviqDQkJfIoC4/NZ2lcCl0KjAeJ72cZgcU7dknj9fGjZJCwbQrRSzaQrtsGkz49MK9vA0nXiV05m+RTd9Dzfwfb3qokhZHmJEVGGFHTvyd+11WyvfpiHuCJ0jr3HH6/nMD3qNKjLcY2hpAaQuTUn4jfd5rsGp1Q9uyKubM1OsSSuGspCTvPQpPR2A30Q1FNgU7SWcJ/+JGE1DbYjOyFaW1TkrZ9R/TKi+j2eBfbdm4YKVWtSyFuxdfE/GOGcshgLBvXQF+VGJfPMxUou3h9ps2Qg4uACIiACDznAoUnVzJiuHD2LyZf3sT6mCSU2dHczq7DWG8NyZXibl8M3PRbm/j44O8sjW/Mez4vMNihFhZ6eZmVYhz38uF3eeHcLdp4TOCt+m5UN8zg9IG3ePliMt283ue1OvWx04fQ0z/xypk7+DZ7iZfrumBXMItTjHrLpiUXKPrNVAqn93/Eqxf/wbTWf/ive3ta2phgpKcLmWkkxB3m111TWZ3dk698utHO1vTxx3pU1cy4zNwtk/jijiPjfIYzzNEJa319dHWyyUxP5O6Vxbx64i8OGA5lgU9PAuzMCTv9Pa+cWkuI/gC+bN2bzjWqYqK6E1cdN2oP3+6dztw4H77pNITe1e24KfFX8oCo4HsWPV7zGlKM81bOHsXd/lGvEsR3yuWFDDyykCuKQfzUKgi/KpYY6uqQlZFMuOrfTiwn3OQVZnt3ppWNEjm/VvAgLVC9YserpqalXiDiu+9JOKXEaMxorLwaYKR6BDMrnazwI0T8PJWkGy6YfDAKK/eaaHqaOOPKGsKnziVF2Q2bYUGYuFijp6dLdmY6Wde2cu/XP0k26IrNmF6Y1bEk88IywqcvJEWnPZbDe2PWqAb6hnrokElWYiQxy74g/oAVxmNextrDAYOba7nz0xyS67xMtf4dUFQxJPP8Uu5OX0K6+1iq9PZBYWNA1p39hE9ZQGrDQdh19cLYSmatVISoLrN4rQiNkTqIgAiIgAg8twKFJldCTnzGO+d2cjyjFS83DsA+bB4/3s6kR2v1yZXibl9k1Yww1u/5mo+uRuPt/jb/5+ZBbYXqJir3U5zjnj/4Bi+ej8GvxYM25H/XXvVdvQZUSz3JT7t+5rBeX97y9Ke59SNrChS54rJhaQSKfjMVysqNnzAhVMFw/7d4xckF24K/NGYncnDfu7wRUoXRHUYzuGZNTNVVLDuNmKRIojKMsDUxx0xf/6FfWbOj9zJx1y/MSmjDr/5D6G2fybatn/DetQQCWr7P267u9wDeeQAAIABJREFU1DIqcOCsFKKSoonONMIur7wLEn+lCYkKvW/R47X4563inufUQhU7vu3Qv7aMrofmcsvkZX73CsTT+sFzmGnXgul+aD63c/6tM62sFcj5tUKH6EOVK268ampZ1rV13P3lT1JMemM7KggTJ/MHyWtVzAW/R+z6UPQGfYpd+8Z5s0MeLy07LZ7MmDiy9czRszBBt8B0kaw7u7n3w3SSFD2oMqo7Jo5mJGz8kOile8lu92XObBaF1UMnfdJOLCD89w1kBfwfdv7NMQ5fyZ1f5pNc7zWq9fVDoVo07upKbk+ZT2q916ia810qMYu+JO5MDUyG9MeiYVWZtVJBQrqs4rWCNEeqIQIiIAIi8JwKFJpcuXJyBptTauHu2Bw3awOO7ZvAOyFJdNGQXCnu9kU1jTg/i5dPLOO8wRB+bdMbv6qWDz0OVJzjFnbz38lzAmOdXYg59RmvXTJmQKvhDHGshbmuPG1d1L4qy+2KfjOVv1aPDa91GcfIWk5YPlSRbM79M56XLiTQ0fM/jHNWrZ9Tgpre28b4vdOYl9mdRe360MX0KpO3fcePUR586T+cATWqonhCqEj8lcBdS3YperzmNqg4562SbF9stkfju4oFOsnn+W3nV/xwV5+ujV7ljUYeuY8FRZxkydEpfBkWRafGE/lA9b1Cp9Dkipxfi90j5bpDceNVU2VSjv5B5OwVZHi8TZXe7XJmfxT8JB2YQtTcDWS2ePf+7JCiNyyD1DtniVv8G4mHEtAf9ja27d0xVuoSt+YdYlb8A90mUyWwNcZmD5eadWkld6cuILXR61RVPZKUsPax5ErWZdU280mtn5tcMYjbQviMTWR4D8e2kwcK06Iuw1v0FsmWJRMoq3gt2dFlLxEQAREQAREomkChyZX01FhSMEJhYIS+bjy7drzPmyGJGpMrxd2+SFVMu8LC7V/z6U19BniN5416rlQzePgB6OIcN+bfGfQ9sYG6dT9igrsnTsoIdmybwFuhDrzh/xKDTW/z696fOWs6nLeb+dHUQqYEF6mfymGjot9MRbNt+we8c/UW7Zp+wXsNmz78Fqm0K8zb9gWf38ykv6ZH2p5Y/wwuHPmEV/7dg1mtT/mmuS+NkjYzct8slmb1ZXlbf+pE72VJyDY2JkWRqWOPp10QLzb2wt3qwduCJP6eCK21GxQ9XnObWJzzVkm2Lx6kmvg214fsdOIjjhF8eA4LI8O4baCPTs5jQSlkp9eiu8tARjdqRT1zZU7CW+K7eOrPcuvixqumusZt+ICYZXuhy3dU6axKcjycYc68sJy70xaS1uD1vNkhRctsJ+z4mv9n7zrA5CjO7OuZ7skzG7UrrbTSKksgCWUJZQkRjMEJB2yDMT6H89k+23dn+3xn+5zO2D7nhLONEyAQAhFEEBICgQQoJ1CWUECrsNrdydPpvr+6e3d2d/LOhtmt3m++mZ3prvrr/a+rq179VRV8ehfk83GoiQY43n0bKpZOg7vMAUEADNHmMchj/gU1t10HT507KdJQQevab6D5oeehzv+KEani3ovz3/kJwp6bUXPHjfDUexHb8jNcuudV6Df9G4asqEfs3rvQcmICArfdgsCEalgzj/vSTzxvA4Fi8ZXjyRHgCHAEOAIcgZ5EIKcFbQ0DWrOKKx0Nzff81MW8+PqvcefO1TjkuB13L347ltaUZdlxIHO+WuQAfv/cd/G30AL826L3Yqm+Fd/b+kcc8f4TvjxvARwHv49PnwjgQ1d/EO8rC+OxPTls2dyTHhrEaefemNJwaf8v8e7dj2KXPA6fnPIRfHzyNIz0OKDSgrY7f4FvHd+CHYnR+PcsizGng5t2TPnPXX/HU9F5+NrSj+DW+hHwn30Ib936Jxy1rcB7bSfwQvAAdsWDCGoK7VMEtxhAg28lvpy0WxDn38AldO58TYVBvvVlvudnxj0lv00NO3LmOfx4669wd9NxnNV16GZSdmEU3j3us/jmLBJXnOxbzu/S4Xf3+NpezrYIkpt+hJrrukaQWFNvYsnTcbLCFMLlv/8EwRf2Q22+BD2mQRi+CO7bP8LWT3E4Ab3pJZz/3i8RORaDuORO+N+5DP7hPghqC0KbVqF1zVrIpy4Bb/mGIa5UJ9Dy4P+h5dkQpFv/GRUzHQj/8bsIvjEJ/o/eCrf9BTT/9iVoy29D9fJRSDz/UA5bNmctCD+hSAgUi69FMocnwxHgCHAEOAIcgZQI9HNx5RyefPYb+MLxIK6d+wX828SpGJG8pkXKImXpdJgjsau23Y+HWt7AJX0IZtS+BXdOWYKrsA//u+UvOF/xAfzr1Aac2PMz/CSHLZs5t3oGgXwaU1riJB5/4S7858l9OGsPoMLpYgtv6moCgr4INzpewbqQB++Yk3mnq1QluXh4Fb6+5z7cd9mLD171OXxuynQ00Jo/p1fjLVv/jI0tIXj0UXjn+Hfg1glXYoTbFHXM3YJsQz6N3y24AYtpIV3Ov54hSz9INR++djU3X7Ek3/PTA5SW3xRdc34D7nr1HvzpXAhzx9yKO9t2C9qNVbv/htXBKBaM/W98xdrGnvO7HzAxNxO6x9c8xJUTKdY6yWqiBrW1GVo0Dmgq4q8/geYHn4EcnwnfZz+E8inDIekxhJ/7PZrufQJyswCb3ws7i2pVoUWrYJ8+BMqBPdBnf9pcY0WEFjqFliceQHDrHiCqAzWL4X7nDSi7wo7Q776P4MUZKPvgjRDeWIXgI9m3bM5aDH5C0RAoFl+LZhBPiCPAESgYAV23hmkA+ixQOGKWg86z2fjWbdlw4r/3PQL9W1w5vwlf2PwL/CG8EL9Y8UHcUjcEzqz3Xw6dDi2BULQZTUoMMiT4pHJUuhTs3PoNfO1UPe5c8D6sjD+LT+zIYcvmvvfhgLUgv8aUimjkDHYfegL/eO0prAqdRVQYirnVN+OTM1eg+uT38R9Hw7gmL3ElhlP7/4pv7H8Ua8K1uGPqR/HJSTMwxuswwsVNceXJJhvunPbv+PzkOZjkd0EyRR1jl6Kf4e6LQ/HZZZ/FnaPHoJKm8HP+DUjO5sfXzhDkUG91uCTf81NBnoXfiGHvlq/iXw7uQdmoz+Er05ZgZoXH3C0ohpbzG/GtLb/H6tB8fP3apG3sOb9Lgt858/XMelz46yOIHb/QsVxTP4Qh71qGxPavGGufpIlcsdY1iU1MWkg2T4T0eBAta7+L1sd3ANf/N2poF58yO/RYC6JHXkbLE48gtv0A9JgIoX4xnO94J/z+vWj9+wNIXPEv7QvYQoMWboUaDJEGAzgDsJX5IL9+Ly79aQ9w/e2omq0j+Kuf5rBlc56F4Kd3C4Gc+dqtXPjFHAGOQDEQSCWehOVWAAJsgg0hOcjeo0oErfFm2GwC+zzENQyKVo0TrSpEmw2KqqHaI6HcaYemA162IxylAvgddoid1sTMRaQpRvl4GhyBTAj0a3Hl1O7v4o696yDVfQXfn70c0wIdd29JXbDCOh3yuSfx31seRHToP+Ez0+ZCOPAlfDiHLZs5vXoOgfwbUzqURAgt8SCaNRk6Tc2xB1DlbsH6Df+DL5304SPX/is+MnIMKrKJdImLeGnnr/DNI89jT2IKPjHrDtwxbgrq3VL7PPxzT+FjL/4G97bMwI9WfgQfqB8OX3K6egI7Xvo8PnE4iOvmfhmfGT8ZQ9MsN8D513M86q2U8+drsmX51lv5nt8JhVz4DWsXLi8+tPKz+PiocahKHjRSL2Ddc/+FL5zQ8M4FX8Snx01Mu1A053dvsTD3fHLmqxl5Ejl0rmPisz+LoR95K3DmT2ztE3Xhl1F702K4KjouAtu24O3sf0fN25fAXSnmbmTSmcqB+3H+1/ciceWnjLVbqo3KVFdiUENB6NEYoAmA5IVQ5kf8+R+i6f6noa34FmrfSmJMmkpfOYOmn38XwdB8VHzwJvjEF3D+p9m3bC6oEPyighHIma8F58Av5AhwBApFgMQUemlQkVDjCMshxNUozoVP41ToGC7HL+FSrBEticsIy0HE1AhokrGua1B1UroF9vnm0R9AY+hq/GV/DGdD1I4HE1BoQJM+O+0CfKINQzwShnodqHbZMb3Wh1qPiIYyFyqcIjvfKZKII+QUEVNomfl1HIF0CPRjceUintvwFXzueAw3X/0lfHr85Bx3eCmk03ERL77wLXy9cTz+5er34ca6ITj+Sg5bNue2Lh9nX4EIFK0x1fwyvr3px/hF8yz84NoP4d11tXBlsilxBuu2/gJ3HX8RF6Qb8Nk578Y7Ro1GjSShg0ge24Ofrv8efnBuEv77hn/CB0fUoeOGFQr2bvkcPnqwBSsyRsxw/hVIkX51Wff4mm+9le/5SVDlym9k24UrVxs4v/sVUU1jcuarHIJyuRW6TGtJJR2uCogBL7RjD7EFa+PD7sDQ26+De7gnWRJBy5r/QsvD+yG8/ZsYct1MuDoo0Lkjk9j/d1z4zf1IXPGZpEiUdNe3oOnXX0Vww2XYP/qfGLLkSjjTVPrRbX9A01+OQ3j7B1G1aCKcbz6Sw5bN/OGfu+eKc2bOfC1OdjwVjgBHIAMCVmRKRA6zBcabYhdwtPk1nAgdxqngMTRGzyChxiBrMmQtwQQUVVPYu6ZrIBkm1fG+8R/D2daluHtXDCdb411OIYmc2uEkoBiiiwC3aGOfHXaBiSwj/U7MGebDlGo3RgWcqHBJRpSLAD6tiLO6VxDov+JK7AB+s/4u3HVxCr668g7cOnwovNmiDRhkuTb42/GNHHsA/7p9PfwNH8VnrpyFMR5bDluK5ir29IofB2Qm+TSmTu29C188uhu1I76Az02egQavNcSu4NiOH+Bj+9fhYtln8euFN2B+lSdpV4nO0DXjla0/wJcPvojLvvfjK3Nuwsq6WvhFIxSxw6G3YuOmL+Jzx97EjClfw9emzGDcaTsSR3DPs9/Ct05X4JPXpY+Y4fwbGPTNh69dS5xvvZXv+VaOefAbQWx57gv41LEzmDrlf/C1KTMxNpnfkb345Ybv4ftvVuNfOb9LjsTd42tScaN7cP7bP0L4RAO8n/8oKmaMgGQFr8SP4sIP7kJohx+uL30GVbPHwJFmynzk+V+h5cmt0GZ+CtUrZ8NZnhwB04Lmv34TLet2QHjHXai5YR5cwedw4a9rEJNWouJ9K+Ad4Wuro+WTT+HiL/+A2LkZ8P3Hh1ExdRhrWHc5Iodw8Wc/Qth5Harecz28w70QTnZdI6bzls3uIVxc6W3CF42vvW04z48jMEAQIEGFBJKg3IqoEsbRlgPYe3EbjrceRKvcjDgTU+JMTFE0hUWm5HtkE1eypUciC03NJ8HFJdpYpMvEChem13iwcmQZJld74JXs7Hs7X78lG5z89wIR6L/iSuM6fOTF3+J+5V1YteztuLEmkKFDnFz6fDsd5/D0xm/jZ00z8Mmr34lrh1XCkcuWoiPqchR7CvQMvyyvrRcjR/6M27ffh03ybHxtzkdw+5gGVAitOLj/Pnz7tbVYG6zHvy78HD49fhJqpfQq3an9v8Bn9jyKS77b8JWZN2LJ0Aq47ekW0NLRevI+/PvL/8AT0aF4/6Q78fHJMzHG74IePIqHt/8K3zvxMoKBj+PXS96BpUMC6JoS599AoXr3Gv/51lv5nm+gnC+/g4f/jDu2P4Dn48Px4Ss/hk9Nmo5RXgdil/fj0Z2/xfff2IZQ4BOc3yVI4u7xNanAegQtD34HLY9thzr0XQjc/i6UTaoCIm+g9aG7EVz/MrQrP4Hq29/KBJB0tal2aj3O/+R3iJ6rgPOWD8N/zQx4y5zQIo0IPv13hB5/BjIWw/+ZD6NiSh3E+AFcuOv/EDogQ3rvp1Bx/Sx4ymyIn3weLX/9G6I7jwPXfwU171rCphCl1Fae+zmaVp+D/X13oGreeDjo2RDakWXL5ulweXIa6SlBVvRfk4vG1/5bRG4ZR6DfIUCCCgklNJWnMXIa+5q2Y/eFl3Exdg5RNYyYEkVCi7NolGIc3RVXUtlAQgoJLT7Jjmq3iCur3Lh5bAVmD/WhyiXCLdm40FIM5/E02hDoQ3HlDNY9/wv89JyK62Z8Arc3jEXyYFDLwd/iPTsexMWyz+E386/BnEpjq8/sR36djpbDf8FHduzG5El34JOTpmC4uRtRhy1Fl74XS9Wt+N4Wa8vmFZhZ4cxR7MluMT8jNQL5NKZ0+SzWvfC/+OKJ/WiU/Ch3OGCHinisGRcSftww/vP46oyFmFLmNLfyTsE/9SD+uPF7+PbpfWi0V6LG7WHqdtdjLr685Da8a+hw+JRm7Nn1W/zHa+uxS7XD53SzBT9p0drWaBNk8Xp8fdEduG1UPcpTiDScfwOH/fnwtWup86u3skfoFYnfchNefPUn+O/Dm3EATvgdBr81NYbW2GUo4g2c3yVK4e7xNbnQOrRLe3HxFz9CeO+bEHwB2Jx2CJoMtaUJWtlK+P/5dpRfVQ/JDB8JbbwLwad3Q73qM6i+bi5clRKgRhHe9Bs03bceStAGm8/NFjmErkANNkPTJ8F5xydQtfQKOD12CLqMyObf4tLf1kFptc4HdDkMtTkCTLwV5R++BYHxVUipj7fuwYWf/BLRmneg6p3L4al1Gc90Pdy+ZfNt/4yKqxwI/6F9y+ayyTWpo2BKlAelYnbx+FoqJeZ2cgT6BgFryk9LvImtkbL9/Ga82vg8WzMlqkaYoKLoNE00/8iUbCXqCXElOU96pLjsNjZNKOC0Y8YQD94/uRrThnhR4xHhsNv4Oi3ZnMR/z4pAH4or1nx+Be9a2HV73Mv7foVb9jwE7/Cv4HszF+MKf8dF8tKXLI9OinIGj238Nn4TWoDPL3gbltaUtS9WmrylaOsbuKQlbdlcXQZnpxWqsyLNT8gbgfwaUxqikdPYfWAtfn1oHdaGz+OyXonpvgV43xVvxzvHTsIYL+3kY5mRgn+XHsW7X/o9Hrl0Bp1WF+hk+zL8+C2fxofrG1AOHUq8BcfPbsXa/Y/iwfN7sFuJwmObgOuHvw0fmLYEC2prUZ5qWhHnX96c6M8X5MfXziXJo95il2Y7v3j8TsQu48iJDfjLgSfwWNNBHNFUVIjjsLLuJtw6lfO7P3Myk23d42unlHUZ6puHcfnJRxDe9DzUphbAUQfbVTfC945rEZhUB8nc5YGx99F/YzsMqfO+0WH9FD3WjOiRV9DyxOOI7doHPRhtT+fm5fBPGgGHS2Jz/JkOEqfdgl5CywMPILb3CPS4HUL1eNhXvAvlS+bCO7zc3J65MxIKQut/gstrE3Dc9gFUzhoFqU1I19u3bH55DxBJ3rK5Dg5Hrm2RUmVG/7S7qHztn0XkVnEE+hQBElXiLBIlgV0XtmDz2adxOnwCQbmZTQMyFp7t2aOnxZVk6+kxQhEttBPRMK+ERcN9+OAVNRhd5mRTh6S0Ues9iwFPvfQRyENc0RCJXMB5WYPXVYUKhyPL6E2282UEwzvwm2efQ9XEd+KmsRMwJGkTATXejLPxIGxSFYY4afvPXMHOlm9SOiSgRC6hVfei0u3tOv0j5Zaixla7/Oh5BPJvTJHQEURTIohWtnCWHW67F2VOP3yS2C6cMdNT8A9BnI62IqxmllYAD2p85SgTpbYQd02JIUTbhSoxxHQNNsEJnxRAucsFh82WOsqJ86/nSdSLOeTP12Tj8qi32GXZzi8uv1U5wnbhCqpxxHXALjjglwIo4/zuRYYVN6vu8TWFLbRgYSgILUzbHGuAIAEuP2wBD2xixzpQC51Hy5r/Qdj3HlQt7biDUMfdf/SM6TCBhXYLam2BHksYA6l2pxE943EakS8pDxJQmqCGBdjKKdKm806Eqbdstklp6vLiuoanlgKBovOVo8wR4AgwBEhUiSkRNEbO4qWzz2DHpZdwMdqIiBKCwnbeLH6ESjroe1NcSbaBtHWPZGdCy4waD943sQpX1wVQ45HgEHPugHJGcQQYAnmIK8VHLHLsfvzL7hCun/MWvG04X8Ok+AiXdoo93Zji/CttfvQ363uar/mWl/M7X8QG1/l9yVeadnvpx39HYvZ7Ub14Gpx8DZPBRb4CStuXfC3AXH4JR6DfI0CiCm2R/GboDbz45jPY17SN7fpDa6kUaw2VfEHoK3El2U6aNlTmtGNSpQu3TqzC0pEB1PudcIo8ajFffw7W8/tQXGnG5hf+jkP+hVg+cQoa3J1HjgarS3i5LQR6tjHF+ceZVlwEepav+drK+Z0vYoPt/L7ka3THH3H52HD45y+Ad7i/4xb3g80RvLw5IdCXfM3JQH4SR6BEEGDTf9Qo2zJ53ckH8drlnWhJNCGmxqAXaWHaQqHoD+KKZTvNUiCRZXTAgX+aWouVDWUYyiJZuMhSqH8Hy3V9KK6oCEdaoYleeCRHpykbgwV+Xs5MCPRsY4rzj7OvuAj0LF/ztZXzO1/EBtv5fclXLdoMTXPC5nLBlnLR8MHmDV7ebAj0JV+z2cZ/5wiUAgIkqkSUMN5oPYyNZx7HgaYduBQ7z7ZQ7s2pP5mw6k/iimUnbe9c4bRjfIUTt06sxo1jKlDnc0Dka7KUAu37xMY+FFf6pLw80xJCgDemSshZ3NS8tg7ncHEE+hoBXr/2tQd4/vkgwPmaD1r8XI5ARwRoodqQHMS6Ew/g5caNbCvl/iSqWNb2R3ElWWShNVlm1njw+dl1mF3rg89ph91aYZ2TjiNgIsDFFU6FfosAb0z1W9dww1IgwPnKaVFKCHC+lpK3uK2cr5wDHIH8EaBoFdpSedv557Hh9GM4GTyCmBrpszVVspWgP4srlu1Ou4Aqt4RrR/rx4Sk1mFnrg1viU4Wy+XYw/c7FlcHk7RIrK29MlZjDBrm5nK+DnAAlVnzO1xJz2CA3l/N1kBOAFz8vBEhUSahxHGk+gEeO/Q2HW/YhKLdA1bPthplXNkU/uRTEFavQXsmGGreIz88ahpvHVaLWI/GpQkVnRGkmyMWV0vTboLCaN6YGhZsHTCE5XweMKwdFQThfB4WbB0whOV8HjCt5QXoYAUNYieHxE/dj05kn8GbkFGQt0cO5Fif5UhJXqMQCgCq3iKUjfPjk9KGYM9TPo1iKQ4WSTiWluBI8+DQef/F1nLksJxWuDFNuuBHzJ9bB9vo6PL71EM60mArosPm4ZeUMNNR4OoIhn8POZzfg1UPnELbV4MpFSzFv8nCUOZP2DJdPYvPDz+FC3VIsnNEASiJ4bDPWb96DkxfjEIfOxMqVszCuxgexmFCnsc12Yn3GspeZRmTDqP289Xj8WBnmz7rSxEfGuZ0bsWn7QZxtTQC+0Vhw7VJMG1UFN99KvYOH82pM5cC14MHOvmjPLqs/9bPYtm4jth9rRCQwFkuvWYwr6yuRTGWk4HKxKBvcl+Gey6HsHezoZKf7VOb73eJyT5avWDj1ZTp58dU0NCUnM/gzIw/aCp+5jpGbduP5p1/Ba2dbIZeP68Bl+dxOPLvhVRw6F4at5iosv3YOJtT6IfUAsJnux1Rcy2R3snmZMMr0bMk1/R6Aok+SzJ2v+T+zUvm257lVKnb2ibtLPtPc+VryReUF4AgUjEBUieDw5f1Ye/xvONi8BxEl1G+nAKUqZKmJK1YZ3KINlS4Rn5pei/dMrMJwvxO0EC4/BicCKcUVLR5EazgOWdUZKhe3rcWGiyOxbPl8TBrux+nn/oznWkdj+pUTUEc9L8mDMp8bDjFZHYjh2IaHsfXyMFwxbRyqwruxcZ+OqUvm48qRVXCwlGWcemkNHtu0D8Ls2/C2qyegTtmNx585BlfDFRhfZ8exzc/hdNXVWD53EoYHijWnLb1tk2odiGcou7WxQTaM7IKMpt0b8eQL2/G6NAe33TwfE+p8UE+9gNVbwxgxcQLGDJFwZtuzeCU8GiuXzca4oV6mgvLDQCD3xlQ2rqX2RTLOmf0p4eTG1XixqQ5Tpo2EfngzdsnjsWLhDDQMcZvJpOCyr3iePLkx3T2XyOE+S7ajq51Dpcz3u8H5ni1f8ZDqu5Ry56uBZ6r6AcjM5TfT8qC97s1cx8Sxc83D2K2Nx+zpI5A48Cx26dNwzYKr0OA7gw0PbcAb/isxd2odEgeex05lIlYsmIZR1a4iApvtfkzFtSbsSGd3tbODbWnvldDeDM+WlpzTLyIQfZpUrnzN75mVxrexYz3OrVKxs0+dXsKZ58rXEi4iN50jUDACFK0STgSx8fSj2HDmMZwJH4esJQ+QF5x0r15YquKKBRIJLDeOLsOnZgzDlGo3nHzb5l7lT3/JLPu0oKbdeOyxw/DOmodZE0cgIIawY/U/cKR6KRbNmog6Xxo5IPI6nlhzGGUzZuKqiXXwaFEEIxqcHjeckp2JCOq5rXjk5ddxZs9JeOe/HzeQuOKOIRiWITrdcDoEnN+6Cg+fGo5rFs/C+GFeEzcVJzevwXZtAuZdNRnDyyQ07X4MzzbWYu7M0cDhLXh+1zFciAkINMzHyiVTMbLKjbbuRw62sYy6lD1NWVOcd27bGjx3EAiIjXhNmYSbl89m4oouh9EaBZxuF5yiDfKRp/CX9UGMv3Yp5oyrQafYn/7Ckz6xI+fGVBZ/NqbxRdpCdfancBIb/roB4QlLMH/maJQ3bsK965sxfvkizBhTA+p2puRym7jSTb4imP6ey5XL1p2T6p5LFoHScD5z+fqEHv0u05z5CiBd/YCM/oxgZw51b8Y6pvYinrl3M9Qp12DJzNEQDjyIB3Z5MOeahbhS34n7nrqAkUuWYN7EWjjOb8GDj57HqOULMGNcLQwZsbtczlD2TBzVD+CRNHZPG1WRFFmT4V5RMzxbfCdzTL/f0a5gg3Llaz7PrHS8Vk9swF97mFu9Z2fBkPMLu4FArnztRhb8Uo5ASSJgLVr7j4N349Xzz6NVboamqyVZllIXVwh0WotlTJkT/zm3DjeMroDfWdR5FyXp18FmdBZxRcWpTfdjc2QC5s2ditFVTgjqcaz/yzq81pIAzeCzeUZgzrJlmDGmGt67nhwjAAAgAElEQVRk/px+DvdsbUWl0oRLTc1o1qoxbfm1mDOhFn4WY34B2x5+Hs0jK3Dp5T2Ij7sRK0lcSe7oxc7h5cfWYI9rHq5bOBWjKqzgdB3RA0/gHzudmLtkDq6ot+Hg2nuxx7cIi0Y0Y/POZtRfMRFjalQc2PgK5AmLMefKUaiyBjiz2mZ0IrqUPSU7Up8XDzUhqkiIHX0Sa47W4JpFs5i40vlo3rYa9+1yYu61CzG1QydhsFGxa3lzbkxl8WeuvjAsSOHP1r1Yc+8BlC9ZhNmThsPfvAsP3r8X/gXLMP/KepTZs3G5m3zNdM+dy3afJeOazc50nM92HecqIZAzXwGk5WQmLttyrHs7uaNDHVOfwMur1uCQbw6uXTQByvZVWHdhHK5ZNgdjgpvxl00RTFmxENPHDIGzeTdW37cTznkrsHDqSFSw+r2bXM5UdmZ3Gq55GrE5jd0ThnraI/5yfT51fraUNeWW/gCiej58TS52pmdWOl4rh5/GPb3Ard6xcwCRoISKUihfS6iI3FSOQN4IyEoCx4IH8cCR32P/pe39cnvlfAo1EMQVKi9tz1ztFvHpGbV4/ySaJuSCnU8TyocKJX1uZnEldhjrHtwH96y5mDmxDgEixqVtWLVqB+QJczB3cjVCO57F1sZaXH39Alw5oqx9BPHkevzx8X1QRl6NpdOGQn7tBWw+5cec6xdjan0lQrsfwzPnhmDmjACOP/YMztXf0FFcObsNa597FXtPqJhy3c1YMm0kKhztkSN66148smof/PMWY86IIDY9uBuehYswp+wYHtl4AfVT5mHm5FqIiQg0yQO3U4I1pQdZbGNTllKVPZWr05xHSrIgCGjesxr3vV6NFanEleBBPL1mC8JjFmDBzHGo8dj4tKAkjHNuTGXxp5SLL6x8U/mz6RU8cP9RDLlmKWZPqIOveQ9W3/cKHLNWYuFVDcBrWbhMXdLu8DXTPae+ir9muM+M6XfGQdFdGe+5NFzOel1JV4HFMz5nvhIf0nEyE5c9x/BwLnVvcpG61DE6Iqe24amnt+NkUwiyow6zVy7HHOJ1dA8eun8LomOX4Np5o6DvfxJrNr6BmuXvxPLpDag0ydQtLmcqe0aOqginsdsvJUUU5vJ8Svls0XJLv3h06fOU8uFrm7FZnlnpeK237u4VbvWWnX3uvEFoQEF8HYQ48SIPHgQicggvnV2Pp089hBPBwyWzaG0mDw0UccUqY4VLxPsmVOLjV9ViYpUHEhdYBsUNmlFcCb7+KB46EMC8+TMxoc5vTKtRY2gNxiE4PfC47NAat+DBNQfhv/paLJpSj3IreoU6CU9ewqglSzB/Yi2cF7Zj9UOvoWLRcswf0YIXnzkO/1WzMH1cAlvvWYuzncUVOYrWcBStR1/CM3t0TFmxgC362ja7Xm/FrodW4XDlIswqP46Nh124esEsTBqq443dW/DqzqM4EwKqr1iIpfNo6pCzfVpQJtuuqAct7ZKy7Ckoke28dOKK2rwPG9ZtxbnymVg070qMrHC2iz+DgnrZC5lzYyoHf1JuGYUu05yU/mQj+AdRvWIRZrWJKzvgmbcCVze0Yks2LlPa3eFrpnvOfxAPrU9zn5lcZkUL7sO6dZnvuZRlz+G67J4cHGfkzNckOLpwMhOXJw4BIjnUvWb6KeuY0EGsX/sqWoZPwbTxtRCOvoTNpwOYuXQuJte5cGHnM3j65cO4GHVj5PgALh6MY+wN12L+FSNQZs2r7A6XM5U9E9f0DHYPTxL1c3k+pXq2VF7EC+lwSU5/AFE5X77m88zqwms9jrO9xK1esXMA8aBUipIvX0ulXNxOjkAhCLTGm/HUydV47szjaIye6fdbLOdaxoEmrlC5/Q47ltf72ZbNs4f54bTz3Uty5UOpnpdBXInh8JN/x07X1VgwcxJGBNKQoXkbVt33OgKLl+HqyUkN8MYt+Mfasxi1fCFmjhsKd/N2PHDfHnjnX4Op9l148tl9aIzZ4ZR0RFtCUEQvxq14P26YaewYZB36pR144IE98MxfgYVTrNB01lvFxe0PYM2JIWiIH0DziOW4ejrZKUCNRxCJxBEJn8GOTdsgT1iOq6c2YIi1JmMG2xZMGYlyMceyI/t5qTr08rltePqZfQiOuIqtGVNf7kKHtYBLlU1FtjvnxlRWfxqGZRdX0vhTPoQn73kZmLUU82h6xKUX8fdHTqN+2RJMUF7Fo0/nwuVu8LUzrsn3XOUpPP5Y6vvM4LJxcfC1tbjvqUx2pi579uuK7PQSTi5nvmYSGHLkskHoNHUvLZebpo6JHHwc976QwKRlizBrbDWkizuw+qF98M1bgQVT6hHQwgiGY5BVAVLTq3hwYxATrlmM2W1rrnSz7s1Q9kxcW+zdjw3b09vdJupnuleSn0/0BEl6tsyQ9uLJLQWkP0j4mu8zK1VdqyV6nlu9Z2cJO75ETS+kfi3RonKzOQJpEaDowFCiBfcd+g22nNuAFrmppHYDyubagSiuUJlpN6FJlS58c2E9lo4IwCUVa4OWbIjy3/sCgQziypt44Z6NiE9diFlTR6FtuZNz27D25SAaZkzHpDo3GreswdrDASxYuRBTR5a3b5esnsPmB9bieOV8LJ0/BtjzKB7d78G86xZjyjAJsYi1G9FZbFn9LM4PW4zFC67CWHkPnth6EUOnzcbU0T6Edj6J1VujmHLDCswaWwt3UgS41rgZq57YjTdO2TDjvTdj3oQREA4/jaePBTB11lSM8V/ECw+ux+WJy7Fo2hjUWOJKBtumNVTCIaQpexcPZT+vSyOTdk14eCtCw6djxlXjUOd38IiVNMzPuTGV1Z+5iitp/Km3Yu8jq7DDdhWWLJoI+/7HsO5ULZYum4txVUCobXepTlyucnQQzQrma6Z7ri6GrQ+mvs8MLhtl77gbUio7U5c9+3V9UW31zzxz5msmcSUTl93H8GQudW+GOkY7/yJWPfQanLOuwdKr6mF77Umseq4FE99yDeYMacSmZ0+hfNpcTGtw4Pj61XihZQJWLp+FccnrmhCfCq17M5Q9E9dGq6/ioYfT2D1+KDzWcyHTveI4gideSv1smeE/gkfX5JB+/6ReQVblzNcCnlldnnvNu7FufQ9zq5ftLAh0flHBCOTM14Jz4BdyBPo3AtbCtX868GNsu/ACokoYOoxdXQfKMVDFFfIPbc08wivhB8tG4bqGci6wDBTSpihHenElsh+P/m0/AksWYubE4fBbjVelBSd2voQXdx1BY6sMwVeP6QsXYtaEoQg4zmHL6legjJ+DaZOHwtl0AC9uegWvnbmMCKoxbclyzLuyHuWu5LVFTmL9Hx9pnxbkasGJHZuxeddRnA/GoYo1mLpwCeZS1IrL2GWo7VDPYPN9D2Nz82jc/PZFmDwiAMTPYveGjdh2uBGtigD/mHlYsWA6Rg/xJIkYKmKNGWxLV3ZQp9Qq33CUyWkwytCBaNr1EB5cvxdvxp1J68AMw/xbVmJGA98tKNm9uTemsvjTTLTraGqu/tSROL8HG55+BQfPNSPuqsXsZSvYOhV+R3JEVycud16/uFC+Zrzn9AxcPoetyXy11oNGCjvTcj7ZI1nKN4ArylyKljtf21PryskMXBaDOJlD3Ts89jLWP5+mjqkPIHhgM557+TWcbYlDtXkxZu5KLJo+BkNcMt7csxEbtx1GY2sCYuUkzF82H1NHVsHdtmCVaXuhXM4kLHUAuRPX3DE0prPb29jO83E+XN6f5vlkC6Z/tkgyzqdNv9NzJxcylMA5ufI18zNLwe4UdUwXXqsxnO1hbvW6nSXg44FkYq58HUhl5mXhCFgIkLASlFvwu/3fx6uNm9jCtQPxGMjiCvmL+rC1Xgn/t2QkbhpbCa+DR7AMRB6nF1e0OEKtCdhp62SH2L5eCXQ27SYUiUFWdAiiEx6fhylwAmREWqLQnW64aAFZXUY0HEYkLkO3OeDx+dh5HdfzoWuMaUEeN430J6evAfZ015E7VMRag4hoEnw+Nxxsbo2GRDiIcEyGogsQXV74PU6mGHY4tAy2pS175/Klw6g9JzYam7DD43Yx+9RYK4KRBGQ1WW2W4Cnzwd0B54FIt/zKlFdjKpM/zWw7+wJd+JrBn1oCkVAY0YQC3eaE1+eFy9G509WZy53LWyhfM91zRPl0XO7E17ZbIIWdaTmfXIZs5cvPvwPt7Lz4mpaTmfyZW90r6VFEounrGMhRhMMRxGUNsIlwef3wOEVWL7dN3VB02BxueL1Gvdp1E/pCuZy+buzIh65c09LancxzEUikez5lfrakT3+gMdUoT658zfzM0nH+xRdwdthkjBk5rG0aYte6tue51ft2Dkxe9NdS5crX/mo/t4sjUCgCJKw0xy/hDwd+iG3nnx+wwgrhM9DFFYsDtR4J/7uoHu8YX4kA36q50Fuj316XZSvmfms3N2wQIMAbU4PAyQOoiJyvA8iZg6AoxeFrDIe37Id9dAPqaqvg6qrC9RMkS8XOfgJXPzSjOHzthwXjJnEEMiDA1liRg/jd/u/i5cbnkFDjAxqvwSKukBNrPBJ+tGwU3jqmHF6HtRvMgHbvoCkcF1cGjatLr6C8MVV6PhvMFnO+Dmbvl17Zi8NXHYloHIJDgmjvz9OnSsXO0uNRb1lcHL72lrU8H45A9xEgYSWqRPCbfXfh5caN+UWsuBfglvHXofzU/VinjMeycTdjdiCA8OX78eej63E03Iq6ujvx7pErMM7lQEvT/VgdHY1FVTMwFoex7rU/41LFCkzWXsTzjYfwRi9pOoNJXCGGUATLH28Yi+Ujy7rOsOg+hXgKfYQAF1f6CHiebXYEeGMqO0b8jP6DAOdr//EFtyQ7Apyv2THiZ/QfBDhf+48vuCW9g0Ao0Yo/7v8htjQ+i5gazT3TsnfhA2PfgkVVFTiz89s4UnkLpgRasPViBOOqRyN47E94vOkAmqRKlEleOALvwwdHeHBWHIP68Ea4/Ffg/LHL8FUp2HruIWxrOoZIL62bO9jEFXLq6IADv1g5BstGlkHqvIRF7l7nZ/YjBLi40o+cwU3piABvTHFGlBICnK+l5C1uK+cr50ApIcD5Wkre4rZ2F4FgvBn3Hvo1Xjj7FEJKa37JuSZgnGsWbpq0DNKRu3G59gMYJb2K+84qmN9wLcqP/RYPXNyFNyjVqtvx0fHvxgxsxLrIKMwrH41R9lPYG5Jga74Ha05vw+Go3Gt7Eg1GcYVm006pduNbC+uxYlQ5XGz9UH6UMgJcXCll7w1w23ljaoA7eIAVj/N1gDl0gBeH83WAO3iAFY/zdYA5lBcnLQIROYTHj92Hp08/hEux8/lvtyyIELEEt828BVUnf4cnHAtww+jlGCfpEEXg5K7v4O8Xd+EkWWCvQKVvKd47fjGkU49gU/AELnqvx9uGj0LAU4dq0YN48z/w56MbcDQc6nGvDUZxhUClTVeWj/Dhv+aPwJxhfjjsXGDpcbL1YAZcXOlBcHnS3UOAN6a6hx+/uncR4HztXbx5bt1DgPO1e/jxq3sXAc7X3sWb59Y3CMiKjBfffBprjt2D0+Hj0HStQEOW4UMz34Mhb/wOD14+jlaHH+6yd+G2MdMQPPQzrLm4B3Vjv4Cl7sN4tNGP5aOXoOLYL3H/xV0oG/dZLFarUT+0BmdCEka6TuKeI3/BvsvHC7Ql98sGq7hCCLnsAm4ZX4n/mDMMk6q8sPMpQrkTp5+dycWVfuYQbk47ArwxxdlQSghwvpaSt7itnK+cA6WEAOdrKXmL21oIAgkljiPN+/H3Q7/Cwea9UHWlkGTMa9rFlSfFGVgyagUmeyuhBx/Fn8NDMNf+Bl4ODsOSYTMxwV0GW2wzVh/4M7bIc/CesaNx4swhjBzxNsyrHgcx+Df87PU1ONDa1A17crt0MIsrhJBXsuGr80fgjilDUOWWcgONn9XvEEgrrmiajl1nL7FXWNFhs9lR7nZgmN/NXlUeByTaHcBmg91mg80GUBQTbSZFwUz5BDTRitjGoQNtnzNjJQgCQC+k3/tR0wFFB+KqjoSqI65quBBVcCoYx8mWBPtMOdsFGwvJsiclpUMHYUC/W581XYf1sgkCPJINZQ4b/A47Ag47+0zvAacdbtEGyQaQ8CgKhJGRfvK7YT8dyWUgDAwsNA1Qdd140WcACr1rxncaBEQUDcGEhqCsIZRQEZJp2za17f+EBhAOZC/5iXBre0Ew/CQY+BtvRokNPxjv9CeYMy7Zu+Uj6xx2mc6KIdAfnWKWra1kSR8IwwmVbiypD6DSlb7yyKcxRb7ae/pN7D5zHpogYojPjTq/C8MCbvgcDgg2O4ik9E5ctpn+SMXTnHYTZbjkwNk2Hxt+Nv7NnANxlvhKL1nTmY/fDMl4IxjHqWACwYTKfChSeRhdDFva+UmfNeZzj2hy0mGHn/jppHfiqp3xVzQ5KTJ+0L1g8lQwuEtpGOYm25zOfro/BGggfhJPib/tL8ZdZidM3uoIysTZJA7LGloTKhRVh12gl1Wf6LAxHgKCjVho/Ec8M741OGpxWKfRHt3krfXewV8Gv9n5BohGfcJobJTZKjbjawXxtQyVGR52+fBV1TQcPLgDp47uQVSzISEFkJD8iIt+SC4vqn0e1PicqPG5UeZ2wm4ToduovrVDEIz6ltW5VH9lZZRVvWbmrFGdpqqTOvvbwIvqIOKnrGrsnfh6Oa7ifCSBcyEZZ0MJtMQV0Lgb8Yu4ZHjKqu3N+tXisPkDcYaeCVRX0txjp90Gt50+J/1vfS/R7wLcdlvbuYwz9LIZ9Rt7ViQdxr1i2SCw+8bgkPE98ZcsTWg64grVs4bNUUVjv1NVl9A09lwhlsga/U/cN66PqRrjfdvBykd81Nj9RqNTxoCUDjt0OG30/KGUDE462bPDbp5jhAtTGVk5dOMZQrhYo1pkK6VnlZNSofN9kj3j7gP58VXFof1bcP7gS1AT4Q6YWs8Gdu8kOdh4OpvPkU6Pc+M5Qs+JpJol+T61HoNWGuazSbU5oNlElpFqc0ET7NAFG1S7E5pgg26ToNglVj9oNgmaIEEX7FBsErt/NNhhl1yQRAkOSYLocMIliqwt4xDtcNltcBC3RDtbWJAwJS4mFBWKRjxXIas6FEWGnIhBV1UkElGoigxFSUBVEtDoJccBTYZdk2HTFNi1BOy6ApuuQFTjEHT6ToGgq9CsikY36rNURxvGJp6CyVnBLsFul5itdtEBu+hk9ks2G6tHJCoHlcnphNPhhCTYINhFwO40KhDKT3QBhCkddofxYvW+DZDoN5tZP5rnG60Fo5VnVKAdWnyEfVs9wihrPmXbPic73SivzXw2Z3o25sPXlCDyLzkC/RgBqmda45dx977vYMeFFyFriW5a60HA5YcoNyMseOFzeOGkelNtxmXdCZ+gIKwKcIseuG026FoILfFWxOBFmWRHTI5BkgLwig5AbUZTIsSeez19DHZxhfCtcov41crReMtoWn+FWnj8KDUE0ooriqri2JZViO+4F9FoCK2aA2FIiAlOxOCAbPfA5vLD6QnA6ytDub8clWUVGFpZgcpAGeySmzWCqLHDXnYJ1BAQbBLAOrqi+W40uK3HdXsjwvjOenS3t1XbG+gyqFELxBVq0JqNfFVDKK6iMRzHmWCMNfDpc2MowRr9UVk10tQ1SDYd1S4JQ912DPWIGOaTmChCnYSwAoQUerdeQFjWEFY1RGTqHOpQWA+MGkTU+KBOpcAaStTBJCHDIYpwSXZ4RAEe6iBINnhEsDx8oiHK+Bw2+KiTaxOQUDUjPxJIEvRZQ0w1GutxRUFcVhGjd0Vln+k7TVONDqfOcjfemQikgpqSLkGD267DY9PhFQX4RN38H/DY6Tsba4AJzB/JL8NHOr0EKovEzmMNLkFsEysg0HdGi5oeDiQoOVjbyfifbGK9kTYhRoeuaajzSZgyxMMwSHfk05iSFQXHXvwHxN1/gx5rRUR3IgoHIoIDss0JXXRCcnrgIr76y1ERKEdloBIefxnjMZx+QPQAduIn4eBgvCUOUyPdwkawmyKN2aS0OhCd+lJt3V3re4vj9GhKMMEPkBWj0c44rKpojiTwZljGmWAc58JxnA/Tu4KmaAKKSl0+nXWiApLAtm8b5nXALdrZtSSoWdwh3pDIRtyhDjDdMeRD1nA3Oy3EGuIcVdwuSYSH8dTG+OqW7PCKdngcdngdEuuk+dhnEV7irGQIMAkViMoKIrKCaEJhn+k9nJARSSiMq1Hiq/lbJCEjKsuIxKk8CgRNZR1O6CqgqdA1hb1UVYVXkFEuqqi0JxCwqSizyfDbEvCKOmx2JxKiBwm7B7LogWx3QxQdkCQS0ajjYPhLF0RIkmR8L1CHjHxHnTG70ekQDR6zDpTZaxZt1Nm1OoUGd0moqfOKbMExEqiKwVdVVXB++0NQdt0HRGg0yLgvCIe4LiAMJ0I61blOxGxuaKILdocHkjsAt68CvkAFKssqMaS8Ct5AOQSqbwUJGnUsGXcdgCjBJjpYZ4qJi0n1bOcyED9J+GJ1KvGTBAPV4GlCMepZqvMux1Q0ReK4EJFxPirjYlQ2vospaI4prONJIooVzUrCSLlLRLVLRKVLZKIAiRmG4K2xdBPUQTXFGRLAKV/6jtIi1rd30U1BzXwytGm8prZrSUcO6ljaAckusE4n/W/1+ckuerbJGtWXhLkhuluiMdlE/DM0RcP3TKBJqsOMcy3xzhBN2I1FfDbFZ+o0WyI08U23Ex8lgDq2AtUpdiYMGPWn8VllOZHgZ9qma0zgp/QtkYLsIZ4YQqJhH5VbEgRWXuIyCTsrRpbhUzPr0FDmKgpfZVXBju2bcOm1jdDjYSZwGj4W4NAVSCQcmOMdllYg6ioceqJNwLTEH7uuQtLlJEHeSMeuy7DpsoG1WYNS7UWChE2ljob1TDEdbsnKphjX3mIwhZukgQBjAMdS1MwhE6obTZFcFmyQdeKXDTLIF+SX9ksk+lbQQLINldca2GF1BxMN2wd7CBtTMjAbNjSoYQmXrHIxGEyijyBBJd8LDoMDduOd1dkkyZGYpimwaXRnGlwQ9QRJRww/BxSIdJcwLtDLENnZn/m/9Zl+ZF0j61xTkLdwNfQrQ5C2NOe2wRYmVhlCFvtVMNpyxhiXAEGUWNuA7jSqg+k5yUQ/qnvoRbqN3cbEHxKHBYE4qzOxkcqUqJ2B8unvhLN8aFH4WmoNcW4vR4B2Bvrr67/A5jefQkTp+bVN+iviXFwxPDOxwoX/WzoSy0eVswEmfpQWAmnFFWrABd/YhdixLdAil6DJEWjxMPREBDY5AoEaOzp1kBRANUZtaK6gpshQNcVonOsidLuDjZj43G6Ue90IuD2wu7yAKwC4fIDDDzi8ECQv4PBBFz2sM0sRMYZoQI1Us9Gq0mgQDX+rUOUYmmMJNAYj7HU+lEBTJILmSBShuMwaY9R5s+kqfDYFAQkok8A6bH5RgF9U4RFUM9KGupo00m+2hUzBhI0rshEeoxysk213MKGIRIe4ICGmi4jqEht9jugiIqqAkCYhrNkRVG0Ianb2XVQVENEEROmlCFBZZ9cYaTOa8dQU0RieDFMa7YJiiCM2DWWCDL9dRYA6mDYFXiTgFhR4hTg8UOHWY3AKMlxaApKegAR6memZnVfCkqWf/L813MgEBONlCWFURlZe5h8PILmZr+h/WP9LXujkOzt14oxr20a/GF70nZN1KqjRZYhtRme+zEUjhqlH6sgT+YgrjK9nX0fs9G6okSbI8QgS0RDURARIhCFqUbjUGGxaAglZRlwmviagyDIUVWYjjkwcEh1wu1zwudzweVzwOt0QnS4IThfjJ5wmZyXCxAdV8kIT3UY0gdWpJJ4yzlLrVWb3B+uAqQqiMeqYxtEYTqApFMbFcAyXojKCsThUOWHMr1VVeEzOkghHnA1IOvwketg1OECNayOqhLVNqbFMrVwTb9bVE0SodgmyRqIdmNAU022sU2twlUQZMG6GNRFRJuIBrZqdjWYoms4a/jI1okkwhJ19pga2NepM4p1Tj0PSEnDqMdZhcmlx1qFyaHF4hAR8ggyfkGAcppfLpsNlU+GkToqgQmIdFroPjXuVXjSqazTA7axhzkY1TWGE6gVWB2gyE2LoPmGdBWrQU73B+Eajrwb3DC5KgOiFznznA1hd4zV96YUuuo3zROIpvZujt3YS5RwUdwGX04FynzESnO7Ii6+6jlAoiEjrJWixViARgkCveAhqvBWJaBDxaBBaPARbIgRRjcChRtioN9WxCZO/NEKuqTJimg1x6vqJDjgcLvjdHpR5Pajw+eDwlgHucoBERFeZUdeSSGp08YzwAeiIyhoTSS5EZRbVRwLKpaiKixEFl2IymuMqSBQi/xKfqQNG9y/xssxpR0ASUe6yo9xJLxEVLpEJczRyzmKN2qINzQ6eZUEnBZ3pGEwHJB5qTGSRdQEJiEhodibEkDhifK+zZw19plE1inhin3UjmoY+U6Sf1V2nOpbsl2z0TtEDMmyCDhd1Uol3TBCQWYeVuEgRB8RTu64Z5+rEVaqbNdbBJqFAFKhsOotQYJ1IKivdx2Z0Cj1HVLsITXCwe1KxexAXjbpDkfzQHD5E7b42EU0wuUiiMNXiut3VxmNZEFnn36qbidsyCQJGuI9xL2gqJpTbsWy4G1Wu4vG1NRpFOBaBysSk9nrbEn6Sa3LLpe1xSu1XJEdCdr2XzIgyU9kwpWGjXEwBpJApMy3FrFeprlWoziVlQTHbJkYdwQQvVqcmzM8qdIos0Sg6jtorCVAUGd1DOj0HWPuCPissEqYt+o18wkQDY3CIREsbPfNEo86x0YsiR+wSRMkJGxPhnSxahtUrTLA3rtVZuJlZd7dF33YcYrJwsaRFK7bKED3ahSISKYxIKiCR0JlgH1dIoFRZZA0JiQlFY20zesaxCCtqr8lxdm+RaA+qU5jgSM+rhIGfOWBD/LcwIIGHtR1MIYxEH8OB6IIAACAASURBVOMu1SCy30h00dvuExJdjKgdQxiiEoqUvhllyMQ01h7REBs6EzNW3I7qmhFFqV9LqxnOrR3sCESVCDa8sRaPnvgHzkfP5r+A7QACkIsrhjOpa3TTmHL859w6TKv1sWhEfpQOAunFFV1HOJ5AKB5nURAQ2JPXHKUz4/0VHYIcg56IIhIJIRINIRoNIxEPQ0uEATkKmxyFLoehxCNQ4mHW6Y3Ho4jGY5Ap7EyX4REUeKgTZlNQSZ1IBzVtjTBsmuoSk1UoFIIOCnOmKAoK4ZXaRt3dDgdE6vSRukejhGz0xBhlYZ0IM4yYmr1sBJfEExYSS60ciq0nMcdohLJRKGokqAnWSCWBhhoUuilIGKPshIMx8s6mH6jUwaPGnPVuNPqMzp/RCGcCimBGt5if26Jd2ECbjY2XsYYHa2cZkSjUSLdRm8WK9mG2GhElRgSQGQlEDT3zfxoRM0bvqVNpdRSNd+p4sgai+ZkwoM6srsQhsFcMUKKsAQolZvxPDSxVhmAJBSQW0P/UCFPjBgY0ZsVwNaOSqCnF5i7QiK2BO+skSB7oFJY9Yhb8U2+E5K8pSmOKBIZwXGHCWhtfWQeHRvUM7hKeKk2fiqhoCYURigYRDYcQi4WhJIizxNEI1Hj7/xqJNPEI5EQEEgkGNpWJW5WiimpJQ5VEYp0xhcyYlqWiRdGZmEbTYEiksNlEOCWJTcMhUcnFPhuj+CQcGBgZUSVGqLYZos2irY2IC6PpbeJLwgP7l64xR2PZZ5OLbSO0RkRI28EiQ6xJDjoT2gxszJFgsyPCxi6J8/S71QFm5xpRX20Hm54isqgQ6lww/pn8NHhp8JQJHhYX2bvL+M4SM5gA4jREEdYRoXOsd+pYGjxmvxO3qSEvR1n9Qlxln4mnMn2OmLylesf43vg9zu5pxlnG5zjAOG6MiBu4G1EtVGcY95JRh1A3yN6wAP7ZH4BUXlc0vhJfwnGqQ9qjMyye6sYEKiOexOSxISxrSERlhMIhhCOtTIBRYiGosRAEOQy7EmbiN9W/ejzE+Ez1cSIegyLHIKgxJh5YnR2K6qDpNjQyQlNJrHdaqd5hpwglY1oE1UwGk2g0WuoUbZg0pSqFVppWPrV+aCOV0YVk9S/VNW3cToI8iYBMMrHq3IzP3KSMzMg7YyaDcW+xZwGr/813kwNtzw0mKBrPEopkYxEYTISmz2aEn1nnGs8XeqY4jecPlYjqSzkCnQYlSOxVY0Znn9WvBi8Zf+k8azqGFWVlTgNjkXQkAjr90J0kbhtCr04DEiSWkdhNv0suJva6ympQVjMSkqM4kSvEgVCcotJUI/qh09FZWCm0CZReameVVKcJcCnObpvhZwlqSQEo5tQiKzKjPSrDjFJqm8LUoZYzi9JZ/DCe6R1f7VMK2+/oVCVqF0es6Wjdxav9FrJGiKyKuz3lZJvaS5gU0dO5/O3hK23PCEvkIeGSnm100BuJNoa2ZwiepNnQQefQuSwXc4q2NQ3cSMO4hqbwTqkJwO80n30pAMlHvC4UT34dR6C3ESD+v9a0C389+HMcbt4H1RqY621D+kl+XFxpdwRFk//XvGG4c0oNhnid/cRD3IxcEMgirhiNKTa1IGkytdUZaB/9NLt+bO0CUgJMIcYMq6Y1FWguflNMQ0tMQyiaQCRqiCzxWATRWBjRmNGJ1UiMUeIsioSmz3gcTvidDlS4JfhcLripUypRZ9UBD5umIMHrpHnG1tQWo5FMDV8j5NpcnMAKSzEjJXTWVm4LVUmxaoFZFmMSvtGCYI1++myIK0ZEggpBpU4rdWRJgDBGzJggY42ss3fjd9YZoM9MkFFZhI0ZhGuKE2ZH1IoCsRlh/WxE3YygsTqr9D11OKnjak1XIblTp7BkKieb0G42ADt/Tp4XzdqtJERQE8jqfJvvrMNuLJwhUIuJOqOsM5AwhBcSV6jTSp0E1lGIGx1YJtKYHQfWkTU6FAJdL0cg1l0F//S3QwoUJwyYNf5ZZ9UQBDo2Hq0vLB6zQP+kwVejrDRqSevXXI7TCL5qvEcVNMUVtERlhGNRxlN6UUfJRmVVYtDUOIskYR1VmoogSfA5HWw9GRq9J366rek1ThEep5OtA0PTwUhcMUQDUygx14axbl4a5WxbM4K5lITDpPa+VVAj+MDwlXVYi0BY/9Nv1pxZxmUjAoEddI+zaBBTDKQHPItOox8pdIW4nry4Gt3n1LG0okTo3eIpiXdULrKVFnUxeUhrChjB4obAyTrSFkeNqXWpOiwduwdGB6Zr58DkbgcR2KyLLA4rGgTFHOU2+SkQN1mdQ/wkIcbgrSUyMt4mIhCHTkbgiusg+YekrVfzafwbnVUVkbbOquVAi7vJHTyrx2iV3SCAIbBZ96xR51LkE4nSzXGjzg3GNISjccRJQCThMBGGmoix9WyY2Cfa2XolNGWR1ptws3VN7Ez4Iy7T1DErksTIlIQFk69J0QsdQTG8nP+RLK6QCGZFf3SYoWHylZHWiFToJPq1I5nEHBLJWB1nRAsy+5joZz0jjGkNbdNVGbeNOoLxmEUzmhEHBvBJU/+SeGveLx3LzyZ4GM9FmuJD9yGFCVDkRQcBMEkwTBjCIRMMlYhxHuNmhImFBk+pHqLfY8bzx7y76LljH7cCgYUfh1Q5smh8pbZAOGGsJ5NmaZD8XZ7rFebt0Fle6Vw3GP9nl3q6PB9MOqWjrcUpc3kygwtd8kr+JpmFHe8Fk+Xtphdyq5hiRedao2vdmM7ODovadPJCKnEps6OS8emwjk4O/qXcqK4JuCSIGcLf86lfc8iWn8IR6HMEqB0QV2P4+Z6v49XG54uwzkqfF6nbBnBxpSOEVS4Rf3rLWKwcVcaCC/hRGghkFlfMxhQboGgb/OvcNGgfIUrV0Eke7zH6s0ZD1GoERFVjAcvWuPHeQqP/CZUt1kfrcVB4OYWclzkp/NxYFNFqwrBRHzOkPWnw0/y9U+ckqSlsnJDcBU83umQ11Nob0m1AsM5hisG05Ina7eP+HfLTLRHKnBDEbLHKZS1q16GjadjR1mC3/GG+d1iItpO00JGGubbiOjeukjoPpp3GGWaTihlgvdojI9qFGvM3WiuAWuaKBqfDgYDXB1EszkgVi1yhdWqos9qpBW6JgW1zyc3OefsIpoWSNY5oLvrbxjRDW6O1TBhH4/RS0JLQ2DstJkwj/LSYMU2JKDM5W+4QEXAaayEQT63FEdvY1wHmrnxtbxZ3/i2Vf6zvkivfzv5O5nH7Ip6dqypLT8m5CuuwkKVlR/K7IeB07HBm4mLSb20t9UxlthBNWZJ2L7IoDLPu6ZC9JQh35rApOGoaXHYJAacHIoX7pznyafx34GvbvdTOww5ZtPWD2jHo2nXrhI+pHVr1LUOf1htha5xoLFDHWHDbEqoMQKw6rX1EvcOEhLaIly7rjidrlTkTp+uJHYWRVDJJUr3Toa7NN9NOaSc9QNqpkeqetOI20vE33ffJaZmLhSYtE95ef9J5phDDvJEUMWqtEq0ohnBtRhuyKCwzKom+I+HXUT4MgZFXsTV6istXLWXkSr7o94/zO9cphVqV63O10PR7/rp2JLpi0kGqKhZkSUWiupCi5wJuY2HeYvC15xHjOXAEuo9ARA5j3YlVeOLk/WiKX+h+ggMgBS6udHXiWxoC+OrVIzC91p9xkfoB4P4BU4Qs4gp1VvNtTBnhoR0P6wtrMdqO/7PmclLjvE3HSYpAaN9RqHPaRucgdYM4vWhiXNM23tJpsMv4tWP3s3NanRrLnXtDaSmSoXXSpS+Ryv4OTR0zl47fZSxbrtQ1pyqwxe46dIyT0U5VlmzlMyIWnKLA1lyhkfFiNKbaO6v58tUIS051JPPQ+sze2zquyTuRmGwxF0hk3XSrp5qkwbWP6afiT0cmt9vUsenbgbemgNe2NkGHgmRq9KcqcyqOJ6OQCSX6rf2+Tra9o2259sLz6bCkKIuJfZe8u9jY+dquaRE/aPeQMjay2vd87eqFznWuUYZ2Mau9PjPp25ZE57u5I+fz8UGuFUsxzyu0p5f+uWBYl+m5YQ0L5MrjdsUqNRfT3V9p7s+23bGSaqQ2cbtd2KYopIBTyjjSVZgYmH/9WkyP87QGHgJt4koR2wMDDyVeooGGAJsOdGkX7jn4Uxxp2W+st8cPcHGlKwkokvgLs4fiY9NqMdTHpweVwm3SA+JK9mKn7cyaMyNSyQddU7W2tc2eX/85o5DOQH/v4CSjm66Ta82WNzt51khVv+2sJkkDSSJTF93C2H2aHVYnNZuHO28L23+4yS1JnkzW5lQmkpkjqyXA11ReTBb5MnmZc7O/3ANJtYj5MZ3s2qYFJQnEdK4hXpO40h/FwP6CM7ejPyDAxZX+4AVuQ28jEEy04O4938G2C3w6UDL2XFxJzcQat4jf30DTg8p59Epv36wF5Ncn4koBdvJLBhACPdGY6k7kSnehTRWD0t00+fX9B4GBxtf+gyy3pCcQ4HztCVR5mj2FQE/wtads5elyBIqBgKLJ2HT6CTx49I84FzldjCQHTBpcXEntShomuXViFb40rw6TqjxJS2QMGNcPqIJwcWVAubM0CtMTjam+FFdKA3VuZaEIcL4Wihy/ri8Q4HztC9R5noUi0BN8LdQWfh1HoKcRIL5fjJ7D3fv+F3suvgq1w0YBPZ17/0+fiyvpfeSVbPjOonq8f1I1yt1S/3fmILaQiyuD2Pl9VfSeaExxcaWvvDnw8+V8Hfg+Hkgl5HwdSN4c+GXpCb4OfNR4CUsVgdZ4Mx45+lc8e2YtWhJNpVqMHrObiyuZoV1Q58Ndi0dizjC+uG2PkbAICXNxpQgg8iTyQ6AnGlNcXMnPB/zs3BHgfM0dK35m3yPA+dr3PuAW5I5AT/A199z5mRyB3kOAuH6keT/+cOCHONyyjy9imwJ6Lq5k5qPTLjBx5YNXDEGFK/1uq73Hap5TKgRy24o55e4JHFCOQGEI9ERjyhBXVHN3q1JaBLgwDPlVvYcA52vvYc1z6j4CnK/dx5Cn0HsI9ARfe896nhNHIHcEYkoU/zj4K2w88xhCcmvuFw6iM7m4kt3ZU6vd+O7ikVg6sgwOuy37BfyMXkeAR670OuQ8w55oTPHIFc6rnkKA87WnkOXp9gQCnK89gSpPs6cQ6Am+9pStPF2OQKEIEM8PXt6DPx74IY60HmC7EPKjKwJcXMnOCtoF8Iuzh+ET02sxjG/NnB2wPjgja+RKKKFB43VAH7hm4GZpNKZsKHOLRd4qVAXn68DlTV+VjPO1r5Dn+RaCAOdrIajxa/oKgZ7ga1+VhefLEUiHQCjRir+9/ktsfvNJhJUQByoNAlxcyY0aV1S58OPlDVg8ooxvzZwbZL16VkZxJSJriCkaDIGVT7XoVc8M4Mx06JBsAnxOe1HFFc7XAUyaPiwa52sfgs+zzhsBzte8IeMX9CECPcHXPiwOz5oj0AUBEhBPtB7Cb/bdhUPN+0Cc50dqBLi4khszKHrlv+bV4WPTalHrdeR2ET+r1xBIK66QBRSxwkPXes0XgyojQQAEQcgo2R0+fBg1NTUoKyvLCRvO15xg4icVgADnawGg8Uv6DAHO1z6DnmdcAAI9wdcCzOCXcAR6BIFIIoRVh3+HDWceRVBu6ZE8BkqiXFzJ3ZPTh7jx/SUjsXBEGSS+9kruwPXCmRnFlV7In2fBEUiLQL7iCoeSI9CXCHC+9iX6PO98EeB8zRcxfn5fIsD52pfo87wLRYAGqE+2HsFv9t+Fg817oetaoUkNiuu4uJK7m2kGwM9XNOC9k6rgc/Cdg3JHrufP5OJKz2PMcygQAd6YKhA4flmfIMD52iew80wLRIDztUDg+GV9ggDna5/AzjPtJgIJNYZHj9+LJ07ej6bYhW6mNvAv5+JKfj5eUe/HNxbWY9ZQP197JT/oevRsLq70KLw88e4gwBtT3UGPX9vbCHC+9jbiPL/uIMD52h30+LW9jQDna28jzvPrLgIUtRJMtOCnu7+KXRdfhqar3U1ywF/PxZX8XOyy2/Dr6xrwjnGV8Eg8eiU/9HrubC6u9By2POVuIsAbU90EkF/eqwhwvvYq3DyzbiLA+dpNAPnlvYoA52uvws0zKwICJK5sOv0E7j/yO5yLnCpCigM/CS6u5O/jj04dgi/OHY6GMlf+F/MregQBLq70CKw80WIgwBtTxUCRp9FbCHC+9hbSPJ9iIMD5WgwUeRq9hQDna28hzfMpFgJxJYa/vf4LPHfmcYSU1mIlO6DT4eJK/u4d6Zfwo2UNuG50BVyiLf8E+BVFR4CLK0WHlCdYLAR4Y6pYSPJ0egMBztfeQJnnUSwEOF+LhSRPpzcQ4HztDZR5HsVCgKJWzoZiCCYuIyhfxKHmrXjuzCO4GDtXrCwGZDpcXMnfrXYB+MnyBrx/cjUCTj41KH8Ei38FF1eKjylPsUgI8MZUkYDkyfQKApyvvQIzz6RICHC+FglInkyvIMD52isw80yKhEBcUXH3rnNYdagJtW47rh/txKyhQEI7i22NG7D9wia+LXMKrLm4UhgBbxpTjv9ZUI+pQzyw0d72/OhTBLi40qfw88wzIZBIJCCKImw2HubGmdL/EeB87f8+4ha2I8D5ytlQSghwvpaSt7itEVnFneuO4LFjzayzG3DaUem0Y+4wF946xoH6gIym2OvYdGYtjrQegKwlOGgAuLhSGA0qnHb88poG3DSuik8NKgzCol7FxZWiwskT4whwBDgCHAGOAEeAI8AR4AhwBAYjAjQlaFdjGJ969ji2NYbbIKB4Ao9kQ5nTjlF+B5bUu3DNKDu8UhBHWl7FxjNrcCE6uKcNcXGlsDuGuPXdJSPx4SlDUOGSCkuEX1U0BLi4UjQoeUIcAY4AR4AjwBHgCHAEOAIcAY7AYEUgoaj41a5z+OmORpwJpY5IEW0CfJKNRbRcWeXC9Q1OzBkGJNTz2HFhA7Zd2IjWxOVBByEXVwp3+fUNZfjmwnpMq/HCzqcGFQ5kEa7k4koRQORJcAQ4AhwBjgBHgCPAEeAIcAQ4AoMbgWBCxaeeOYZHjl5GVNGyguG02xBw2FDhEjFnqDFtaGRAQXPiIJ4/+ygON+9DQotnTWcgnMDFlcK9WOsR8fMVDXjLmEo4+a5BhQNZhCu5uFIEEHkSHAGOAEeAI8AR4AhwBDgCHAGOwOBFgKYEvXYpgn9+5jhefjMEPQ8okqcN1fsdWDzchWsa7Ag4Qjjeuh3Pnl6N89E380ix9E7l4krhPqNdg361cjTeM7EaPoe98IT4ld1GgIsr3YaQJ8AR4AhwBDgCHAGOAEeAI8AR4AgMZgRIXFl96BK+/tJpHLocKxgKmjbkpWlDDmPa0DWjnLi6DlD0C9h5YQNePb8BLQNw2hAXVwqmDLvwI1Oq8aW5w9FQ5oLApwZ1D8xuXM3FlW6Axy/lCHAEOAIcAY4AR4AjwBHgCHAEOAKhhIJvbTmFv+y/hEsxpSiAOO0C/A47yp12zBnqxk1jHWgoU9CSOIIXzjyGgy17EFejRcmrrxPh4kr3PDBnqJctbDu/LgDJxrdk7h6ahV/NxZXCseNXcgQ4AhwBjgBHgCPAEeAIcAQ4AhwBnA8n8OEnj2DjG61Q85kTlAN21FV2i8ZuQyN8EhaPcGFlg4hyZxgngjvwzKkHcT56NoeU+u8pXFzpnm+8ooDfXT8WN4+rBK3lw4++QYCLK32DO8+VI8AR4AhwBDgCHAGOAEeAI8ARGAAI0JSgE61x3LnuKF46G+zREiVPG5pU6cTKUS4sHC5AxQXsvrgJW889g5ZEU4/a0BOJc3Gle6iSAHfX4nq2JXOl29G9xPjVBSPAxZWCoeMXcgQ4AhwBjgBHgCPAEeAIcAQ4AoMdARJXHjl8CV996TQONhW+3kq+ODrsAlubhV6zh7px81gHxpYruBw/gRfffBQHm3ciViLThri4kq/3u57/6Rm1+PysYagPuLqfGE+hIAS4uFIQbPwijgBHgCPAEeAIcAQ4AhwBjgBHgCMAJFQNP3z1LO7e3YhzYblPIPGY04bqaNrQcDeubRBR5orgVHAnnjm9Co2RM31iV66ZcnElV6TSn7d4uB/fWzISM4f6YOOL2nYf0AJS4OJKAaDxSzgCHAGOAEeAI8AR4AhwBDgCHAGOACEQTKj4/IbjWH24CWFZ61NQ7IIAn8PYbej/2TvvsCiPrg/flG2w9CJVERVsIIoFAbHXqIkaTWKK0RQTTfKmfen1jYmpb3oxPaYZY+yx994V7A0VBEF6L9u+a1F0wd11gZXm7HXlj7jPM3POfX4zPM/ZmTmhbrKKakN9AmzRkklC5ia2p68ityyrQW001rlIrtQ9JK2cpHw1uDX9W7qi3z4mPvVPQCRX6p+56FEQEAQEAUFAEBAEBAFBQBAQBJoBAf2WoPMFZUxZkcimlHx0Vj7Mti6I9NuG9NWG9P91byHnlmAZIe4a8svPsj1tGUdy9lCiLq5LF1a7VyRX6o5Sn1D5bURbRrZxQyoOta070Fq0IJIrtYAmbhEEBAFBQBAQBAQBQUAQEAQEAUFAn1w5nVvKAytOs/1CYaMFUlltyNdRv21IXrFtyF1RwvnCeFYnzeVCSXKD2i6SK9bB/26fQCZ10h9qK8FGbA2yDtQatCKSKzWAJS4VBAQBQUAQEAQEAUFAEBAEBAFBoJKAPrmyOTmPpzcmkZDROFaBmIuOftuQo+RSWed2bjIGtZTTJ1C/hSSLg9lb2HZhBTllmfUeYJFcsQ7yF3r5Ma2LDz5KUTHIOkRr1opIrtSMl7haEBAEBAFBQBAQBAQBQUAQEAQEgQoC+uTK9wnpvL87lXP55U2KSsW2IYkdTjI7IlvIGdFaRnsPDQXl59iZtoJDObsoVhfVi08iuWIdzLe1deO/MQGEujuIlSvWQVqjVkRypUa4xMWCgCAgCAgCgoAgIAgIAoKAICAIXCKgT668tyuFLw+kk95AlYKsEYvKbUMtHOyJ9VcwtLU97vJSUosPsjZpLinF59Bx4w6UEckVa0QRYv2U/K9/EF28HUVyxTpIa9SKSK7UCJe4WBAQBAQBQUAQEAQEAUFAEBAEBIFLBLJLVLy6JYm5x7PJK9c0eSx2NuAoscNZZkdbVxkDW8qJC7TBziabw9nb2HJhGdllGVb3UyRXrIO0o4ecj/oGERfojEQcamsdqDVoRSRXagBLXCoICAKCgCAgCAgCgoAgIAgIAoJAJYH8MjXT1iSy+HQupeqGLcNs7ajotw0p9YkWqR1dveUMay2jk5eGYlUyO9JWcDB7J8Vq6xziK5Ir1omet8KeLwe2ZliwGzJ7W+s0KlqxmIBIrliMSlwoCAgCgoAgIAgIAoKAICAICAKCwFUCuaUq7v73JGuT8tHeuF0zDY5cv21In2TRbxvq5StneLAEb8cy0ooOsi75H5KLzqCl9it3RHLFOiFW2Nvw87C23NLGHX1yTHzql4BIrtQvb9GbICAICAKCgCAgCAgCgoAgIAg0AwL681ZSC8u4d9lptqQUNAOPru+CrQ04SOxwkV7aNjSgpYy+gbZI7HI5mr2NTRf+Jav04vUbqnaFSK7UGJnRG/TplO+HBjOunTsOUnvrNCpasZiASK5YjEpcKAgIAoKAICAICAKCgCAgCAgCgsAlAvrkSkaJiolLT7HpfP5Nh0Via4OT1K7ivwhvOUODZHTx1lKsPs+u9JXEZ22nSGVZ0kkkV6wnn28Ht+b2UI+Ks3NsbMTqFeuRvX5LIrlyfUbiigYicPbsWTw9PVEqlQ1kgehWELCcgNCr5azElQ1PQOi14WMgLBAEBIGmT0CfXDmRXcKDqxLZecE6Z480VSryy9uG9Gd+9PSVM7KNlBaOZaQXH2Ld+fkkFZ5Go1ObdE8kV6wX+S8GBnFXe0+cZGLlivWoWtaSSK5Yxklc1QAETp48ibe3Ny4uLg3Qu+hSEKgZAaHXmvESVzcsAaHXhuUvehcEBIHmQUCfXIm/WMS0NWfYk17UPJyqoxcV24bs7XCR2RHsImVgK3nFtiF723yO525jU+oSo9uGRHKljuANbn81yp+Hu3jj7SAVK1esh9WilkwkV5JY+uKHzNlzlPTLzcg9OzLgzvu5c0BnfJ0kFjV+/Yty2PvdfLK69qVbl7Z4WqvZ63ds/oqCvfz05kEC7xhAVI+WNLl1E0lLefHDJLrfO5Kh7TP4u4n6YvnD/7V6rQhwu9t56clxxIZ40likVVdpmr2/NnGvjdZrc4/e8Nred0OhWa9xy/WqJmnFl3z8+0ay/W7joUdG0aO1GzJ1EktnHcRrQDfCOvjiYD3Tmm5L1tCMNdpougRNWm65Xpuh88IlQUAQEASsRKAyufLomjPsFcmVa6gabhsK95IxrGLbkI5SbQp70tewP3Mrhaq8ivtEcsVKogRmxAQyJcwbT4eb4g3IeuCs0JKJ5Mpp/pj8HAmd7mD40O4EOoIm5zDzv12HZPC9TBgWQYDSGqWdzvD31F8pHT2WIYM700JqBY+s0YS2hJz0UiSuShwUEqzhqTXMsriN038w+bnTxP1nIuNi/dA0UV8sf/i/Vq8VrGQueHu64Ciz56bYbVibuNdG63lb+N+03QRPHc2AuDY4WyrM2t5nafsNfJ3Fei3Yy7efHcKtewiKE79ysf39DO7dE+WhL/ktJYx+MT3p5CNvevPOjeBfG31Wt8MabdwI3xq4TYv12sB2iu4FAUFAEGjMBPTJlU3JeTyzMYmEjOLGbGqD21a5bchTblexbWh4sBR/p3IyS46w/vxCevn0JSkvmq8PlHIuv6zB7W3KBrzSy5+p+pUrjmLlSn3H0Wxy5XTcf5g4Lo42zqBTl3Bh7Re8sjeQe4Z5kvjHeYIqV3bofzFfpGbI0Fhifc/x25ubSbXby8H0doyfdj8x7mdY/P2vrIxPokjelhEPPcYd/QI4/9erfPD9JhK1kUx6+zlG+F9g9U/Vr2tPCwfDx7qYogAAIABJREFU9EYBJ5b+xA9/ryMhR0HI4Mk8MiGW0BYO2OYcZuEv3zN3wwlK/Iby0GN30K99CxxsTd2j4ZSxthyO8ovhag9T7RbpV7jsRh2QSsKRw5zNbMHgB/W+XbbZpD0GYb78q6oiLJuju3dxsKAVt00ejfvBxcxffxyiJ/Pk3QPp7Ks04x+oM3by12c/sfiQih6d3VizRckdb97LuK65/GPgiy5xI39+ez3G9S1D4/1Z/vB/KbliqNcrLVbwrarHoW0KWPOrMZ2AOnUrv3z1C8sOa+h9S2/Kd9nQ86HBRFVfAWSoef3KmFpoxOHoL7w5aynxZ64egNbu9pd4clwsvvnbLIqTpXG/svqqOo97w0ldlkuHOwdc8fG6WnQ4wCfTduPUu4jDRw9yrrQt4x54mFsiW+EmgwJTGlNtu5KU6eG4iY9N+B5id8LEOG4cujRlhcV6Pfs3jyxVctfQ3nRM/pqfcvtwS5Qbx37ZhWJgP6Ijg3CtXjqvIm4m5hrN/qor7SzSpgfnF7/CMu1QRsTFEuIpIWPnZ3yV1IExsTGEy89YEIMmMhdX59O4ZVRv1lms13qzSHQkCAgCgkDTI6BPruxOK+TxtWfZf1FsC7IkgvptQ/qyzi4ye1q7SIkLkDGwlR2tnR1Zkqji4z0ZIrliCUgz1zzfw5dpET74KEVypY4oa3y7xckVfcvapJW88spRut3pyeHfM+hS+cu1/hfzX1WMHTeMoS1P8sW0T0ntOoHRw/rQxS+Nxf9dQl63GKJ6tUa75wc+P9KOe+8dQVSLRP6Y/hfFA0cxcoQr299dSkFk9etG0b+9+9VtHUnLeG5OJl17dCaytY74XxdC9AT6xnhw9PPP2O4cSUxUKKodv/Nbejj33z2CGMl2XjR2T2AyHy400lbnPH57uvKXeQX7P3ib5ba9GNQvHNs9f15t1/Mwn077jOMdR3PXyG5ot3zNtxcimTrpVuLalbDlAxP2tHHDrjJUFb/mf8LJ9mOZOCqMgnXvM3uTHZF3TmFw4AXmfp1AyH33Mrq/Mwc/MdVeCZvff4tlul4MGdQDpwM/8c4vcNuMRxnX5QLfV64y6FHKkhfnk3NNLKoxrrGMbswNlj/8m0muVPA10GNwGfu+/JqdxnTSqoBl735GvGc0fWM6It3/PR/9CLf891HGGHLUr9Yw1HyYhu2mYm1GIzEBkJWVT0m5BvRbQr5cjDbuTm7vq2DjjIUWxCmVDZbE3XB1SXUeHkf57tkDtNWP5QofLdBit0x+/s8n7HLvx10T++GfuoSvdrVg/KRRDGh9kXmmNOZ7hM8va7FfD3dKjPk+1I/TX880Pt4Mx82NkVydWrVYr9kbmPlFBt1v7Y1n/DvscJ9IV8l+4ksi6dO7O+1bSK9dtVIRNxNzjbd+HjJYSXSNNo3PX12y5/DMahfuHDuU/u2l7P3yKdb73MOYge248N3nxudSwxg0lbm4Op86Rbn53GyxXpuPy8ITQUAQEASsTkCfXNlyPp+nNpwTK1dqQVe/bUgpscNJZkeEl4Lj2aUk5pWh0upq0Zq4pZLAG9EBPBTujZdDY9kWcvPEpkbJFXK28MFju2l7pzvxc7KJMJlcmYdi3P2MGRGBj7SU3PRCUDqhlGvJ2fUVTyxWMvGe2xgaVsi8yb+iGjuOYUPaIcs2dV0Lrkjj3FKe/iWVnv2HcEtPP2wL89DInXDI3cJ/3zlM6J0juSW6NQ7nVzHzlUOEPDiW4S2P8N9fjdyTsYbnZhv59/I9fPbY5ZeVDml8+fQGvO8dw60DQnFOWc3MV/YQfP8ERna9yE+Pz0M65j7G3RKBx+mfeWiuLeMnDGeI+0FmvG3Cnj7BuFYuxql4aZqH9Lb7GDeyC2x/mye3+jJl3BgGtsvk94f+QDduPMPD0vnyAxPttb/A188a2HhuOa89d5iI/9zOCMOkQKw/WpOxMGDcSPRv+cP/peTKr4fTKHZyQFrBNppH3nmAoSFJfDvNQI/Za3jNVFxaHeb1VxIImzKecf3a4njm38scx1flWD254mEm1uGp/PiYCY10vsxcn1j55DsOeffllqExdPC0ofCiBWMhYyszDbVpKu7XJFcMeJQZbPGp0IoFWozK4/cn/0Q77D7uGNMDX+0uvv3Pchwn3MGIAcFITI3jisRrte1E1X1nLx88u9H4eOsXgtuVrGQjEamBGRbrVVtA/IIv+XbedrKcY5j8YFfObsygVVdnTq9ewoZjOmIeeoK7+ne8umqvcp4wNtcEVuNqmFzxOcVHJuavWyKy+OW5jfjeNZah3fP48/m1eE0cw6A2yXw804K5q6nMxdX5ND7pNIhFFuu1QawTnQoCgoAg0DQI6JMrW1PyeWr9OeLFtqA6BU1uZ1uRVNHoRGKlTiCB53r4Mb1rC3zEtqC6oqzx/TVLrpxfwQtPJxBxbwuOmU2ubKfVQ7cxqG87XGzUpG79gx9/X8LOc+W4u2o5Jh3EK0/fWTW5MrQDmt2mrjN48VflcnjzYlYsXcO2czLaD7+Hybf1Ijh/IQ+/+BuHUgpx1J+ToikhKz2Au957hUkDAsjYYeQel1KOGmtLsqdi20PFmRIBe3n2uRNEP3EXY/UvqZrjzH7gT3S3386wXrn8/qSBr4kGK3gc1zPNlD1DO+Ndeb5QxUvT1TZ0Wz9i+u5gpo4eSFybDP6oTD61O8zLr5vwr90RXnnZwMbKJNjU0QyssuKiFYUmY9H0kyuGZwSBIx6+7jiV7+QTA74uZ+bwoKm4tDnIC7+WMPqO4Qzv4ovMJMdqK1fMxToql9/+Y0IjYXrmOez98X3+LevC0OHD6dbSBYmtuTFjEKfEuTxsqE1z9lZODdX05pJfPbligRYrkivbaPngGAb3a4cLJ/l9ym+ox97OMHPj+JrkihHfz1bzyXC8DWlE5zIZmWotf1nVoSrKJjO7ELW9M2UJs1hZFkvbiws4Lo8lwqeMNXsdGXJrDL0qV+1Vj5vhXFOdq2FyxXEjj5mavwYHcPyzZ9jX6j4G+57k8x3u3DW6P30kK03PpYZzV1OZi40l9Wr8p7L53WC5Xpuf78IjQUAQEASsRUCfXNFvB5ouDrS1FlLRjhUIzIgNZEpncaCtFVDWuIkaJVcKdn7BYwsVTBjpxsGvThP0wG0M7dcOecIspv5tx/g7R13eFmTw63TqBt7+7zaU/WOJi2yF67lFvLjKkbvvGVk1uRKWxffvmrrO8MVfh7q0gPzcfAryEln/2wK0MZMY7n+C12ZfpMeAXsSFelxe6SLDxdsTF0cplBm5J64LXrZG/r1LIX8+e9mHNom8+/QBOk4fy6i4Nrjk7OCj6Stwv3cCo3pmM/sJE8vxHTYy/RtT9siwrzxhtdohn7ot/2NaRXJlQNXkStujvPKjifZyN/HaMwY2Zm3hvcd30+6R0QwyTK60TeZzk7Fo+skVo2euVD9E9fRcHjIVl8xVPPd6Ij2n3sot0UE4XcNxO37GNG8u1urdfDbd1JYNB84u/Jp/strQt19/IoPckOnP2jA7ZgzilLKalwy1aSru16xcMbDHkE+1rU8mtViRXFmG08S7uXVIJ7zVB5g19W9k4+9kRFgW35kax1Vecr1JM+Z7dZ8Mx9vgjnja13iOq7cbavWyWpLAT7OOENSvC9r188jsNoq4SBkrn96K330D6R3bGie9B9fouPpWTBPadE/gDVPz1+D26Da+y8tH2tC78F+yOz3AyD59CM2eZ3qMOBrMXTSRuVgkV4yOgVrptd5Gk+hIEBAEBIGmQUCfXNmeUsCT689yQKxcaRpBuwmsnNknkPs7e+Eul4hSzPUcb4uTKyWpO5k940fOdp3I/cNkrHnpJ7IHTOaece3I+v1F3tzXjoefuO/a5EriPzwy8xiR993J+G4KDv38Mu/s6cCDT01iRHgh8yd/RcnwuxnR8QxvfmrquhbIL4Mp2PsTnx30ZdCAGLp7pjP/7a/J73M3w6Md2TzjB1IjxzB2RE+cT8xm5l9q+twzkp6qFXxv5J5Yp3jmnTTSVkQxc565/AIaDatfmMHuNuO5f3wM0q2f8vp6D+6ccjuD9Q/tpl6c2+ey4GXj9gwMNyizamlyZYCUDW+aaK+jlvVvvsH2lmO4Z8wlG1/5tJChb0ytelZIwAGeMxmLq4zrWYMmu7P84f96Z64YJBNUx/nLVFw6FPLvSzPZ12Y8k26PrsoxMoffHvmOLGOaNxfrVqf5xuh5GAPpkPIHP8W3oN+I4fTp4IW8MuNmdswYxEmdwr+WxP2GJFc+4mT4FJ6YPASfxB959i81o+4dyzCXHTz5rolx3OokX1WwGEHb4kX8acx39Wn+MTXe9Ct9GnHZJ8v1Wil5NUmLP2UZvekf2w3d0udZ73Y7Q9qrmPNbFr3HxhHTpQWy6yVXgpP53pQ2OxSyxAxP+wsreOPDJRzda8ttMx5jREwobhozY8Rg7moyc7FIrojkSmP5oybsEAQEgWZHQJ9cOZZdwkOrEtl1obDZ+SccapoE3ugdwIMVZ66I5Ep9R9BscuXqGRZ2OPgE0z1uNGOHRxPiI+X82q/5cPY6TtuGMKa7jKVJbXj4/pHXJldUSayb9TU/rT5AjlsYw4e25Oz8MqL+M5ZBsR6c/H4mny8upNe0W/E8upYlG4xd1xqXy2S0JYls/PN35izfzdliF0IH3c6DE/rT0U9B2ckNzPnzb1bsPUeRYzC9b5vM3UMiaCk/z2Yj97R3y2TrHCNtOSYYrDZoid2Jjfz++xxW7kuh1LU7oybdw9jotniptvOxyYMk3VGdMG5PkJvBgZWWJleGtkd51lR7dpSe2sBvv/7JyvgsfPv3wmGlLf1eGEes4WqE3hL2mIzFVcb1LUJT/Vn+slqD5AoqikzGxYaSExv5+ZffWHNITauuPuRsVjLq9XsZEutP1moTmg8zE2vbXVe3mFU5qyUal/Vv89GCo2RplciltpfKRUc/wjv3daBg+a8mxoxhnDQUWxL3G5JcWYOmYwknTp8mrdiPAfc+yIS+HfGTpbLelMbCUvihYrz0w+HAp3xpzPcHBtKxdI/x8eZg16hLaluu1yuZYr79MZH2/WLoEeaHffJqvvvsD1YfU9P5julMGRVJkJvkks/mVq50ciHFrDZNzF96nppzLHv9Bb7K7ssz/7mDvqFu2JodI1fnriYzF4vkikiuNJY/asIOQUAQaHYE9MmVpPxS7l+eyNbUgmbnn3CoaRKYNSSYCSEeOEob8WGFTRPtda02kVxRkZ+WQW5xKeqKJmywk8pROrviopRjb2uDpjSXTH21D60EF6WEYrUUF2cHHCUqctNLkbgqcdCffYKG0rxssvKKUNnKcXFRoCnQInNT4qiwQ5WfTVauCrm7CzJ1Ebn5xq7Tt1P50VCan0N2biFlWnsULu64OyuQ6rdTaErJz8kmt7AMrb0CZzd3nBVS7G1N3aM13pZNKTmGPlxptxydRImbhytKmT22upKq16nyScvTn93rgKPMHhuT9hjERVu1DUpySC+V4Kp0QCHRkH+pQRz0y/G1pvzjqu9FKiROTkhKbFC4K1HI1ORd8cWWcpOxMGR8Xd3UywWWv6xe0qtK4YazkwKJYeXuanwrvjIXF00pedlZ5BVrkWgP8/OLh+kw7TYGxLXB0ZTmzcUaUxqRY1ucRXZ+CfpiQVc+jh74ujtgU5xrYsxUi1OlL2bjbnBPdR6G/19FKxJMalGhpeBiCUjVFJeUoEKOq7s7TgoJdjZmxvuV9hXYlOaQY9R3JxS25ZfHcbXx1ohXrejjZ7ler2SKycnVoHBUIJPpEx2l5GZmkV8KDm4euFbMtQbXGs5J1eYarUXaNMZTTXHmRXJ0jri7OqGoHDyWzF36ub0pzMXX/E2ql+mr0XdSY702eo+EgYKAICAI1D8BfXLlfEEZ9y0/zdYUkVyp/wiIHo0RmDW4NeNDPXCU2IltQfUsERPJlXq2QnQnCBgh0OAP/9VXC4goCQJmCDS4XkV0BIEaEBB6rQEscakgIAgIAmYI5JWqmfjvSdYm5SEqCAupNDQB/SKIH4YEMybEHbm9WLlS3/EQyZX6Ji76s5hAgz/8G1v1YrH14sKbjUCD6/VmAy78rRMBodc64RM3CwKCgCBwhUBmcTnTViey/GweZRpRRlhIo2EJeMrt0W8LGtraFamd4XL+hrXrZuldJFdulkg3QT/Fw38TDNpNbLLQ600c/CboutBrEwyaMFkQEAQaJYHsEhUvbjrHvJM5FFTZ690ozRVGNXMCwc5SPujbisGt3ZBf2V/ezJ1uRO6J5EojCoYwpSoB8fAvFNGUCAi9NqVoCVuFXoUGBAFBQBCwDoHCcg0f7Erh+0MXySi+dFql+AgCDUUgylfJe31b0tPHCTvbRn5gYUNBuoH9iuTKDYQrmq4bAfHwXzd+4u76JSD0Wr+8RW91IyD0Wjd+4m5BQBAQBCoJaLRaPtt7gU/3p5FaqBJgBIEGJTCitQszYlvSydNBHGbbAJEQyZUGgC66tIyAePi3jJO4qnEQEHptHHEQVlhGQOjVMk7iKkFAEBAErkdAXzFo9dlcnt+UxOGskutdLr4XBG4ogekRLXgq0pdAZ5lIrtxQ0sYbF8mVBoAuurSMgHj4t4yTuKpxEBB6bRxxEFZYRkDo1TJO4ipBQBAQBK5HQJ9c2Z9eyPS1Z9mbXnS9y8X3gsANJfBhv5bc19ELV7nkhvYjGhfJFaGBJkZAPPw3sYDd5OYKvd7kAmhi7gu9NrGACXMFAUGg0RLQJ1eSC8qYtPw0W1MKGq2dwrCbg8DXg1ozIdQDpdROrFxpgJCLlSsNAF10aRkB8fBvGSdxVeMgIPTaOOIgrLCMgNCrZZzEVYKAICAIWEIgt1TNY2sTWXI6lxK11pJbxDWCgNUJeCvs+WpQa4a2dkMmKgVZna8lDYrkiiWUxDUNQkA8/DcIdtFpLQkIvdYSnLitQQgIvTYIdtGpICAINFMCBWVqZuxIZvbhLLJKRcWgZhrmRu9WTx9HZsa1pLefM/aiUlCDxOu6yZW81G3MObyYpblnOauzJUDRjbHBI7ktuA1eCsv3ctWlHVXqKmYkxOPXZixjg9rgVb3b/OPMOfAncy4eI0PnTc+Ae3i8cwTBTtKqUNXn+GfL12yyGcRDEbF0dpE3CHTRqWUErPvwX0pm8j4WHl/N8tzjnNKWIbPxp6fXcO7pGEOEpzNyW0vsymTbtk94N+UoJ3RGrpeN4qPo0Qz2cueK+soz2X94Gb+d3cAmVR42Ff2OYnJ4b8LclEirVEnL5dD+OXx9dhvbVDYEO43gicgh9PJyQ17lOjXH97/PKyk+3N1zNMO8PRFqtiR+N+4aa+u15MQBCtatpfzoCXSlZSDzw67LUBwGR+Pk74SdXS18KUsi+4dZlHqNwH1gT+TuxubwQgq2raBw/RY0qRnodHJs/HojGz0a1w7eSKrckkf+8r8p3LQNTYENNsHDUE4YjFOAK1XNU1Ow/CMKDvigGD8Sp7Ye2NfCfHGL9QhYV6/Ws0u0JAgIAoJAUySgrxj02+EMZu5KJTGvrCm6IGxuBgTGtHXl9ehAOniISkENFU4zyRU1ifGzeP7EajbkZ1CgKacckNgqcJG6M7DVk7weEU17l2oJjGs8qWM7+fHM2vYFH6aomRD1HI+164CvYZfqFJZv/YiPU1twW7ch9NDE8+OxTUi8H+aJLj1o63T1ET/z2Cym7E+ke5f7mdquPS0kovZ3QwnPkn6t9/Cfy/7dn/P66Z3sKMqlQFNGGTpskaCwd8LNsT//jb6Pcf7+OF0vwVJ6hFlrZjIz9SjnjDmhuJs/Bt3NWF9vZPrvy1NYvuMT3j27lwNlRRTqNNhU9OtMkOsdzIy9jUHe7pcTI2qSD37FE4eOExw8nnG+9iQc/I0lqj48EzOSOC+Xqy+kuXt5b/OnHFbey1Pd+hHhIkGo2RJV3bhrrKfXPPLmf0XB2l2oLuZdSqzodGAjAYUSW+++OD50N66d/ZHUKMGSR95fH5P37ya0MS/SYmw/FNUz1WUp5Pz8FQU79qHJLUKn1oBeWfYO2Li1Q3bnNDxiOiBz1A8UNYXrZ5G78AT0GYdLJzuK5/9JGbG43DMcp1YuVA4nbfY+Mj75gtJWd+N1axwKT6HXG6dEy1q2nl4t609cJQgIAoJAcyagP3flcGYxU1efYXdaYXN2VfjWiAnM7BPI5M7euNdgAUQjdqdJmmYyuaJKW8lrO77n+xwXxoZO4N42bfGS6ci/sIFv4uezotiHqb2eY2q7UFqYya/UpR1V9l5m7/qWj1MSOK5py7MxL/FEteRKceLv3LdnDnKfZ3gpog+himQWr3uTd9I7Mm3QfUzwa4GjPjTFx/l54/ss0Y7kqV5D6e3pUO2X1SYZv2ZttLUe/lUpS3h85w8szfVnfMfRFauuvKUSNPnnWHXgWz7PSMbe6zG+jx5OH0/llRdCo3DTlzNl67fstxvJSxGxhFdf/WTrjK+DM072dtigJvHAJzx2+F8OaPvwWNdbGebribToUr9fZVwgOOg5PurelzB9O8WHmLXhQ74qjOXt2HEMa+FIcvy7TDp6gh6dnufp9mH4VyxPKeXQjreYftaZ+3rfzR2BASivlxRq1kppHM5ZS6/q0/+SMesXSlJ8kd06CqdurZEpJGjzz5G34EdKDpzHJvxRPCYNQRmotCypVpZF7uJvyF+xAXVGETYj3sRnXPXkSin5Cz4gb/F6VEQgHzcW504B2NsWULRxLoVrdqOVjcT56Ttw6eCFffFhMj76mMKyGDzuvw1layXFaz8gZ8EJbEc/i2ffzsgcLuk1f/5Mcnc44TDxLlzD/RHbgBtes9bSa8N7IiwQBAQBQaBxEEgpKOO+ZSfZklKIscXNjcNKYUVzJaDfBvTj0Dbc1s4duXjQarAwm0iuqDm2+0UePppAQOsXeD4smk4uUuxtQKMq4kT8h0w5ugmfgNeZGRlLe2dTP5/Wsh11LscP/8P/Tq1kWW4xDrocLuiCmR59bXLl1O5nmXQ0lZiuL/FkaGf8pGoObn+SB0+UcEvv53g0OBQve0g++AkPH0ojrtsUHmzTDi+9M+LTqAlY5+FfzbFdL/LgsRN0CH2Wpzr2JESp17INOk05hfm7+WLjZ3ydGcQzg6YxqWUrXM0kKjKPfs2dBxbRouWrvNElmnZKMzoqPcYP697j7QsO3NP7ER5u0wE/qT022qv9fp8dwnNDH2aifyBOqYsZt/0HUhRT+SJqIN3dZajPzOGW3X+gc3+Cj3rokzASyNzCa1tnc9FtIk90jaGDk1gF0BiEbC295i96ldwFJ7EZ8RQeg7sjd5ViW6FXFdqMPWR++iXFJ1uheGEq7pEtq20rq05CTem5XeT9OYfS+GNodRJ0pUXYDHv5muSKNm0bGZ9/RfFpD+RTpuAa3RG5o15bGrRF6eT88l8KNhchefBFPPt0RHZxKWmf/ExJ8IP4jB+AwluK5thc0r/+C1XYdLzH9EHhIeFSu79R1vFOvEb0Ru4m9Np89NoYPBE2CAKCgCDQOAjklal5eXMSfx3LIq9cv/JTfASB+iPQzlXGh/1aMaCVKzI78atr/ZGv2pOJ5IqOspKLpJWrkMs8cZfKkRjE6PyB95h4aCWtg9/mtfAo2ph8waxdO4kH3uTpoxvYr+7Fg+FD8E2ZzccXNIyOuja5cmzn40w+lku/7le/q/y3/vp/C+mAT1k8n2z8lN1243iy50Ai3eXmVyc0VDREv1UIWOdltVKDahzknrhJZRVJwisfXRar17/IM2fKGd37BR5r1x4fM0cJndj1DPcfy2Zwj+eZ3rY93uaOHUpZwu3bv2efzTi+63Mb/b2dr+pOV86+bU8x9WQSvSPe4v/aRxCY+Q/Dd/xMnuN0vogaQDc3KZy/9G/5yul80WsAXd3K2bXtDV5LDmRy9B2M9vdBIebPRjFyrKVXbUEGmkI1Ns4e2DnIsKmi12yyvn6Vgg1lSB79PzxjQpGZ25mZspqLP/xJ0cFy7IbegYPbEUpWrkfd7ZlrkivFaz8ke84K1GFP4jV+EA4+coO+dWjyMtAWG9h1bgFpn/1KScijV9s6s4ALn/9KWcijtKhYGVNG7h9vk3/IH8eJ43Hp2EKsWmkUagXr6LWROCPMEAQEAUGgERDQn7vy86GLvLfrAmfzxbkrjSAkN5UJE0LdeSUqgFB3hSjB3ICRv+6BtlVsUxeSfHolnx/8gwUlXXmh72QmBFhwTkV1B6/Tzun4b1hVGkhYq0g6u0vYt/Ulnk4sZngNkyuDe77E9LbtyE14k0dPypnQ614mtgrEWZye3ICSs7zr+nn4T2Xxqld54ZwTDwx5giktg3EzuRglk/VrX+LJZH8mdgxDXrCHtTmJnNE608lpAA+HDyHKxx2Hywu58o58y9gDf2Pr+X/8r2d/wlyrZmIyEj5hwsGlSFq8cGlVSsHia5MrSf8wfOfPFDtP59NeA+hUtJLHdizHIfB+HuscSbCDfvuR+DQGAvWj1wtkvf8mBduUyF6ejkf31uZXriRv4uLmfGzbh+LULhDNkZ/J/mURqvCnqyVXCsn96RXyVmVh98DzePXphEx2HWWdvTa5oj21gPQvf6Us9FJyRZK/moxvVqKOvhfPwV1RKGt0SExjCGuztaF+9Nps8QnHBAFBQBC4hoD+3JXtKfk8uf4cBzKKBSFBoF4JvBntz4NhLfB0kIjkSr2Sr9qZhcmVFJZv+oJPLxzjZHkBztLh/CdyHKNaBeIuqcnLnWXtqMryKEWGQiKr2O+/cf1z/CexyGhyJffIN4w7sJw2bV7mpbCeBDlUvgC35PGBU7hLeYEvtoiDPxtQY7Xuuj4e/lUpi3h0+48sV4/km/63M7yFm+kqJpWH2V5IplgqQaspplCtP+jZFrmtEndFBE92n8YkfSUtCZzc9SyTjm2iXduPeS08+poVXpqzc7ll12wKnB+7tCpFksDMdR8sUXKhAAAgAElEQVTxl/o2Pu1zC329lGQe+h/jE3bRMfT/eL5jK5J3v8WrF0N4PHoCt/h6XWdLSK3RixtrQaBe9Hp6KRlf/kwpI3CfNgbntm7mV+GpS9CUAnIZtva2lO6eRdZPC40kV5LJfOctCnc6I391Oo6emZQuX0LZ0UR0ahk2gX2Qj7wFl/ZeV6sFFe7j4jufUOQwCu9JI3AIdKR0+2dk/bIb3cin8RoQSOmfM8k7G4LzPeNwDvHETmQCa6GsG3NLfej1xlguWhUEBAFBoPESyCxRMXXVaVacyUOlFSevNN5INS/LXKW2fNw/iNtCPHCsWbWD5gWiEXhjWXKl+ABfbZzNwrQkktTppNk4EOl1Dy/3Hkn0NSVizXhVq3byzSZXtMVH+H7Du/xWGM3TsRPoq9vBezt+5JTjA7zYKxrp8fd5rPLgT5ciliZYULK5EQRGmFAPy9b1lai2fs77KcUM7fp/PNexC0Hm9thcPsz2r1w37mg7hrvbtMfPUYptWRq7E37n7fOHuCgbxccDJjLOpwXJFVvWttMh5HNeCe9NcMXJygafy1t+rmwDclWRsGMmU08Vcku36UwNlLJj5wzeyejIU3F3M6hsI8/t24J720lM6xBE4dG5FpRsFkqqLwI3+mVVm59A9jdfU7inGLv7nsKrfzjyiqo9ln9KTCZXzpL5+tsUnvTGvpcEXdJR1EkX0ZXqa8TZgMQRW9e2SA2rBemKyJv3AXlrC5Hc+Qhu3aQU/fguBUntcXrwThR2m8n9dhva/vfg2b8V5ZvmW1Cy2XJfxJV1I3Cj9Vo368TdgoAgIAg0TQIlKg3v7Uzh+4MXuViibppOCKubHIE+/k683SeQ7j5O6A+2FZ+GI2BZckVbSk5JAUVqNWpNDvvjf+DtpKNIPKfycdQgeno4WnaGSa3aMZ9cQaeiIHMfc/f8xfy8JLJ0XnRtMZzJnePowiHe3n754M+wIM4mfMYnFpRsbrhwiJ4NCdzQh//ceH7a+Q0fnT+Gh8+jvNNzBL08lVXPY6keDnUhF0ryKNDa4yZzwVUqQ6KfwHRqikvO8u+WGbx2Ppn+4e/zfKdIShJqmFxxk6AqTWLr3r/49vwBDmp1tJH1ZULECIYG2rFny0w+z+7GtOhRhGb8ybOHLSjZLCRVbwRupF612Qlk//gdhTtOQO+H8LhjGI7+Smr69/O6yZX9Z9DJJNiEjUM5LAalryNo865WC6I3js88gFt4ABIbHdrCZPKW/U3BjgQo0YF3HxRjhuHS0Y7C796nILMrLnePwCZpLgWLrl+yud6CJToSZ64IDQgCgoAgcAMIaLVaVp/L5YVNyRzOKrkBPYgmBYFrCTzb3ZfpXVvgp9Sf1SeSKw2pEcuSK1Us1FJacoTf173HB2kePNz3Ce5vHYx7jbfSW9rOdZIretv01VdKcslWl6JCglLiirtczf4db145+HNQ2Vqm7rOgZHNDRkP0XYWAxS+raat4KH4+m/MyqhJ0mcx3PfrTx73qkpHii9v4as+PfHchjUC/e3m56xCivV2R1fRNtUpvGrIOf8vt8fPReT7Hpz37ITv+tPmVK5fPU8nTH1ZbeYAtWspL88gsL6RIC3I7F9wVSlRnfuOBffF0aD+JR1vC0u3/s6BksxBUfRKwWK8pa8j4dRGlZ6rpNew+vMb2Q+5XUb/4ykeVsp2c2bMp3puOTb+JuI0aiDLAFdta7LG5bnJl72F00VPxuP0WHFu7YyuxxUanrxaURe7fb1Gw5ig2I9/AW1/1x0U/6WvRFuWjKSgEfWEEmTO2LkpUx/4k66cEGHovHt11FHz1qQUlm+szWqIvi/UqUAkCgoAgIAjUiEBmsYr7l59ibVIeGrEzqEbsxMU1J6Cws+HzgUGMC/UUW4Jqjs/qd9QiuaK3QU3Ctid56EQ+g3q+yOPtOpitsGLaakvasSC5YqQDVdoKXt4+jxKfB3g8vCc2R57nfgtKNludsGiw1gQsfvi/vL1mRfaFqn25P83yuFEM83a6/O9q0o7PY8aRhczPLiU2+CGeDoujq7uyjomVS81rk/5mxM5fyFc+VpEsCUz+igkHF+Ps+yrvRsbRoeJl9Oqn8sBbidcLfNijL51d7Y2zUqewdP0MZhVG81T0aPpqNjLBkpLNtSYvbqwNAYv1evkg2OITaVW76f4ffKbcgkNL5RW9lhxYQO7fiyk9UYrd0Cm4DY/F0UdZq8SKvlHTyZXzZL79FoW7LmL3wKt4DeyK3LFKmSLUh/7k4qy/KO/82KVKQJ4mSmWpU8j+/F0KCqNwu3skSvvNXPz0+iWba8Nc3FN7AhbrtfZdiDsFAUFAELgpCeSXqXh/Zwo/Hc4kQ2wNuik1UJ9OR/speSs2kChfJySiBHN9ojfaVy2TK6Xs2/w0U08VMKjnteWRLffKknZqk1zJZOvmt3gjvR3Tet/BCD8vzuyyoGSzubK6ljslrrQSAYsf/tUFnC/Jp0hTbW+rnRsBDkocKyYaNYkHv+etI0tZXOzLxE5TeCQ0ghAnfZlx6yyfyzv6LWP3/43a45mKyj5huQsrDqw9J5/MTzHDifIwXJGg5sjO55hy7BCdOrzNK52709rBuB2Zx77lwf2n6dplElP1paLTF1hQstlcfV4rBUg0U4WAxXpVFaLOyUenqqZXuRv2zo7YVNS9V1O4/ifyFi2n/KIPkrH34d4vArm7DNs66NV0cqWU3N+fI2/ZGWzveAuvgRHIq50RpD42j4tf/05Zh2nXlHE2BFGy5weyZ5/B5ta78YgNRXZhkQUlm8XkW9/DyWK91rdhoj9BQBAQBJo4AX1J5i3n83lmYxIJompQE49m4zf//3r48miXFvg7iS1BjSFaJpIraazZ8hn/S9UxrPtD3N0yGA/DH9XzD/DRxvf5OM2bp8yWr7VGOzVPrhQn/s0Te9fgFPQgj3fSl6u15VjF4aK59Ot+NRlU+W+XSjZ3oIV4vm8MmrxigzUf/jNP/sGLB+awurgDD3e/m7uDOxAgl9Soekny4c957tQ2FF5P8EJYT0KcDFeipLFy/X95NvECcRGv8XzHCFoSz4drPuDLzNY8328qd7cKxKny/NHyU/yy9i3eOu/Mw4Of5MFWbXA3llspPs7PG99nvnoYz0aNIMbLEbvqB+G6SaFayeYIV5FcqW8xW1OvpQfnkD37b8qyOyC/605ce4UiV+pL69XNK9PJFR0lu74h66elqPzvx2PScJSBSoOztNTkL3qD3AXbYcTbeA/rhdzZiDHFJ8j87H8UyYbgMX4ojv6O2Jy7fslmhb68lvjUKwFr6rVeDRedCQKCgCDQBAhkFJczfc0Zlp/JpUzsDWoCEWuaJrrLbPl0QBCj23qgEFWCGkUQTSRX1Jzd9wH3HF5HqnQAz4ffwYTgVrjJdBRnHmTu/m/56PwB5J5P8Un0LfQ2eaCtNdqpaXIljVXrZ/BZdlce7T2Gwb7uFeVqr1uyOcCPKqvgG0V4bm4jrPbwn7mNt3Z8ze85oUzrNYE7goLxktpbdgizQQhUKYt5fPsPLCrwYmLYQzzWviutHKVoCs6x6sBXzDyzleOyCcyKu4uR+jLJFLFv+1tMPbGHXOXtzOh5OyP9PZEWnWPV/i9468x2ytym81nMSGI8nYzak3zwEx4+lEafbpN5qE0IXvY2ULjnOiWbu9FSUce38JtberXy3lp61aZtJ3PWdxRdaIfjpNtx6doaqcy+zokVvVOmkyugKzpC5scfUHQwC9uo+3EaNRinIL0u8yhc9wf5C/9Fld0Fx2en4tatJRULbKp9ijd8TvY/adjdMQmPXu2QSvR6vV7J5gjkJlZt1SoQ4iaLCFhLrxZ1Ji4SBAQBQeAmI6DWavlqXxqf7EvjfKG+8p74CALWJzCmrRuvRwfQwcNBHGRrfby1atHktiB12RkWbXqb15JPkWHvhItUip2tDq26lLzSHFwdbufN6ImM8vfBseJgxRSWb/qCT9M0DOk6lXuD2qD/MbLm7VT3o2bJlbyTs5lSefBn+874yy69AVQp2dx3An01O3hve2XJ5gF0c5PpC46KTyMiYJ2H/1IObX+NaSc2s6NcgaeDM0p7O6NVVsaGvMKjoV0JVEBi/AxeTNyPjeeTvBYeRUcXvZiLOJrwNU8eWcU+jR1OUgVSWxt02nIKSrJREcnjUY/ycNtQfKR63ekoz0vgpy3v80FaKkUyF5wkdthUXm8/lDf7TGJiy5a4GjuctDCeTzZ+ym67cTzZcyCR7vJLCRhd0dWSzZGXSzbvuFqyebS/N3Ih5npXsrX0mj/vv+Qu3oI6X4GtmzN2UuOnhduPexH3mC7IHKFw/UwKVsWj6fI4nkN6Inc3vhLEXHJFX3mt9MQasr/9mbKkAmyUSuwqdKxBW5iLtsQH+3ufwHNQV+RO9tfOl/kJZHzyJSXet+Expj8OLeSXrjEs2XzPI7h1kVL0w9WSzS4dvM1X6ar3SN4cHVpHrzcHK+GlICAICAI1JaDT6TiYUcwjaxLZk1ZU09vF9YKARQTei2vJpE5euMn1P8KJh3+LoN3gi8ycuaKhuPg8CceX88eJtazIP89ZnQ4PSXtGBY/n/va9iPB0R2Fne/kh+yxzl7/Jq8lqxsYYnsNS03bqkFypfvCnt8vVbR+GJZvzk8jSGpRs9nSxyoGmNzhWN13z1nn4T2bBitd5KTmBY9c5sX1y2Oe8Et6bYEcubyPbjo33DINKPvpkYS5nUnew+PAS5l1MIF5dgoNtKyI9RzClywD6+wfgKZVcXYWi113ucVYfWMCP5zawqTwPG1t/enqO4sEuQxkU4Ie7PuFyTXTVJO7/iIePlTEi6l7ubxWE+5WzNnRmSjb7m2jvppNPvTtsHb2eJ3OG/mDZg2i15l2wn/w/vIdEIXeC/CVPkzt/B5peb5o/D2X3LLJ+Wogq/Gmj1+nUJajSjpO/8l+Ktm1Hk5kDuGEbOgiHUUNxjmiDTCk1sopGTeGaT8hZXI70nom4R7ZCciVhaFCyeWcCFBuWbPZDaiJ5VO8BvMk6tI5ebzJowl1BQBAQBGpAIL9MzYzt55l9JJPs0mrnrNWgHXGpIGCMQLingnfjWhIX6IJUHGTbaERynQNtdajLC8krK6RAq6JcB3Y2MpylLrjJZNhXOVhRRUHRPmat3YBH6BhGVmxhqPSzJu1UZ6OluDiDiyotjnIP3KRS079y6l9ki7PI1znirnCsSPxU+Rgt2Wy9A00bTVSbiSHWefjX6zKLTFUZ11uU6SLzxkOmqNjuUF56kW27X2aF9k7u6VK1ko9+9VZhWQF56lJKdVpsbaQo7JxwUzggv5JsNAiCTk1JaQG5qiKKtBqwkaCwc8bd1PUVt+ooL80irdwWZwdnnO2rb2MyXrLZwb4y2dlMRNCE3LCWXjWZWWjLrqdWwNkbe0c5NragLbxI3oLXKVKOx6NvHAp345WndKW5aPIK0cncsHdywMbYiimdGk1hAdriYlDr6yvbgUyJrbMSW30i0OgPI/oESjaaIhtsXZ2x1W9jqjr5Gi3ZXFHquQnFuDmZah29NiciwhdBQBAQBKxLQH+w7dbzBTy98Zw42Na6aEVrwIzYQCZ39sJTYexHL4GooQjUslqQcXOLE/9iWnwhQ3sMZ7S/OMOkoYLaXPpt0If/4sP8sGE2eb53Mb59FwLFGSbNRVY3zI+G1Kt+22PWx79T3n0Cnn3CkYkzTG5YnJtLww2p1+bCUPghCAgCgsD1CKQVlvHCxnMsSsylSHWdJanXa0x8LwhcJtDSScIHfVsxLNgdhb2RQ/AEqQYjYMXkSi5bNv/OCacY+od2JkhhZE9+g7kpOm6KBBry4T/z6Hd8mxHAwA6xRHo6iTMhmqKA6tnmhtRryb4fyUn0xykqGkd/J6NnCtUzDtFdIyfQkHpt5GiEeYKAICAIWI2AWqtjzblcXtyUxOGsEqu1Kxq6uQk8FuHN4918aeUix1actdKoxGDF5IqGouJ8tPaOOEikNSpx26iICGMaDYGGfPhXl+WQp5WjlMnFeTyNRhGN25CG1Ku2JBetVoatXI6tsa0+jRudsK4BCDSkXhvAXdGlICAICAINRiC9qJwn151h2ZlcStTXOQCwwawUHTcVAn5KCZ/0D2JYazfkYtVKowubFZMrjc43YVATJyAe/pt4AG8y84Veb7KAN3F3hV6beACF+YKAINBkCKg1Whafyub1bec5nlPaZOwWhjZOAlPDvXm6uy9BLnJRIagRhkgkVxphUIRJlwiIh3+hhKZEQOi1KUVL2Cr0KjQgCAgCgkD9EbhYXM7/bTjHotM5FIuzV+oPfDPryc/RnvfjWjGyrTsOErtm5l3zcEckV5pHHJulF+Lhv1mGtdk6JfTabEPbLB0Tem2WYRVOCQKCQCMloK8ctDE5j//bmMTBTHH2SiMNU6M36/96+PFoRAv8lfoKQaLeYmMMmEiuNMaoCJvEyhWhgSZHQLysNrmQ3dQGC73e1OEXzgsCgkADEEgpKOWNredZcCqH/HJNA1ggumzKBEJcZbzdpyVDglxRiFUrjTaUppMrqlT2LF/P3sR0ip3b0HdgHzoFuiPTV3sy952hq9Zoo7I91Tm2LNxAhl9fYroG4e0Aqux4Nq3axdHUfFSubavaaC3k1vDBGm2Y4KBIXsW/W4+RkqMy8NiFzsNGEBXqh4u9tUDUfzs1evhXpbF/7Tp2n0ijyNabTrF96dXBH5cKwV7+GNGQwZek7V/Pxr3HSc0vB2Vrogf3JbyVBwqDJgqOr+HfRBeiIjsRpBchKlJ3Lmft/kTyFGH0H9qTEB8nJJpUtq88hWN4R9oFeKKwJj4zvhYcWs6/O06Qkqe+1KNvFOMGdb1sq4G35saOyfY19e+rNbnd4LZqolezc5fF86sZzTeiGJr2VWXRmKsSNnNj+JrvGmBs3mCNWbP5mujVmv2KtgQBQUAQuFkJqDRaDlws4vF1Z9mXXnSzYhB+15LAS738eCjcG1+lTFQIqiXD+rjNRHKllMR1/7A124/O4S3RndzCAVU7BsR0JcjLxsx3hq+Q1mjjylsxydsWsHTjIWy638Po3iH4KbPZt2Ah8dp2dI8IoPzIWg7owhkY3YUgT5mV2FnDB2u0YZqDj6SA/KIyVJpLp49n7lnMusyW9OsfRXt/pyZdtcnyh38944XsyPGlY3hbPIriWX9IR1hcFJ1aeiCtIKMyoqGrMtEkb+afHUUEhIYQ7CUhZc9adhW1ZlC/7rT1ccQGFdnx61mxeS/HJD24Z1QUIX5KKDjGv/+ewqlDEPZnd5PjH0ePTm2QnljCuqyWRES0J8hdhvUq0Jv39cL6n9mQ35qITiH46TNrEgdclAqkVU4TNzd2dKZZumWwul59tdIwrqdmLNfr9fibmnurz6+mNO/IeVPjod5jaNrXwJJd1xlz1QNnbgwb+U5X32OznoRmpW4s16uVOhTNCAKCgCAgCFBUruGzfRf4Jj6dC0WGP4wKOIKAaQJ9/ZW8ERNIT18nJHbWe6sQzK1PwHhyRXOWdb+uoygkjqhurXFN38ifa3Jp1z+Wrq2K2Wbqu2A1+//ZhbpdD8JDVOydU8c29CsPJKBJ28GincdISTiHY9RdDNMnV3RHWPTnFjSdBxLXrTU2R+bx9wEHegyMIbyVG5IKVhrObVnAXm0Ivbp0wN9FQnb8Utamt6Bnt9ZwcjubDiSSUWqDc1AUg+LCaOmhuPoi3BQ4KA1EkR3P0qUncYzsRWRoAM72TXsvnsUP/8XHWLbgJC5du9El1A8HbQkFxVpkDgpkEjv0FIxqyICdTlVEfgnIFHJk9raoTq1k9poC2g3uS4+23uTvWcCG4+Bsn85RdXtG9e9+KbmSvIFfdtvTs2cYXhdXsbYghKgOjpzdcBRpl250bueHk61hHOqoSbO+FrP/nz845dmX2MhQ/JQm4l9gZux4pbPaFMu0zcyuka/Wn7Aac4sW69Uc/4A8NpucX72RVwIwpwPVSZZbLYZ11KsZX8P8pJSYGXP6dWGGH3Nj2Oh3OTUdm41ZXda3zWK9Wr9r0aIgIAgIAjctAZ0OTuUWM3XVabalFKG9aUkIxy0lILO14ctBQYwN8UQpFYfYWsqtoa4znlzJP8iCP4/gGhdL9/b+OOUeYN5fB3GK7kdUYC7r5pr4rpMPksISdDIF8rJjLJ5TxzZkEuxsMtizcBO5Ld3I2plAWdsRDNInVxzS2TJ3ASeUPRgcG4J671yWZ7RlYL8ehPg4VLxQg46SI8v4Y7+MnnE96Bhoy/HFf5KgjCU2IJct+3MJ7BhKsLeGI+t3oQrpQ49OrfCoXPjSFDhcSRBoSN74F1uKQ+jVM4zWHrLLDBpKWnXv1+KH//Mb+GVHPu7qbLKyc8nVehLefzA9QlrgVJFlM6Ehw8RUNXNz9/zDnAMyeg6OIayVG9rCbErUEkpPr2DBaW8GxkZeSq5k7+fvFRdpHR2G48kVHHOMpq32OGc0wXQJD6Wlm7RaHOqoSXO+2p5hzezlHM0rpxywdQigR79+dA32xNFwe5jWzNhR72K2KZYFNfW17hpoSi1YrFdz/B1Os9DU3NspEJfKv6nmdJBuZjzUOIZ11Ks5X6/M05eiXH3MXUqQV37MjWET35ULvZobPxbrtSkNQmGrICAICAJNgIB+e9C845m8tSOFU7llTcBiYWJDEpjU0ZPne/rRxk0hDrFtyEBY2Lfx5Er2Lv7+6zReA/vSPcQPZW4C/8zZhTRyEDGBF1m7wMR3XYJwv7QHA6zRhr6Z+KWsTvOiW1dnzixdTVrgsEvJFaWGouQ9rFy1l3PZhaikfnQf1J8eIX44Sa7+Yq/LP8iiuYdw6tWHHgEFbJwXj0NMLD1cElm0PoPAzr3o1qEF9uXFaCUOKCoSOlb04YZzuGxr6UmWzzuEIrIn3UL9cK6yWsJCNTSyyyx++D+3hh//PYS6ZW/6hvugOrqZLclO9Bjah7BAdwpNasiEwwXHWbVgO0XB0UR3a4u3gy3odBUTWm7CP8w55smAyuSKtpDjG5aw5ch58mzbENM/kPSDmXi3diD91CmS0jX49x5M3/BWeFw+vKVOmjTnq0MiC+fuQxXSg54dPCnct5Yd6S3oPTSaTgEul1dz6X02M3ZS15pm6S/lTA19bWSSuqHmWKxXc/wLdpueew3nV3M60O7jN1PjoRYxrJNezflqME9jZMwZrrsy/XfAzN8Ih5qPzRsqkEbWuOV6bWSGC3MEAUFAEGgGBNKLynl7RwpzjmWRW3b5nLxm4JdwwboEOrrLeSM6gMGt3XAUh9haF+4Nas14ciU3nn/mHMdzQCyRV5Ir+3DoNYDegTmsnWfiu7CWuFb+Qm6NNgoOsXz5GZy6RBLRtpwdvywmtTK5ojvOmsW7yfPvTHi7Ftic3saW885069uTDv4GL5K6fA7Mn8tJ91giXc+w/qSc3tGRtPfRkRS/nd37T5NSCJ4dY+jbS791yOB8DGv4YI02zHG4vPqi4NgS5h9xpldUN0L8nKx4xscNUp4FzVr88K9/0VyRRau4OKJCWyDL2Ms/84/iFtufqIA8tq42oSEjK1c0uYdYt3wHaa7diO3ViZZusirn1lyTXEGHqqSAouJyNLZySo6uYI86hBb58aTKQmjvnkd8opQuvSMIDXClYnjURZPmfA31guIybGQOOMjt0KZvZ96C4zj1Hkxs58CrY7PAzNhR7+ZXUyw7BqAor6GvFsS5uVxisV7N8Xc8y2JTc6/h/GpOB47HmbfaxHioTQzroldzvl6ep6835jD7d8DM3whlLcZmcxGjBX5YrFcL2hKXCAKCgCAgCNSMgEarIym/lMkrEtmWWlCzm8XVNwcBnY6vBwczPtQDJ6k9ovJy0wi78eSK6gQrftkJkX3pFdYSt6yt/L7oPIH94ogMKmDzbBPftfPFsfLnRiu0UXB0MXNWHiK91A6ZREdJXiFqe0faDriLPo6HWbe3nPb9Yols44kkcx//zD+EstcAog1fJNGRufdvFpz1IqjsCLkB/ekd0Z4AZxs0ZcUUF5dRXJTCvo17UIX0p3dYEF6VBxtYwQes0IY5DsO66SsnlXJyxe/sl/cmupvet+Zx0JHFD//p2/ljcSqt+sfQra0Pity9/D0nAceogYTZHWDFWuMausTu6kBVpe1h1epDFAR0qTijJ9BVTpVzYPVbF6qvXDEc56UnWbksCY/wIHQJO8kPiiIiVMeevw/jEtODMP34qLi+Dpo042t0Z4Pkpr6b3D3MnXMM5z796N0hAJfLsig+/i9/bjYxdrzOs2yZcZZV2rfY16YxEVrDSkv1apZ/SAk7/rBgfjWnA68UK8ew9no162vnQBwzrz/mzM1/0fIE1m+xYHwLvV4jcUv1ao2xIdoQBAQBQUAQuJaARqvlr6NZzNip3x5UKhAJAlUIPBzuzTPdfQlykYvtQE1IG8aTK7p8Di6ayz7bLsTFhmJ3eCnLk1vQt19PQn11HDL1nZ/T1fMlrNCGtsywEk4q2/9Zy0XfPvSJ7kJrzW7mLzyKLHIgfbsEYnt0BXM35BE6fCA92vngYLCmXJu+hbnL4klKtqXrhFH0CgnA5uQqViU6ExYZRrBTJpvnrSEntD+x4cF4VyZXrOCDfpVCXVma49DGQ4q97QU2/7KesrAYIsNa4Vb1sIImJMeqplr88K9JY8vfiznjHkXfqGBIWMKSww70GtKHzr4SSosrqylV1dAldpf7LE1k3cIdFPpH0LVLW/ycpEYrLZlOrmhI3bqEXZpQunVpg3rnHBIU3enZMp8tW/NpFx1Jp6DKykVQa02a8TVckciKnQUEdY2gvZ+C9O0LWHzSmehBMYS1vLxqBtBe3Mrc+SbGTjDsm2ecZXiQO9KKcVUzX5usAGtouKV6Ncu/nQOnLZlfzekgsJxdVo5hbfVq1tfAYnYsuv6YM/t3QFlGccn1xrfQqzEpW6rXGg4DcbkgIAgIAoJADQicLyjj8/ZL+zEAAB2cSURBVL2p/HY0i4wSsT2oBuia9aW9fBx5rXcAfQKdkduLQ2ybUrBNlGLWUX4xgXWrdnE8LZcyeQu69xtw6TwTqY2Z79LYXlktqIMfipy6tnGpWtClzznW/Ljo6rYgRSnpR7awYedRUvPK0Ng6EtxzELERwXg5XqoQc+WjSWHLnIVsyW3NqFtj6RDgDGWpxK9bz56T6eSrbXAK7sWA6AhaezkYvFQ3AQ76rS3Fh1ny22Gc42LoFuqPU9MuEnQlbJY//GsoTT/C1o27OJqSQzGehMf1p1enQFzltgZaqKYhpT7Zcqm6lX/pTtZsOsiFMpnBuTu+RI0bRNcgbyoXuJhMruhLMq+6QEBEGO1be2J7cTfLV+7h9MUyPCOHMrBHO3yd7K/aUmtNmvHVvoBz+7ex9cAp0vNV2CgDiYiJITLEB2epwdgM8aD0pKmxA2XXY1lTX5vSjFgHWy3Wq8bc3GWLyuTcazi/+iDLNqV5nfVjWFu9mvHV9uQi5q8xNebUxF/5W2Lm70CVrX3Vx/flYAq9GlW1xXqtw5gQtwoCgoAgIAiYJ6DR6UjOL+Pp9WdZfS6PMo1OILvJCbjJbHkntiXjQj1xkRu8O9zkXJqK+yaSK/qft8spLiyipFyNzlaGo/L/2zvzGEmu+o5/666enmNnZmd29vCud71mjb0GGxYWc1laJzLwBwQpQYIcBIgSkyAFEoUgQgJKyAkKJMrxR4iiHCACikBWEkXBSTCOL2yzDnt4WXsve2ePmdm5p4+6XvR7r6q7Z3Z6Znq6q6ePX2l7u7rq1Ts+71c19fvW773KwrVj0aLqPh+5ufhtQTQxrGhAHiWhgPJWw4J6MiriIPLzWFrKoehHgG7CzfahxzFx81yuIQrzC8hFFnp7M7BluEIEb2kBSwUfgdBguln09TgwVx7cBhwQFbE478GgVw/bZkfMt0InUE03/5GP/NISckUfQrfR09sL1zJW2MJKG/Jx7fHHcGXnq7FvNAvD8+Av+6NmoWegF5kKpvIpumegJ+PGdhSf6lERC0sRHNeGRa9/pj5ZWELRB6xsH7JuxUTJ8pB6bLJaW4Uc6raYK8APBDTTQU9vj+SgodzWA3t3ol+sce6sx7LmtrbL5bC+etZir2teu9a4vib2Sn24TV/D5hveh5u312ptFcV5LOSqnXMCE/G5KdtaetvVzX8Hyr1WZR/bK4sr9Z3afDQTYAJMIFUCNP/KyaklfPSRC3j22lKqZXHmFQR2jeL3Xz+CB4dNFGdu4POnQ7zhwCDeOWZi6eo1fPKZafxgJsAH33wAHzzQh1H5wN/Hc5dC7Bq2MaTl8NePjmN81xDeHMzi6+dyOJWrn/AfvvUW/NxdIxjusaDzRCv1A21yDtXFlSZXhItjAisJ1OKsbo5eAS8+eQrG/luxa8cw3A6J+FmdRTe1dXPWUO9RbK/1Eqw8nu21kTRXyyt9e027BZw/E2ACTKBzCNDrmb95Ziqef4Vfz9yMnr3nyAF8do+Pb1wy8a79NorCxkExj29eNfHAXhMXnryMP7+8hPmsjUHbgLlrDJ87pCNnZLBrZhra9iwuPRtgcG+Eb784gX8fz2Muqq/mNM/KJ47sxP4Bl4WV+lBu2dEsrmwZei54PQLp3/wLePkiNNuCaawYSrZe5dpufze1dWs6h+21kdzZXhtJk8WVtGly/kyACTCB+glM5zz85fFr+JsTk7iW8+vPkHNYk0BmZAf++K2jePuwDWf2Bk5bvchcG8fv/XAR9x/Zi4MnJ/Cl8QWckrlk8ND9e3B0cRLfdofwS7f1416rgO/e0GBcu4ovnp7DM/MC9Qzqun9Pn5xn5eiuPthGZ7ycpBtNkMWVbuz1Nmlz+s5qm4DgarYFAbbXtugmrmRMgO2VTYEJMAEm0FoERDz/yhefGcc3zk5juhC2VgU7rDYP3ncbfnkoj6++ouGB27J47bYs8ufO45PPz+EtRw/g8OlJfHl8ASep3bfuwVfuNvHw8Wt4ZCrEkGMgM7gdH7/TxfZ+B3tsA/lrV+OhRLX32+FhF58+uhsP7h9En1MaC91hxLujOSyudEc/t2Ur+ea/LbutayvN9tq1Xd+WDWd7bctu40ozASbQ4QQiIXBhtoBPfe9l/OelOeSDOseZdDivepr34WOH8PO98/it0xHe85ohHHFdDMxfx+deAt59Vz/E9y/jT15ZxFkAx958Gx7K3sCfPjeHp6ZVfMqxo3vxvsDGnQct/GhKx+H+Aj719BU8eiVfU7VGMyZ++77d+MlD2zHkWuBpVmrC13KJWVxpuS7hCiUE+OafbaGdCLC9tlNvcV3ZXtkGmAATYAKtSYDeIHRuJo+PfucCHr+ygKiesSat2cSWqNXA3t340n3DeGO/BSc3gy+c0fC223rxukETmLqO35i28S6zgH86PoXX33ML3nRlEl98aR7/5wEYHMUfvSGDE6dzuPOuEbx7bw/s6av4yPcm8L+TGx/S5RoavnD/PvzUHcPY5tAEti2BhitRBwEWV+qAx4emS4Bv/tPly7k3lgDba2N5cm7pEmB7TZcv584EmAATqIdAEEU4MbmEX3nkIp69zm8Qqodl1WNNEzsyJvpMDSIMMFEEsraBXhOIggBXIx2DmsBsIYDjmHD9ENN+hCKJXYaJUVdDrhjBdkxsszWAjsmFyNfwOu0/O3Yr3n/HMAYcjlhJpY+3IFMWV7YAOhe5MQJ8878xTpyqNQiwvbZGP3AtNkaA7XVjnDgVE2ACTGCrCNAbhJ4Yn8evP/oyfjjZgHf8blVDuNxVCfzOfbvxC3ePYkfWhsZjgTrGSqqKKzTmLz95Hpi5AAgNsDPwdBceLBR0R37nIx0011IhAooRUAhQ+i23xfsi6FADyDSIeF0g/h1vl/s0lY72CKEhknMuC/ohQ+IEbYmEDJnKmBqyli4/ffE3rfeaOnrj31ZcrAHIY0o10AAdVINSLcrrgsY2xrM9x2F4cS1UbYSsSLwOLAUhFr0QC/ITYcFX68k2enc9NVG2SjYstp2KdcoSug6hEQNDMoo0ar+GUHLQYOgG+kkZdS0M0McxMeQayFqApQGGpr5NPf7E26jtqy9JRWqINVyWtPxDrlXs21iOGnR97Zmwa7n5j6IIuYvfR3TpCWj+kuItq5X0clJJKleDTrZGS6lblHXEh8U2oI5N8qJ+VLZA20uHx9t0aRvJdhKtgzAi00UQb6cwzyCkNBr8SFqztGtKR990DNkLWWBA30KAjpH2EYcJJtGC6hqs6lfJW6aN7ZRsXqfzSdNg6pq0Edpmym3qm34bug4jXjcNOjdouzqGKBnxsZQvbVeYVMlUXhKuSnWn+pbaQvWX7aC2qXWqXhgRF5VWtbPcdspP5hGfm0nDE/ZxL8l8YgRqXf6nqe9kZ0VoZbIqz/hVQi7VphU7RHzZEhEyOw/hjnuOoX9ge9UzqhZ7DaMQZ049jetnn0RYzCUFNe0PC13/1luUZYmYbQXXm0nJa/RGI1krzFle5xLyZVtOSlbnWrKovlMnIf1JkulL1+jkPEjOe0qz0RotJ5HY2Np8VrejlcfQ+XPzWbo8Vdlc1+8T1R9xumrti0Jkxw7hrnuPYWBbY+x1PVvh/UyACTABJpAOgWIQ4dnri/jE/1zE8xMssKRDufm5fuZNu/GRu0exs9fmVy43H3+qJVYVV7wgwKlHvwbn5NfheHPSCSsLEmpypYIwUYSJojBQFCYKwkBebjPkPg86irARaiYC3ZGfyHAQmC6E6SCib91FZGWgWQ5gZKBbtM2SDlY+EPC9AvzAQ94PEHoFeIEPqpseUikRbC2EKwIYWgQbAZUGExEyCODqIVw9QtYI0aMLuJRWC+DoApYm4GiRFCQsLZT5kBChhT6CKJTOL33KTi4Q0W9yJiscxpLwIjUg5TySU6zuf5XzSoIHOa/kpEqnVTq08brUVTQIg7jZyAkTi3AwjwzmIhuzwsaN0MVU5GJRuCgaGRT0jGQpDAsZ20Kf46DftdGbcdHnOvHHRp9D+2z127HgWCYMw5TlGYaql2MoYYYW+k4cC3oDGK2XRSlIPokcQt/JJy0LrcVZ9fwAP3z8XxCe/BZMb146VpqI4MOEp9nKTYyASANCTZfiYMlxE4BHNistp+zsRTDg63SsEvqkkAAdnmYhSsQZCJDlUH50rEpTwS0WC0ngUOMoSTpT4gb9V+KZsC+lL/cFiRyUnGyIjpNCCNkMNAQaWbyOUAo1sVARKX2BRIxE+JCSodIpY5dZtUdykd/KYUvSSzuOf6hjYyFS1lnIc81AEIsrpEIoAVG1UdU38f0SG5J7NA2O8OX5Rm2ncqQAFDvslWNNyzao8qUakChmaGXJq/JNdeqcUnVVYlEiBClmkWYg1O2SkJSUneRBtZCMY29fiVGUYYTMjtux9663Ids3VNXca7HXIAzx1PGncOGFpxB6ueY8saDrEl2HRAhb+NCkErWK1rQinS4tOlkUI3VcOT+TrsEikqJHIkauBqokSpK4RuehZseimICvm/DpXI0FtiL93YCp7FPT4WsmQk29Mp2sh845L1LnXKCZKGp0Tqv20D5KX5Yr1hNalE3Ja3VZd11Nb5NiEwmTRnzhvFmYU6XS/y7U3xwl/q1CRLZNgxn5IIZSIqqSjo6mNBZ8xb4KabL/bWP7cd/r34btg8MNsde0rvGcLxNgAkyACaxPwAsjPHd9ER//70s4PsFDhNYn1topfvONu/CLr9mB3X0srLR2T22udlXFFXLMzr58CZdeOQ94OTjw4QgPlvBhCQ9m/K1HAYyoCCPyoYcetMiDJr99ICgCYQAEBRq8prxbEQJRGHu68bbkN+0ToXwyV3lTTDfWpRgTPY7FkI6TUXLq1HrsoulG7Nhp0HTpygIyKkaPH3xqKGo2AqHBi4BcROKQLiMHSCyivCxdg2Vo8ls6h3QzHTuC8mlk/DRfOs2xQCKjAMgB1JXwQPsq75OrPWiU7Q09xckvQBC3yIeIAogwREQsw0D9ltt8Fd0AEz459rGwtSQMLIQ6FkMdeWEjp2eQ15UYU9AyCKwMTKcXdqYPTiaLrJtBj5uBZVnSelxDl04DNcC2TBXxQM6wSZE0OkzdhGUoho6uQ6e+0A1Ypi7bS6wMkwQKokDs6X9ywAzp2NJCvUH/XIdeXdYPJy57NfOtxVklIeDMxDzOTC6gGCYSiXJAEkeHtpNop5bydvpFESVkCze/oV49Eac/bBSBclN0i4id+NiZsokB2Y5OLEnA0pBssw2V1jGSSBJlY5KxQccRw3L0kU12FEfLrHTgErtST+elolByLJMWUnVpN2kkFEUmo2QiyHbSOrWJXhZHkTMykkYIFIM4mkYIeKHa5lFEihQaAV8KNolbp6LIqA3ULnnOyGiXcrvoXJDtl0KFDttU6/SRPKTdUB6qR5L2yx6qCPaifdX805LtVJxgpfNuWXdXxCQkGVbxecsmQs67gGvZGOhxYZEqWWWpxV4pz/l8AQuFgrTJ9Vz/zV3eqx21Mt6peu7lGJLyOZOcT7LSUgsoWVyN1VT9kfTrSqknueaXM11+ziYxISv3q/pV9HUttdpgR2ww2YqrzHqcS2SrJ5SwSuE6VdO5lonBbKZh9loLQk7LBJgAE2ACjSfgBREuzhfwsf+6iMcuz0ufhZf2IuDoGj77lt34wB0jcigQ+Qu8dB6BquIK3fwvFgMsFsP4uWVyQ57EahCM5ImmGkqTDOEpxeaTmEI3gsnYATnugR47BtBIbCExgUSFkMQD+i5KYQYRHRfDpmEyukmSBYRhQBi2EkukgmHFHhiFX9ilYUW0rsSUOByDslKhN+VwAKHLKBQaypSXH006j5EgR5eGHQE9lgbXVIfJe9oKh2zZe7KW++vLrKTykLXMRw2xoHYrz1fzBUQQQgsKEH4Bmp8HAvoUSh8t+U37pTCTh4j3a1LYIqZK7BIk1oQ+aHsifpFTnY80eEnXxVEMxMWPhQYankV9GEQa/DjSQboA8VAO+ay14l5fdbGKsEgiEqgvyEJkZAA53yJCtO8tOPKOhzAydmtVLLU6q2SrNByrIbOqr+g4wiAdyVjsSCqd+Dnyt9I44paWxQ6VtuICKs+JeFtJNajmYK/317PGC3OFQrGsRKnEUBvj/OR60oZyGWXxqSz3JNvK50flELiKJ/EqrKHk+qq11R7Ur9fmei7EN/Oq3LJqyQJwLE0OxyOxrNpSq70uSXsNlL3W2I31EEjr2FqbUHsvr19CI1BupF6V1n9z51X+QdhIbg3uEbJXM7bXJCxxlSJqsdcG15CzYwJMgAkwgU0QoIdbL03n8anHXsYjl+ZQYIVlExS35pCxHgufuW8X3ntwCMM9HLGyNb3QnFLXEVdCLJGzelNdlFu2IgiglGrZLBDJkAN5N5qoG8nt6PL5IlQGiZMXOxyJE1qVR+XtdMUz0NLm8vNQKV4sy7Z8i7zyBrl0S1xyOmtzgNZ24ZLGrHbjnWwrR+ssbzq5spRGDkJRApf08KltcvCK2ifDFOJQhYAEliIQxNExJGJJEYbEl4ISuuL5P6RDHYUyQkb2RuJg02+Kmil1OhVDUUYUfaTqLJGLEDqFtyfbSGQRESjCqTSDgoiQGzyEkcM/jp6BkYY5qySuSHstKWHNOYlWlrKG1lZzharpecszWt3pXNZXNZRcrf7V3MT1Xd4aCl+RdJPTZqxTYG01lpErpoZ+12ysuOJF0l7p3iiddm6ee+seWb3vmi1j1GZFzSOahr02r/ZcEhNgAkyACaxFgAQWeovQX/zgKh4+N4sZCk3mpaUJ3LM9g189shPvPDCIQUeNDOClcwmsKa4seVEpEqBsCDXcwsbDKMqDMwjkyliOjcZ2xJ0QR1Ks3SWrP4tOZBY1Xn215ebj4oEtpXkkUn3CLIUMVaJaSmENsXRRWefVhZnlW8tiVlliUpEo5XD/iighmX2Sw8r8Y0GtItZAcSynU/RoGFA5cj3eUtpAaUj8yJgW+u0MzGSY1yrdUcuTVXIoyvYaz2lSw3lbg1XXkGtHBCSU2rsWo07+M5GGs5rYK9nszeJ1TSbGiZnAMgJp2CsjZgJMgAkwgdYhQPNBXpwt4KsvTOLvTk7iypLfOpXjmiwjcP+ePnzs3jHcv3cAAzYJKwyo0wmsK67wzX8rmkAVNzcebbJcnKkUTKoJWcvzS0toKMlFQsCx9HiYRfU3Bm1GXGF7bUV7be86peGssrjS3jbRyrVPw15bub1cNybABJhANxKg+dquLBTx+PgC/uDpKzgzne9GDC3d5p999bB81fLdo73I2mpCfl46nwCLK53fx+u0ME0pZfWiKaApvWEWHAnQ9SbdYABpOKssrjS4kzi7EoE07JXxMgEmwASYQOsRoCFCs4UAp6Zy+PxTl/H4lUX5MgJetpbAsGvg00d34z0HhzDWa6uXgWxtlbj0JhJgcaWJsLkoRSCNm392Vtm60iLA9poWWc43DQJp2Gsa9eQ8mQATYAJMoH4C9MDSC0P8aDqPvz85iX8+O42JHA8Tqp/s5nJ401gWH3vdGB7Ytw2Drilf7sFLdxFgcaW7+rslWpvGzT+LKy3RtR1ZCbbXjuzWjm1UGvbasbC4YUyACTCBDiFA87BM5jw8eWUBv/vkOE7f4GFCTe1aIfChwyP46TtHcM9oFn08v0pT8bdSYSyutFJvdEld0rj5Z3GlS4xnC5rJ9roF0LnITRNIw143XRk+kAkwASbABJpGgKJYCkGIF27k8FfHr+Hh87OY5bcJpc7/3pEMfu3ILrx9Tz+GeizYPAwodeatXACLK63cOx1atzRu/llc6VBjaYFmsb22QCdwFTZMIA173XDhnJAJMAEmwAS2nIAfRrgwV8DzEzl84ZkrODGVk2/q5KWxBDKmhg+8ejvef8d23LujF72WwW8DaizitsxtHXEllK+3jXganrbs3FatdBo3/0pcYXtt1T5v53qxvbZz73Vf3dOw1+6jyC1mAkyACbQ3gTASKJLIMlvAP5yaxNfO3MB1noulYZ167JY+PHTPGI7u7MVwxuJJaxtGtv0z4siV9u/DtmtBGjf/HLnSdmbQNhVme22bruKKpjRhOINlAkyACTCB9iRAbxS6vuTh3GwBXzkxgX87P4s5Hiq06c581TYHP3PnCN65fxtuH8ogY3K0yqZhduiB60auLFLkCoeSdWj3b02zlLOqYyBjwtSrz6L94osvYnR0FAMDA+tWNIlcYXtdFxUnqJEA22uNwDj5lhJIw163tEFcOBNgAkyACdRFgOZi8aMIlxeKeGJ8Af94ehJPX11CLojqyrebDt7ZY+JDd+/AO/YP4PZtLgZc8mH0bkLAbd0ggTXFlZwfoRBEoJMSPDRog0g52XoEBAQsXUOvYzRUXGF7XY88798MAbbXzVDjY7aKQBr2ulVt4XKZABNgAkygcQQoiiXvh7g0X8SJyRz+9sQEnr62iHzAT9GrUd6VtfC+Q8P4sX0DeO1oFkMZC6am8dwqjTPLjsupqrhCLaWIFXoKxgsTaDQBeu27RhenNTKuJXKF7bXRPcT5VRJge2V7aCcCadhrO7Wf68oEmAATYALVCYRCoBio+Vievb6Ib56dxhPji1j0Q8YWE9jXZ+E9B4fwrgODuHM4g0E3fgvQWo4L02MCFI4iWD1hQ2hRArWKKy3aDK5WlxBge+2Sju6QZrK9dkhHcjOYABNgApskQJPe5oMQ44s+jl9fxL+em8Z3Xp7HTKF7RZbDwxl8+O5R3Dvag/0DDrb32LB0nSNVNmlj3XgYiyvd2Ott0ma++W+TjuJqSgJsr2wI7USA7bWdeovrygSYABNIj0AyXIjeJjSVD/Cdi7P41tkb+NFsEcWw80cwbHN0PLB3AO+9fUjOp7JvwEWfraYuoCh7XphALQRYXKmFFqdtKgG++W8qbi6sTgJsr3UC5MObSoDttam4uTAmwASYQMsTIJGFpoRYKAZ4ZaGIS/MeHn5pWoot1/MBOklnsXXgyFgvfuLgEO4YcnFoqAc7ekzYpg5D40iVljfWFq4giyst3DndXjW++e92C2iv9rO9tld/dXtt2V673QK4/UyACTCB6gRoyJAfCUzlPFBEy8V5D/9xfgaPjc/j8oIPrw1fJdtnaXjNSBbvPjgk51HZ2+dgLGuhxzJgGRp0jlLhU6IBBFhcaQBEziIdAnzznw5XzjUdAmyv6XDlXNMhwPaaDlfOlQkwASbQSQTovSYU0eJFEW7kfMwUQ1xb9PDdV+bw7PUlPD+Rw2wxRCsOHqJhPQf6bbxhLItj+7Zhd9bC9h4Le/oc9FYM++GBP51ksVvfFhZXtr4PuAZVCPDNP5tGOxFge22n3uK6sr2yDTABJsAEmEAtBEhoERDwwwiLXogbhQDThQAvzxdxYa6I564t4cxMTg4n2orXO49kDLxqMIPXjvTg9kEXh0ey6LcNjGRM+bYfik4xNA06zaVSS8M5LROogQCLKzXA4qTNJcA3/83lzaXVR4DttT5+fHRzCbC9Npc3l8YEmAAT6DQCyRwtXhiBPnPFAHPFEIEAzs0UMF0M8MJUDudnC5gqhJjI+VKMyQWRnNul1oXmSdnmmBjOmBhyTdzS72Bfn439Ay5uH8rA0YEB18SgY8A1dGQsQw71oQ+P+KmVNqffLAEWVzZLjo9LnYDneTBNE7qup14WF8AE6iXA9lovQT6+mQTYXptJm8tiAkyACXQ+AUET4lIzBVAMQzkBbjGIUAwjOXQo50VyHhfT0DBTCCSQG3kf814ko0pyfgjH0OWH1mnojmNoyFqGjDzJ+2HpLT4DjiH3W7oGW9fgmDQJLQkpkN8cmdL59taqLWRxpVV7huvFBJgAE2ACTIAJMAEmwASYABNocwJJlEvSjDCSMgyCSCAUQkaXUBoSRdQ6faP029A1Oa+LjEKR30pE4YUJtBoBFldarUe4PkyACTABJsAEmAATYAJMgAkwASbABJhAWxFgcaWtuosrywSYABNgAkyACTABJsAEmAATYAJMgAm0GgEWV1qtR7g+TIAJMAEmwASYABNgAkyACTABJsAEmEBbEWBxpa26iyvLBJgAE2ACTIAJMAEmwASYABNgAkyACbQaARZXWq1HuD5MgAkwASbABJgAE2ACTIAJMAEmwASYQFsR+H/CwX1aGCxaLQAAAABJRU5ErkJggg==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2" descr="data:image/png;base64,iVBORw0KGgoAAAANSUhEUgAABFgAAADBCAYAAAD7JQQ9AAAgAElEQVR4XuydB5gUVdaGv+owkZkBJElQdlUyKBJMYERAYY3/umZBEEQRHAkGYFWCLooKCiiIgiIKmAPisrhrwASISpAgBnIGmdTT091V/3Oru4eeoXNXd9dUffU8LrPdde895z2nblV9fYOkKIoCHiRAAiRAAiRAAiRAAiRAAiRAAiRAAiRAAnETkCiwxM2OBUmABEiABEiABEiABEiABEiABEiABEhAJUCBhYlAAiRAAiRAAiRAAiRAAiRAAiRAAiRAAgkSoMCSIEAWJwESIAESIAESIAESIAESIAESIAESIAEKLMwBEiABEiABEiABEiABEiABEiABEiABEkiQAAWWBAGyOAmQAAmQAAmQAAmQAAmQAAmQAAmQAAlQYGEOkAAJkAAJkAAJkAAJkAAJkAAJkAAJkECCBCiwJAiQxUmABEiABEiABEiABEiABEiABEiABEiAAgtzgARIgARIgARIgARIgARIgARIgARIgAQSJECBJUGALE4CJEACJEACJEACJEACJEACJEACJEACFFiYAyRAAiRAAiRAAiRAAiRAAiRAAiRAAiSQIIGoBRZF3oPlo67Bw5ZJWPrkxShIsOG4iysy/lg+DU/MWoo1O4vRsMsN+Oe4YejUAICiQN7yDsaMmYX/7bKgyw2jMXrYxWgW0FhQPxQZh78cg8tG/dd7pmSBtXuMfvrtenYh1hyog5N7DMbEiVfjtEhtVwGhQD68HKP6PAzLpKV48mKNKOuVWdxJEE9BBYpjHV6fPA0Ll27AgdonoUu3azB42PVopxFmr1Uihv/F6L470e/r29AuHlM1qSOuhlmIBEiABEiABEiABEiABEiABEggTgJRCCwK5CNrMW/MCEz/cjec3Z/BVzN7oXacDSZWzCtA3NdzNIpGv4mnL83B6qf74KEjj+Gj6b1Rz7MW824dgK96zcOUvmV4bfDdWHnt65h/vZA5QvuhyB78NONM3LTuEbz35MUQWg1sOcjPtUOKymBR9wr8q3Aitl72HJ66dDumXPQAVt33BpbdFr7tqtUrkA8txV3dR8HyzFeY2UsLynplFhXYypMUBfj49yOYs3Y/1h8sQ3GFB+c1ycOIzo1xbpO8iJUp8h94Z/Ad+PbKWRjX/QQoAA58PgFDZp6GZz4ZHKcQEqJZxYXSIhlZBZmwRrQsiXXE2zbLkQAJkAAJkAAJkAAJkAAJkAAJxEwggsCiQBaixbkD8EqrVmi6cg1+vCiMwKLI2LtqGsZPWIQfLOdhxHX18dSMD3Dn7K9xW1sFji3vYLwYXbIzGx369sOosWKEh3/Uxj8h3TMeHVc/i+e+saLr8Il49vogv/+rL69lQHYecu0Kdrx1G3pNbILZXzyOc/bMwSV/n4frFq7AkNZurJp+BgZ+PQZvL7wRp4TxQ4xq+eSeHhh56mtYV9gRlpgxCv3GBUdpOeSMHGS7vsWjXQZh8z+XYOH1J8fAMFBgWYHpXVYfG81yUR48a+eh25A5Pp5hWFfHlmJminwYy0f10Wy0kxBXlvx2BLd+vBXlHhkeWVEFEptFQi27Fe9d1TKCyCJy7Avcf+HruGDp8+jbRERYgaf8B8y5/g54Jn6Pu9opkPeuwrTxE7BojavKCCRFLsPaeSMxYeEa7MzugL79RmHs1ach+OenVhvBEqpeYdOnGN3ne3Qc+Sfem/U/FNfpgcETJ+Lq07QYBRNPErMMCZAACZAACZAACZAACZAACZBAvAQiCiyKvAmLJm1E2+GN8L+zBmJWSIFFgVz6JR69cDi23jodM25tgXXPX4PB8w/j3tfXY2Cz5RjZ+0E4xyzEpPNlfDLmBrz8l9n4cNSZsB9aiiHdRuLb8x/BW0/1ROmiYbh1Zi1MXjoTl6nDSYIdXvHn5X4345k1A/DaumE4edk96D7CjSkrZuGy2h7seLsfeo9vibmrxqCLPZQfop4fMeWMG/F2o7+goPgIsgOnHcVE1isWjbzsIWztOgKTn7oOrTMkxMSwcgTLCkzv/M2x0Sw98+FZ8wLa3zrDy/PUUKw3YNDp6WWmyIew9K7uGGXRZrSTR1Hwt3c2Yfm2o8c5JkYY9f5LHbx/dcuwkVI8R/H5uD6YcLQXht54NTp3bodmmR44S0qgZOcjU9qCNwaNx85bpmJQBw/Wv34/xpcNw4cjO8K25RX0nt8Ec0d3RS15F5bcPxN1xz+Hnn8G+XzCdPSyfoKh5+/A4A13oIO8GW/ccQ/WXPU8xnardaxeX97f1f0J5D09D+POzsdPLw5CoedBfPWAuCb8dQxCyHDGlJs8mQRIgARIgARIgARIgARIgARIIJkEopgi5EFFuQcW+zrMbncLZoQSWBQZpSsfw7m3r8awRW9jQFvA+d1EdBywGMMXrMMV+4ejd6ETkz5/AX1PkLHt/TvR59E2WPhDIdoIgaX7KKwbuhgrhrSGe/V0nNHvJRS+8RPu6BBCXhFrwoy5CaM+2oecW1/BFyPPxNGld6H7KAue+WomehXIOPjxEJw/2o6pX09Hz4JQfiiQ//gAI0e/jRMLn8KgVofw6SOD8a+yIVjw4vVV1lCJKhBKBUr+/A0fjrgZ81rPwgejOiETUTIUo3miEVgWrMNNzuCs7309tMCirj+TEmYKXKVFKEMs06xC03XLCvKfXQnxb7CjQY4dO+/sFCE8CtxlB/Dbys/x7vIl+OI/m+Bp3gP9xo3D9W0z4NmyADc9VI4xiwagvU1BxR8fYujVv2LYmnvReuMruHaGHRMevhntG8ioKHUA2dmwbgr2eQ5sR44JLO33fIg7e2/BwNX3oasdvnp/xqBvHsCZpZ/g7vOX4prPp+LSEwDnqpk489UW+Hr6pcijwBLV5caTSIAESIAESIAESIAESIAESEAvBKIQWISpYpTHGrwQQWA59MlQdB+p4KkVz+Oy2jI8a55H+1tnYvhra9H1u9Nxw1QJOfk5sEuA7CpDqfNCTPv6WVzi9q47ojy1ArN6FwSM1AguFiiyjLXzBqD/1JUobz0Yc165G+dmSjhUTWDZ/e4A9Bh3Ml7+/hGcnRXGD7kCZWUuWLJzkGXxYN8HQ3DRuGxM+/JZXBrPAqiKG9sW9UefyW0w79sH0TkzSoZRCixCsPq/PcFZhxJYdM8szBUhhJWcqd+FPKNulg177+ocxTWlQHa74KyogKvCDccvH2Li0JW4/INp6LlrFjrcMhvZtTK866bIbpSXnYspXz+HHrnl2LB8LhYtXorlh07GDcNHY9jFzaC4g33eFLJfHFk/EO1+nIOONyuYv2EwThfxda3B82fMxWmiXrcQYv7AoPVDcAZkeH6YjQ5z/oKvZvZEPgWWKOLJU0iABEiABEiABEiABEiABEhAPwTiF1gUWV0T5NxBs7y77nSbgLeu+gI9Bv+MB999C7ecJgSWJ9D+1vnqCJbLdw5Cr/sbYfp/R6GTKnaIw6YKLtbDAQu7Bk6FWbAOA6SANsTOPk9ciLLlY3DTqA+xN/siTFowBVf8NRNWRYZ7/Qx0u/5NDHz3Cww41YMfZ3fEzZ8U4u13+6OVulptlEJRoFDjX2e2ur9hdhlSFA82zvs7/j7lLCxYfz/OCNX2cXVOxJIHnHhQXeQ22BShYzxvKnkEXYOwvldPzDTKczFF6KJFP+Pb3cXH1SjQdmuaj0+vaxO6NcF53XPo/tkl+HrYsQVqZNc2fHTXFdh3zw+43TYb3aY2xKv+RY4r8zPXJwg6Ue50oqJ0Pd55+HnkjJgPsXay7Kr++au4ru6xESztdryL/r13YsSGYV6BZc8yDO/xDW5a/TC6lgVMAxI2UmDRKGNYDQmQAAmQAAmQAAmQAAmQAAmknkD8Aouw1e3E0dJyn1aSjVz3/zD6nJE4PPINzO13ApY/cB2GLzmMexesx+11F6Nf7+fRdPpiPH6hx7vls+ufeO/Z3qgXuHNOlbVGNmBQ26pt1JJ+wOQ+d2DBvtYYPGcuhpydA7u6Kq0CuWIVnrzgdvw68mPMutqDxYP74o2zFuPtgW19u7kEEVh8IscNQ95Et+fexT0dj+A/w3uj0DkJn8/qi3qB2whV8Tdg+ovYHnrt6xh8/2toP0nUsQdvDr4CU1vMxZejOoduOwjDWuXLcbdfYLnkVzze4Tb8e8BCfF54CtbOuAU3vLBJXYNlQPNlGBWMtZgilGZmJyjaL3K7cNNB3LZ063FXiFWS8N7VLdGrebgdl0RurMWzA55F9r1PY3CnAkCRcWTVCygcuRuDlk7A2Rnr8OINzyDjkRfQv60dez4dh/7z2+O5edeh3qejce+v/TB7cFvYy37Aq0OfQ+2JL+GCn4N8PullXJERMEXIvR4v3TgMv925CI9dWAtr596Fe34fiKUTzkP2YQosqe/y2CIJkAAJkAAJkAAJkAAJkAAJJIdAYgJLdZvkCvz26WN4dOIS7Gt4CW671IIJU9+HOm2lnRMHvnoZE596G9/ts6DxOddixLj+OKeuHQgnsASu8Olb5+Wcfq+hQrEhq1YuMq0SLNbumLT0SVyc70LZusV4eOxcfLlfwulX3oV777sCrTP9m+UGH8GiuBz4fvEEzHztU/x8pACNz7kRD427CZ3qRrtNs9hEyIE1b07AjPmijgY4/crbMazwCrTNCt92VYTVtmnumYPfP7ofdz65AlKjS9G/l4RHn37Py7N9GNZpZgaNF7kVjJweGYs3H8KLa/djw4EylLg86s5BI7s0VsUVsaNQ+MMNx4GVeOPZOXh32QYckGqjWcdLcMvQe3B5m2zY4IZj638wbcpMvPfTAdQ/4yoMGF6Iv7XOgOT8DZ89/QSeef8nHGh4Jq4dMQrDuzWHzRXi88o1WAbhdMUNx6+f4enJU/HhOheadL8FY8Zcj461rVACpwFxBEtyejjWSgIkQAIkQAIkQAIkQAIkQAIpIhClwCKsccN5tBTltlALl4rpD8sx4orRODp0PqZe3Rxl303CxfdaMWflRJybCyhuJxwOJ1wyYLFnIic7E1bxXuzfRjgnH7ligRbfSJGsWgWo1EZ8QBS3A0WlFdXwiKlG3qkcEOuplJarbdgys5GdZa+27XJwPzwVDpSXV8CtSLDYs5CTneG1LYbjWB0W2DKzom67ShPVWKhr1ThcUCQ7sjIkOMorkJWbD/uB8KwD60w9M20XufX7UuFRVKFFrMkilru1WyRk2yxRiCuVyQOnoxxOlwcKJFhsGcjKzvKNgBK544LD4UCFW4HFlhnwnQy3w4GyCjcUiw2Z2dnIsolhUyE+V2MoI6sgs3I9F4ejDBVukfcBuVX9PI8TR8styM+1Q6r+XQx5yFNJgARIgARIgARIgARIgARIgARSTyAGgSWycYrHiR9eeQBPLFqB349aUdC4HboPHYcHLzoZthjFisitmfsMsjZ3/Ok9CZAACZAACZAACZAACZAACZCAvghoKrAI1zwVZXCUu+BRxNq3NmRU/tqvL8eNYA1ZGyGK9IEESIAESIAESIAESIAESIAESMAIBDQXWIwAhT6QAAmQAAmQAAmQAAmQAAmQAAmQAAmQQCwEKLDEQovnkgAJkAAJkAAJkAAJkAAJkAAJkAAJkEAQAhRYmBYkQAIkQAIkQAIkQAIkQAIkQAIkQAIkkCABCiwJAmRxEiABEiABEiABEiABEiABEiABEiABEqDAwhwgARIgARIgARIgARIgARIgARIgARIggQQJUGBJECCLkwAJkAAJkAAJkAAJkAAJkAAJkAAJkAAFFuYACZAACZAACZAACZAACZAACZAACZAACSRIgAJLggBZnARIgARIgARIgARIgARIgARIgARIgASiFlgUeQ+Wj7oGD1smYemTF6MgXewUGX8sn4YnZi3Fmp3FaNjlBvxz3DB0agBAUSBveQdjxszC/3ZZ0OWG0Rg97GI0C7A1rB+KjLJVT+Dqez/AjbO/xm3tYnDSb9ezC7HmQB2c3GMwJk68GqdF27Z6ngL58HKM6vMwLJOW4smLNaKsV2Yx4E38VAWKYx1enzwNC5duwIHaJ6FLt2sweNj1aKcRZq+NIob/xei+O9Hv69sQSwod81GLOhInxhpIgARIgARIgARIgARIgARIgASiJxCFwKJAPrIW88aMwPQvd8PZ/Rl8NbMXakffhoZnegWI+3qORtHoN/H0pTlY/XQfPHTkMXw0vTfqedZi3q0D8FWveZjStwyvDb4bK699HfOvFzJHJD8UyJ61mHrpLXhpnwfDX9+AQadHa7qoewX+VTgRWy97Dk9duh1TLnoAq+57A8tui6ZtfzsK5ENLcVf3UbA88xVm9tKCsl6ZRcvWd56ioGLLcjhXz4dn/0YoFSWwnXQWss+7C7aTukasTJH/wDuD78C3V87CuO4nQAFw4PMJGDLzNDzzyeA4hZAQzSoulBbJyCrIhDWiZUmsI962WY4ESIAESIAESIAESIAESIAESCBmAhEEFq/oMO/cAXilVSs0XbkGP14URmBRZOxdNQ3jJyzCD5bzMOK6+nhqxge4U4wGaavAseUdjBejS3Zmo0Pffhg1Vozw8I/a+Ceke8aj4+pn8dw3VnQdPhHPXh/k93/15bUMyM5Drl3BjrduQ6+JTTD7i8dxzp45uOTv83DdwhUY0tqNVdPPwMCvx+DthTfilAh+KLKMzfNuxx2zN+JQcQnujUlgEfqNC47ScsgZOch2fYtHuwzC5n8uwcLrT46BYaDAsgLTu6w+Nprlojx41s5DtyFzfDzDsK6OLcXMFPkwlo/qo91oJ1Vc+Q9K3xoCxe0EFI86WgkWG6SMXOTdND+CyCJy7Avcf+HruGDp8+jbxKIKbp7yHzDn+jvgmfg97mqnQN67CtPGT8CiNa4qI5AUuQxr543EhIVrsDO7A/r2G4WxV5+G4J+fWm0ES6h6hU2fYnSf79Fx5J94b9b/UFynBwZPnIirT+MIlph7MhYgARIgARIgARIgARIgARIggTQTiCiwKPImLJq0EW2HN8L/zhqIWSEFFgVy6Zd49MLh2HrrdMy4tQXWPX8NBs8/jHtfX4+BzZZjZO8H4RyzEJPOl/HJmBvw8l9m48NRZ8J+aCmGdBuJb89/BG891ROli4bh1pm1MHnpTFwmpv4EPbziz8v9bsYzawbgtXXDcPKye9B9hBtTVszCZbU92PF2P/Qe3xJzV41BF3sYP8TUos1vYOCNy9BjZCtMnDQ/doFFtdErFo287CFs7ToCk5+6Dq0zJMTEsHIEywpM7/zNsdEsPfPhWfMC2t86w8vz1FCsw428SQ0zRT6EpXd1xyiLRqOdFA+KXr0R7t8+Pz4TJAn2Uy9B3s2vhb2UFM9RfD6uDyYc7YWhN16Nzp3boVmmB86SEijZ+ciUtuCNQeOx85apGNTBg/Wv34/xZcPw4ciOsG15Bb3nN8Hc0V1RS96FJffPRN3xz6Hnn0E+nzAdvayfYOj5OzB4wx3oIG/GG3fcgzVXPY+x3Wodq9eX93d1fwJ5T8/DuLPz8dOLg1DoeRBfPSCuCX8dgxD1QKo0dyZsngRIgARIgARIgARIgARIgATMTCCKKUIeVJR7YLGvw+x2t2BGKIFFkVG68jGce/tqDFv0Nga0BZzfTUTHAYsxfME6XLF/OHoXOjHp8xfQ9wQZ296/E30ebYOFPxSijRBYuo/CuqGLsWJIa7hXT8cZ/V5C4Rs/4Y4OIeQVsSbMmJsw6qN9yLn1FXwx8kwcXXoXuo+y4JmvZqJXgYyDHw/B+aPtmPr1dPQsCO2Hui7LfX0xr9UczOn0DTr1EyJGLFOEAmxUKlDy52/4cMTNmNd6Fj4Y1QmZiJKhEGiiEVgWrMNNzuCsw9mt+pkSZgpcpUUoQw7yc+2QEr3CZDcOT2gOyO6gNUm59VBn9PoIrShwlx3Abys/x7vLl+CL/2yCp3kP9Bs3Dte3zYBnywLc9FA5xiwagPY2BRV/fIihV/+KYWvuReuNr+DaGXZMePhmtG8go6LUAWRnw7op2Oc5sB05JrC03/Mh7uy9BQNX34eudvjq/RmDvnkAZ5Z+grvPX4prPp+KS08AnKtm4sxXW+Dr6ZcijwJLolnD8iRAAiRAAiRAAiRAAiRAAiSQUgJRCCzCHjHyYQ1eiCCwHPpkKLqPVPDUiudxWW0ZnjXPo/2tMzH8tbXo+t3puGGqhJz8HNglQHaVodR5IaZ9/SwucXvXHVGeWoFZvQsCRmoEFznEdJ618wag/9SVKG89GHNeuRvnZko4VE1g2f3uAPQYdzJe/v4RnJ0Vwg91YdvJ+NsTNkxaUIgu62f7RonEKbCozbixbVF/9JncBvO+fRCdM6NkGKXAIgSr/9sTnHUogUX3zMKlvRBYHm0a8gwpuzbqPLApigtHgex2wVlRAVeFG45fPsTEoStx+QfT0HPXLHS4ZTaya2V4102R3SgvOxdTvn4OPXLLsWH5XCxavBTLD52MG4aPxrCLm0FxB/u8KWS/OLJ+INr9OAcdb1Ywf8NgnC7i61qD58+Yi9NEvW4hxPyBQeuH4AzI8PwwGx3m/AVfzeyJfAosUcSTp5AACZAACZAACZAACZAACZCAfgjEL7AosromyLmDZgGSBdZuE/DWVV+gx+Cf8eC7b+GW04TA8gTa3zpfHcFy+c5B6HV/I0z/7yh0UsUOcdhUwcV6OGBh18CpMAvWYYAU0Eb3SVj6xIUoWz4GN436EHuzL8KkBVNwxV8zYVVkuNfPQLfr38TAd7/AgFM9+HF2R9z8SSHefrc/WqnDKI4Xigrkw/jPvRdi+KcScmtlwepx4mhJOXLy62L4ywE7CVX3V9gSYjclRfFg47y/4+9TzsKC9ffjjBBt1z6uzolY8oATD6qL3AabInSM500lj6BrENb36omZVnkue1D00pVw71wdpEYJtpPPRv7t74ZuTXBe9xy6f3YJvh52bIEa2bUNH911Bfbd8wNut81Gt6kN8eqTF+PYrDSRn7k+QdCJcqcTFaXr8c7DzyNnxHyItZNlV/XPX8V1dY+NYGm34130770TIzYM8wose5ZheI9vcNPqh9G1LGAakLCRAotWGcN6SIAESIAESIAESIAESIAESCDlBOIXWISpbieOlpb7tJJs5Lr/h9HnjMThkW9gbr8TsPyB6zB8yWHcu2A9bq+7GP16P4+m0xfj8Qs93i2fXf/Ee8/2Rr3AnXOqrDWyAYPaVm2jlvQDJve5Awv2tcbgOXMx5Owc2MWapeLltWIVnrzgdvw68mPMutqDxYP74o2zFuPtgW19u7kEG4njm84iZp+ogsdcdLvzJdz54tcYfHYBMgO3ganib8D0F7GGy9rXMfj+19B+0ru4p+MevDn4CkxtMRdfjuocpu3jGdYqX467/QLLJb/i8Q634d8DFuLzwlOwdsYtuOGFTeoaLAOaL8OoYKzF1KY0M8uQtF/k1rnuHZS+fffxF4hkVRe5tZ92cZiLR+TGWjw74Flk3/s0BncqUGN9ZNULKBy5G4OWTsDZGevw4g3PIOORF9C/rR17Ph2H/vPb47l516Hep6Nx76/9MHtwW9jLfsCrQ59D7Ykv4YKfg3w+6WVckREwRci9Hi/dOAy/3bkIj11YC2vn3oV7fh+IpRPOQ/ZhCiwp7/HYIAmQAAmQAAmQAAmQAAmQAAkkiUBiAkt1o+QK/PbpY3h04hLsa3gJbrvUgglT3/euZ9LOiQNfvYyJT72N7/ZZ0PicazFiXH+cU9cOhBNYAlf49K3zck6/11Ch2JBVKxeZVgkWa3dMWvokLs53oWzdYjw8di6+3C/h9Cvvwr33XYHWlSpJhKlOQmCpXEg2tilCisuBNW9OwIz5n+LnIw1w+pW3Y1jhFWib5VdoophmVWWK0FeY2TMHv390P+58cgWkRpeify8Jjz79npdn+zCs08xM80Vu1VlXFahY/x6cq16FZ/8mKBWl6s5B2d3u9oorFluES8QNx4GVeOPZOXh32QYckGqjWcdLcMvQe3B5m2zY4IZj638wbcpMvPfTAdQ/4yoMGF6Iv7XOgOT8DZ89/QSeef8nHGh4Jq4dMQrDuzWHzRXi88o1WAbhdMUNx6+f4enJU/HhOheadL8FY8Zcj461rVACpwFxBEuSujhWSwIkQAIkQAIkQAIkQAIkQAKpIRClwCKMccN5tBTltlALl4rpD8sx4orRODp0PqZe3Rxl303CxfdaMWflRJybK16SnXA4nHDJgMWeiZzsTFjF9Bn/NsI5+cgVC7T4Ropk1ao2gkR90XagqLSiGp1jUzkgV6CstFxtw5aZjewsO9QBLpVHBD/CtB0pJJ4KB8rLK+BWLLBlZsXetmigGgt1rRqHC4pkR1aGBEd5BbJy82E/EJ51oK2pZ6bxIrd+Zzwu7zbNskcdsaRu02zPikJc8VWguOF0lMPp8kCBBIstA1nZWb4RUGLdFRccDgcq3AostsyA72S4HQ6UVbihWGzIzM5Glk1kVYjP1RjKyCrIrFzPxeEoQ4Vb5H0WcrIzAvI+4DwxPa3c4l0YuHodkZKP35MACZAACZAACZAACZAACZAACaSVQAwCS2Q7FY8TP7zyAJ5YtAK/H7WioHE7dB86Dg9edDJsCW8lE7l9M51B1maKNn0lARIgARIgARIgARIgARIgARLQOwFNBRbhrKeiDI5yFzyKWPvWhozKX/v1jqLm2UfWNS9mtJgESIAESIAESIAESIAESIAESMCYBDQXWIyJiV6RAAmQAAmQAAmQAAmQAAmQAAmQAAmQQGgCFFiYHSRAAiRAAiRAAiRAAiRAAiRAAiRAAiSQIAEKLAkCZHESIAESIAESIAESIAESIAESIAESIAESoMDCHCABEiABEiABEiABEiABEiABEiABEiCBBAlQYEkQIIuTAAmQAAmQAAmQAAmQAAmQAAmQAAmQAAUW5gAJkAAJkAAJkAAJkAAJkAAJkAAJkAAJxEBAURRIklSlBAWWGADyVBIgARIgARIgARIgARIgARIgARIgARKgwMIcIDUzbg0AACAASURBVAESIAESIAESIAESIAESIAESIAESIIEECWgqsLjdbogKeZCAEQn4c7v6kC8j+kqfag4B5mXNiRUtjZ0A8zt2ZiyhTwLBHrj1aSmtIoHYCLCfjo0Xz9YnAX8eZ2RkJGygpgKLw+GAx+NJ2ChWQAJ6JMCHIz1GhTYxL5kDRibA/DZydOkbCZCAEQiwnzZCFOmDICB+RM/NzU0YhqYCC0evJBwPVqBjAlTodRwcE5vGvDRx8E3gOvPbBEE2iYt8CTVJoE3oJvtpEwbdgC7789hisSTsnaYCS8LWsAIS0DEB3kB0HBwTm8a8NHHwTeA689sEQTaJixRYTBJoE7rJftqEQTegy1rmMQUWAyYIXUoOAS0vvORYyFrNSIB5acaom8dn5rd5Ym10TymwGD3C5vWP/bR5Y28kz7XM46QJLIp8CN9OfwRTP98NqWk33DOmEOc1ABSlGJvnP4yH39sGKa8jbn9yLHo2qBqeUOfE+rmRgk5f0k9Aywsv/d7QAqMQYF4aJZL0IxgB5jfzwigEKLAYJZL0ozoB9tPMCSMQ0DKPkyOwKDLKv3sGD/zQHQ/c1BLyTy/ioQ2XYd7g1vBsnouBCxpi/Kjzkb/z35jwagFG/6snKjUWRQ5+zuM9cEKwsqE+D6zTCFGnD2knoOWFl3ZnaIBhCDAvDRNKOhKEAPObaWEUAhRYjBJJ+kGBhTlgRAJaPm8kR2ABoLgdKPNkICdDQvGqp3H/uqvw/O1/xd5PRuKVgskYfa4dcG/HeyMW4sQpo3G23RcqRQ5+zhMj0fy/QcqG+jywTiNmAX1KOQEtL7yUG88GDUuAeWnY0NIx8SyhKCoHsbI/DxKoyQQosNTk6NH2cATYTzM/jEBAyzxOmsAiQCtyEb6c2B/TNp+Eax4cj5va5mLPkkIsbjYNw08X3+/GksInYRnzDC73D2FR5ODnPPgUOq4OUjbU54F1GiHq9CHtBLS88NLuDA0wDAHmpWFCSUeCEGB+My2MQoACi1EiST+qE2A/zZwwAgEt8zipAgugwFVWDIdrG94asxztnhqOZv8pxOuNpmFEZ7/AMhd1nhiD8zJ9ofEJLNXPqT35QZyy/PiyoT6vUqcRok4f0k5Aywsv7c7QAMMQYF4aJpR0hAILc8DABCiwGDi4JneNzyEmTwCDuK9lHidHYFFkFK94DGO33YQpNzeH9dA3eGbo5zhn3v3oumUm+r3TFk8/fCHqbf8Qo58C7pt2BRr7g6PIcK8Pcs7UvmgQy+eBdRok8HQjvQS0vPDS6wlbNxIB5qWRoklf+Msoc8CoBCiwGDWy9IvPIcwBIxDQMo+TI7AAkCt+w7+nTMHc1ftgyf0retx3P/p1rAer+wC+nzMek5fthjWnHa6fOBZXNLcBe5dhzDQJhY/3RP2g59ghxfi5xQjRpg+6IaDlhacbp2hIjSfAvKzxIaQDYQgwv5keRiFAgcUokaQfFMKZA0YkoOXzRtIEFkCGy+FAuVsGJCsysrORaRWL1CnwOMtQViE+tyErJxt2oYTILpSVA1k5dlhCnRPz50YMP31KFwEtL7x0+cB2jUeAeWm8mNKjYwSY38wGoxCgwGKUSNIPCizMASMS0PJ5I4kCixHR0yczE9DywjMzR/quLQHmpbY8WZu+CDC/9RUPWhM/AQos8bNjSX0TYD+t7/jQuugIaJnHFFiiY86zSIDbhTIHdElAyxuCLh2kUaYmwPw2dfgN5TwFFkOFk84EEGA/zXQwAgEt85gCixEygj6khICWF15KDGYjpiDAvDRFmE3rJPPbtKE3nOMUWAwXUjrkI8B+mqlgBAJa5jEFFiNkBH1ICQEtL7yUGMxGTEGAeWmKMJvWSea3aUNvOMcpsBgupHSIAgtzwEAEtHzeoMBioMSgK8kloOWFl1xLWbuZCDAvzRRt8/nK/DZfzI3qMQUWo0aWfrGfZg4YgYCWeUyBxQgZQR9SQkDLCy8lBrMRUxBgXpoizKZ1kvlt2tAbznEKLIYLKR3iCBbmgIEIaPm8QYHFQIlBV5JLQMsLL7mWsnYzEWBemina5vOV+W2+mBvVYwosRo0s/WI/zRwwAgEt85gCixEygj6khICWF15KDGYjpiDAvDRFmE3rJPPbtKE3nOMUWAwXUjrEESzMAQMR0PJ5gwKLgRKDriSXgJYXXnItZe1mIsC8NFO0zecr89t8MTeqxxRYjBpZ+sV+mjlgBAJa5jEFFiNkBH1ICQEtL7yUGMxGTEGAeWmKMJvWSea3aUNvOMcpsBgupHSII1iYAwYioOXzBgUWAyUGXUkuAS0vvORaytrNRIB5aaZom89X5rf5Ym5UjymwGDWy9Iv9NHPACAS0zGMKLEbICPqQEgJaXngpMZiNmIIA89IUYTatk8xv04becI5TYDFcSOkQR7AwBwxEQMvnDQosBkoMupJcAlpeeMm1lLWbiQDz0kzRNp+vzG/zxdyoHlNgMWpk6Rf7aeaAEQhomccUWIyQEfQhJQS0vPBSYjAbMQUB5qUpwmxaJ5nfpg294RynwGK4kNIhjmBhDhiIgJbPGxRYDJQYdCW5BLS88JJrKWs3EwHmpZmibT5fmd/mi7lRPabAYtTI0i/208wBIxDQMo8psBghI+hDSghoeeGlxGA2YgoCzEtThNm0TjK/TRt6wzlOgcVwIaVDHMHCHDAQAS2fNyiwGCgx6EpyCWh54SXXUtZuJgLMSzNF23y+Mr/NF3OjekyBxaiRpV/sp5kDRiCgZR5TYDFCRtCHlBDQ8sJLicFsxBQEmJemCLNpnWR+mzb0hnOcAovhQkqHOIKFOWAgAlo+b1BgMVBi0JXkEtDywkuupazdTASYl2aKtvl8ZX6bL+ZG9ZgCi1EjS7/YTzMHjEBAyzymwGKEjKAPKSGg5YWXEoPZiCkIMC9NEWbTOsn8Nm3oDec4BRbDhZQOcQQLc8BABLR83qDAYqDEoCvJJaDlhZdcS1m7mQgwL80UbfP5yvw2X8yN6jEFFqNGln6xn2YOGIGAlnlMgcUIGUEfUkJAywsvJQazEVMQYF6aIsymdZL5bdrQG85xCiyGCykd4ggW5oCBCGj5vEGBxUCJQVeSS0DLCy+5lrJ2MxFgXpop2ubzlfltvpgb1WMKLEaNLP1iP80cqNEEFAUVvyyHZ98mwFkMKbsA9tMugbVBq7jdosASNzoWNBsB3kDMFvGa4S/zsmbEiVbGR4D5HR83ltIfAQos+osJLdKGAPtpbTiyljQQUGSUvHM3XJuWAbIHgAJIEmDNRM6lY5HZ+Za4jKLAEhc2FjIjAd5AzBh1/fvMvNR/jGhh/ASY3/GzY0l9EaDAoq940BrtCLCf1o4la0ohAUWBc+3bKH2/EPC4jmvYkn8i8gd+BEtBk5iNosASMzIWMCsB3kDMGnl9+8281Hd8aF1iBJjfifFjaf0QoMCin1jQEm0JsJ/WlidrSz4Bpfwo3NtXwvHZM3DvWhO8QYsN+f3egu3ks2M2iAJLzMhYwKwEeAMxa+T17TfzUt/xoXWJEWB+J8aPpfVDgAKLfmJBS7QlwH5aW56sTWsCCjz7NsK9fxM821bCtWMV5D93ArIbissBKHLwBiULal0/FxmtesVsEAWWmJGxgFkJ8AZi1sjr22/mpb7jQ+sSI8D8TowfS+uHAAUW/cSClmhLgP20tjxZW6IEFHV0inv7Krj3/az+qzj+BBQPFI9bFVaOiSoKACmEwGJF/m2LYfvLeTEbRIElZmQsYFYCvIGYNfL69pt5qe/40LrECDC/E+PH0vohQIFFP7GgJdoSYD+tLU/WFhsB73SfVV5RRYxU2bHKK6KIESpi4VpVUBFCSpBDfC4WtQ1ySFkFqD38G0g5dWMzSCyVqyiQqtUrKf4rJebqWIAEjEuANxDjxrYme8a8rMnRo+2RCDC/IxHi9zWFAAWWmhIp2hkrAfbTsRLj+fETCD3dp4qgErIBCdYGLWFr2BrWk7rC3qwTyle9Cuf3r1UpIWXlo9Y1M2Bv0SOkABPOBwos8UeYJU1GgDcQkwW8hrjLvKwhgaKZcRFgfseFjYV0SIACiw6DQpM0IcB+WhOMrCQogVim+wSrQIKtWRfYTu4Ka4PWsJ/cBVJ2HUCyQrLaAIsNirsc8qFf4dq7EfKBLbCf1AXWhm0gdhES38dzUGCJhxrLmJIAbyCmDLvunWZe6j5ENDABAszvBOCxqK4IUGDRVThojIYE2E9rCNPkVSU03UesppKZp4optmZd1VEqtpO6ekUSiw2Sxer9O9iUIEVW12dRFA8sVrsqwISaOhRNiCiwREOJ55CAbz6dAFF9Th3hkEA6CfDBJp302XayCTC/k02Y9aeKAAWWVJFmO6kmwH461cSN0p7G031O6gJLQTPANzKlUlCJEpeWeUyBJUroPI0EtLzwSJMEtCLAvNSKJOvRIwHmtx6jQpviIUCBJR5qLFMTCLCfrglR0oONyZ/uA8kSt6Na5jEFlrjDwIJmI6DlhWc2dvQ3eQSYl8ljy5rTT4D5nf4Y0AJtCFBg0YYja9EfAfbT+ouJHixK23SfOJ3XMo8psMQZBBYzHwEtLzzz0aPHySLAvEwWWdarBwLMbz1EgTZoQYACixYUWYceCbCf1mNUUm2Tvqb7xOO9lnlMgSWeCLCMKQloeeGZEiCdTgoB5mVSsLJSnRBgfuskEDQjYQIUWBJGyAp0SoD9tE4Dk1Sz9D3dJx7XtcxjCizxRIBlTElAywvPlADpdFIIMC+TgpWV6oQA81sngaAZCROgwJIwQlagUwLsp3UaGA3NqmnTfeJxXcs8psASTwRYxpQEtLzwTAmQTieFAPMyKVhZqU4IML91EgiakTABCiwJI2QFOiXAflqngYnbrJo/3Sce17XMYwos8USAZUxJQMsLz5QA6XRSCDAvk4KVleqEAPNbJ4GgGQkToMCSMEJWoFMC7Kd1GpiozTLedJ+oXQ84Ucs8psASTwRYxpQEtLzwTAmQTieFAPMyKVhZqU4IML91EgiakTABCiwJI2QFOiXAflqngQlhlhmm+8QTES3zmAJLPBFgGVMS0PLCMyVAOp0UAszLpGBlpTohwPzWSSBoRsIEKLAkjJAV6JQA+2mdBkY1y5zTfeKJiJZ5TIElngiwjCkJaHnhmRIgnU4KAeZlUrCyUp0QYH7rJBA0I2ECFFgSRsgKdEqA/bSeAsPpPvFGQ8s8psASbxRYznQEtLzwTAePDieNAPMyaWhZsQ4IML91EASaoAkBCiyaYGQlOiTAfjp9QeF0H+3Ya5nHFFi0iwtrMjgBLS88g6OieykkwLxMIWw2lXICzO+UI2eDSSJAgSVJYFlt2gmwn05VCDjdJ1mk/3R6sOFgqVq9RZJwTuO8hJqiwJIQPhY2EwHeQMwU7ZrjK/Oy5sSKlsZOgPkdOzOW0CcBCiz6jAutSpwA++nEGQavgdN9kkXWX6+sALPX7sWUVbtxpNyjfiwBOKV2Fl7qfSra1cuOywQKLHFhYyEzEuANxIxR17/PzEv9x4gWxk+A+R0/O5bUFwEKLPqKB63RjgD7aW1YcrqPNhyjrUUBsGJnEf72ziY43DLE//cfVklC23rZWH1Lh2irq3IeBZa4sLGQGQnwBmLGqOvfZ+al/mNEC+MnwPyOnx1L6osABRZ9xYPWaEeA/XQ8LDndJxw1MWXn50NlIU9Zf8CBogp30O+FUPL1ruKQZXcUO7GzuEIVVFyygpIK78iV6ofdIuE/f2+Dc5vEPl1IU4HF7XbDf5HFk2osQwJ6JsAbiJ6jY17bmJfmjb0ZPGd+myHK5vCRAos54mxGL9lPRxd1eccqeHauhnvfRsg7V0Nx/AkoHigeNyC7AUUOU5EEa9POsDbrDEuD1rA26wQpuw4kixWw2Lz/SZboDInhrKMVHmw85AgpZGw87MRRZ3Ch40i5C+L7UMeGQw4UhxA3xNQdjxI4pqRqLR5ZqTLipHobQjgJdciKAv/X4iwxJSjYIUaxLL6iBf52Sp0YiHlP1VRgKS0thccTXAWK2TIWIAESIAESIAESIAESIAESIAESIIEaQ0ABnMXA7h+8QsrBLcCeH1QRRRVTFI9PUAktAiCjFtDkTFiadAZOOA07a3fAHoeiCimVoopPGhC1rNwXWgTZVVKBnSWhR3us2h+8rF8o8IQxM5zQIYSMeMumKtRCw5FCKCxCYPnk/1rjgmb5MZujqcDC0Ssx82eBGkSACn0NCpYJTBX3OzHMcUeRU73F5mfa416MywS46GINJcB+t4YGjmYfR4AjWJgURiMgnkPEVI0dxeXqlIv29XMS3n1Fz4z8z13C16qHguzDW5Bx5BeU/voNGv35E/IcewHFDYiBB35BJYxz2zKaY43SDN9ZW2OVrTV2WRoAlaNTrJAlG4RgEepwh/pOAcS4mDADOuAO96WeAxKFbeL5+MyGtUJzkxX8dMC7e1D1w2qRsKH/GfhrQWYULVXLCEWBVE25kZQYlRL/PKkNBx1olp+BprUy+aAfcyhYQO8E+KCv9wiZxz5xLxy7YjteXLuv8qZpkYALmhbgpctOQUGG1Tww6KmhCbDfNXR4De+ceD4W/bRYD0A86Lern4PrWtbjM7LhI298B8XL/vBP/8Abmw6qzyHi/9ssUsK7r0RDzi/sFLuCj8o4qm65G3z9DlF2w4EyiKkvwY4ipxti6kqoQ0xbEfelru6N6OrZhFaeP9DFsxEFcgkgy1BkFyyKB1KY6T4KJKy0tsIqWyv8bGmO1bbW+FOqBTcscEtWuGGFDO2n+0TDNlnnhBM6xHeN8zJwYq49aPNCp+jSKPg6KKLsiXkZaByirKhQ5GXIeMrA/72/CVuOlFc5RRQZ0aUxJpx3EsIUD1lvQiNYRJKu3V+G2z/Zij+KnOpcKbF3tE2SMOSMhnj0vGbJihPrJYGUE+CDfsqRs8EgBPxbyo36bDucnqrzdTOsEga0b4hpFzcnOxIwBAH2u4YIoymd+L3IiUsXb8CBMre6kKL/QT/bZsErl52K3n+pbUoudDr9BCIJFJEsFIMlPt12FE+s2oWKanNAxLSKcxrnYWL3Zkim0CFGXYQazyE+F1NXQh1hywZZ+6NAKUUX9yZ08fyM1p7t6OrZCBs86n9WRVb/lcKsCFKEHKy0t8IqS1tstDbDSlsbVUQR/3kki/qvEF1ScdSyW9GybvCth4WQ0aJOFvKC/UgnAQUZttBlAbSom428jNDCUDihwwIprJARtqwUvmwkrkUVHry95TC+31uCAw4XOtTLwWV/rY2LTyqA6K/jORISWISgcuYra7H5iKPyV1SRHhedlI+Hzm6K85vmQd67DGOmSSh8vCcaiEVf5CJ8ObEfpv4oVpWxwNpiEGb4vvM7oCjF2Dz/YTz83jZIeR1x+5Nj0bOBWDAmts/jAcIyJBCKAB/0mRupIiAeC77Z7V0BXf3btxr6n0431h904Pt9pdhXWn2Iqte6TKsFuXbvDUFsMZefYTvObNFPt62frd4sgx3iV9b8IDdYUa5NvRyOkElVIrCdyoXzqw+1JRoSSCeBcDtciD77q53FeGfLIfywvzToa1fTvEzcdUZDTVyI9Iu8Jo3U0EoijUaooW5pYnY4kSGaBipkBU538EVZxdQK/4uplkJHNHYleo54zmktb0NLzzac5d6ojk5pKh/0CiqKd2yJ+DvkuwKATZaTsMl6cuV0n52W+l5BRRIlvYKKGHFxYq3gU0+E0NGpYW7wJhIUOiRIsIbRDIRAFkrqEXaJ70MdIu6pkYkSjfLx5YVQ6JJl1M20IstmhfjBMpyoE8mCuAUW0aH/tL8MZy9Yq4orAqhIxj3WehjZrRVGdDoBB1fNxRMvf4Pt2f/A9Gl9cPBgKdrU+RUzr12GzvMHo62wzpqF3Bz7sYFQigzP5rkYuKAhxo86H/k7/40JrxZg9OM9cEIsn//LK+jwIAGtCFBg0YqkOesJfCD3/6oj+tGdxU5sL/KKJesPllWuqB64Arp/fqz41UjMs400X9a/Krp6owxxtxM3jpArp0f4LtS9mYKOOXM7mV6z300m3Zpfd6Rf4rcXebfjDHZE2sozsD+uXj7SDheij3Z6xE4VwX9FF/1yVri3nBhDk+jLcozN1ZjTBf5wO5HUGEd0aGi43VeEueEWD9WTO41zbbjEuhWtHOtxcvlvaONYjzy5xCukKN5RKhZ1FZNQh4Sj9Tuq/5XVaan+68wogAwrTm+Ur075kYM8bYkZH+GmnojZICFbNLDQkc7cEM8b9bNtsGvQNycksHy2/Siue3MlJjleRA/3GjUZZcmK3EvHoME5/4cdP+2BvdZaTHouC2Om9cG23cXokvkFCgcsARoews6iRug79jH8o2U2/jp7DYTytal/B5T+9368UjAZo8+1A+7teG/EQpz4xEg0/+/I6D+fMhpnB5/Klc7Yse0aTIAP+jU4eEkyfXvxsYd3/4N84K+J4u9vfSNRAh/IA4evBq6yHmnbOb8bkR5skuRuxGop6ERExBNiJMB+N0ZgaTw9sD+sbkbgSLxg3yWyJkI4cSFwO85gaMJt5RltfxwKeaQXTL3242lMITZdgwhEyt9I3we6KqSE0+pmIc8efFRtfoZFnX4S7BA6RMu6wUfdivPzxJSYE7Iqi0rOIlh2rYa0YyWkg1tg270adnWqjxBSvP+Gm+6jZORBbtoZStOzgHot4RF/SzYoFhsUyQpFLEzrE1QSGQFRg1LBMKbqRmD5YW8xtr54PS5w/wQ7fAsNSRbkXDoWWecNQXmFG/aD/8Z9kyU8OK0PnEXlaLplJq55qwWmjj0fdfd8hifH7ME/Fg3CO9/sxOSVu1E6rDP2fnwfFjebhuGniylFu7Gk8ElYHnwKHVcXRv/5Q8/gBLkEX+4sUhcVE8PdxQUshmU2y8swTDLQkdQR4IN+6linq6Xqv4aK1fGLKtzqEG+xSKE4Aocci1/G/NN8Ax/kAx/4I402icfXull2HC53BS2aY7Og9Qk5Qb/bXeLEntLg5eKxI91l9CTonNsk9AJs54T7rnHwculmq5f22e/GHonAKYbBSocb1SGmIYoNC0Id4UZ1BPaHwcqH6wtjXRMhdiqpLxHLC2bqrUusxXDrOCRWc80uHWmxzprt3THrRW6v3leKNXtLgrokRgH864Kqa8FVFzqqFwx3Pxdc452aYj24CbZDmyHtXOUVVop2ebdIVv/zbZccMjAS5HotoNRvBaVpF8hNu0DJa6Julez9z+r9l4chCOhCYBEkKw7/gT+nnVd1LpokIfPMmyHZs1De5u+obd+OQp/A0kAsgutxothlRVaGBJuyB+8XPoPM8U+jo3IIn238Bded0wX7Pr4PrzeahhGd/QLLXNSe/CBOWV4Y9ecFk8dg1frdePTrnerIGP9AKzEcK/AiFQsxiaP6mgTNhBCTn6F+npdh44rvhrh0EnOCD/qJ8UtX6XDrmfhfJMR2x/5h5IEP+oG/YPp/6UzGkGP/w2rgw5n4VaZJXiYa53r7ocDFw4St//hgC0pcVecBiyGnc3qdgrMaB9mSrnKrvuBD1neVuLCnJMhQegXYVVqBXcXOEKKNC7uDlRPzkA87UFrNxnTlgRbthnsAtIcZ6xvuV6xw5fz3p+q2i3wwuqCzrciJxZsPVe6+cl7TPAzs0LDGrf8TblRHMheADDcyI9yoDv80xFDXS6KjOrS4DpNRR9w7XIRYD0FwXPbHETWHj7t+JeDKU+ri0W41dyOISOs4JCNGNaXOSIt11hQ/Itl50OFG/6W/HLf7Sn6mFRPPa4Y+p9StUkWk9TsitRfd9wosu7xCCvZthGX395DK/zwmpAhRJczuPuJtUG7c2TtCpUFrKE06QcmqE7Bdsk1dP5SHMQnoRGBR4P79KxTN+7/jKdsyIImpQje+ClvW0UqBpaGzCCUrn8VjRf3x6OUnwrbjI4ye7MTd0/+O5lDg9njUeU/u9TPR7522ePrhC1Fv+4cY/RRw39S+aBDD54XP9MXuj2fgo7WbUCwdv1CQIknYJJ0Mh/XYL73+NQnESs7f21upOyL5xZfAB2T/OgPi22b5x0bEFGTa1EUl/WVCPRwbMy2N7xUFFv3EWMv1TIRXkYaRx+O5fwGzwFXZA4eyiv6jUyNv3xT4sBr4cBY4RzdQKBb27ix2YcHGA9h0qAwlLhldTqyFK06pgxZ1suNamMu/zWIwXyN+F2wZR3Xuu1ikN4igowjxpfw4gUi0LV5MxMLpYqRQsGPzYQeKK4LPhzaaoBOvMBNvOT0IOiJbVuwswjXvb1Z3p/ALBUKIapRrx/Lr2sY1CjXSqA7/aLVgORduVEfgNMBgZcON6tB6p4t4+ik9lgm3+KOWUwWq+x7vDhehXhzFLm9vLVmIdr/ORxt5m7pLiFjs8puGV6H31UPRMMy2onqMC20igUAC4l5d7PLgnS2H4R8d2yQvA1eeUgen1slGuB8PtCIpOY/Csut7SDu+U6f7qMLKcaNTQu8mFGy6T+XoFMkKWMXolJq6bKtWlM1Tjz4EFrHQ4m9foujV64KTl6zIu/UNWLOKfALL5ai/bxOkOplY9tRTeHnVXljqd8TtD4xGj+ZWYN/yyt2G6rsP4Ps54zF52W5Yc9rh+olj8bcmblikkig/H4O+tffhz+e6w+X2QIgpQR981G2xgh9ihedghyq+2FpXLhwpXoCsknenjxIpB1szjg2JC7xZW7JqoyT/FLXKWhkWNM/3zgcUprVu3ACOOi04hUnn1zAFluQGKF3rmUTrVeAc4cAV3sXfXRp5R8IFDoGtIo4ErMoeKJTEPz9XAfZvhPub5yEf3Qk4S2EtaArrmTcDp14crUtpPU+8eIZY/1FdlDDsd8E7Zwo6CUY0XmEm3nLBBB1xL/1xf5n6wF79EIOETs7PRJsQU+ACR6IFQxHvehuRRnUkYxpggqHUpHjYUR0JbufpF5eDGRpu8cdEpgqk5hd0v0cKLDu+g7L41XYz+QAAIABJREFUVlg9TnWNQnHIsMBlzYS1eyE8XYdoEidWQgLpJCCEcI8sqxkuRnlmWC1hF2+N31YFlgObIB3kdJ/4GbJkOAL6EFjEL43uchyZUHWOXaXhFivy+r8Le9OOKCsHsrKtKFt8B3L/NhluKRvlYmsviw1ZdguspftgKTjRe16OHVLZIcjWLJSJXyklmzqdyP31TGS0uRwoaBbV564Vz6L886eTkknhxBexn3nwQ1IXP/KLKv7RMeL/i4dT/3dVHywkHLQ3wEFbfVV8yc86Ns8vx26Fknci3HmNkWmxoEFOwBxAIfo0aAUpM8jcfvW7lpAy85PCxsiVUmCJLbo1YT2TwBeIyl9GA4Z8i+9PzMtQt9MTR+AUkcAV3v0vmKl5gFcg7f8ZGW/8HXCXe4e7qqspWgB7NtwXPATPGTfHFiwTnB1RtAmhtqvlgvHhCJ2EsyaUMBN2GooEhNpdIRkj0RJ2UoMKEl0A0i8AVzelev8WzNRw4lki23nGLy4nClS8pG0GKrxraoU/FEgHfoFUURTpRPFEDGnH6oDzFEj7NkAq2RO8bEYtyM3OUX9lU+qdBmQVhGxDyWsMJb9xGBskyE06R2EjTyGB5BBIzvMxp/skJ1qsNRQB3Qgs4sG+7D8TUP7V88fbmlUA29CVsGYde8kvLimClJGDXLvYX9qiDst3OIphK90PW8axqToVpX/Clp0He1Yu5JL9cO7ZiIr9WwBbBnKanwV7nWZQSg/BuWkZXNtXAbZMZLe/AvYT20J2HEXF+vfg/ulNVQCq6Yf4tcM/AidwU1V1UI4kvhMTCnC8WizEnFBbfAWscF2Vj0+YCYjZse8l2E/qEhynJMHWLPh3Ula+KvbU5EMpPwr39lVw79uoMs1o0aPG+xRvPIy4nkmlOBKwiFqgUOIVPcWNPvDhOR6CsTysh+z+ffOKV0MSI1eCHZl58LS5BihoEo+R6nBYuUmnOMtCfRFQF4Ez+UFBx5gJEG5xz8DpgNW9D1xTKRiZwCmDwb5PZAHIsFNfImwVGk0UpeJdkIp2R3Oqep5UHN25OBptvYr3V21nNKKJ0EI8XlE6miOWc8XUhMCj+v+v3p7/WSzkM5mvgBDPI637EGahTfEMqdRrAWSE/mFNFXDC3jMi3RckKPVbQAnTRjS4eU7NJKCFwMLpPjUz9kayWj8Ci7hPucrgXPMGKta9B/noLnVEBQqawn3WEKB+myrc/bczdcKO+B/f/HzpuBudb+118UQifp2VPVB8ixJJ4iai3mjEz4cVUMQK0KI6a4Z3ESJ1BcoKKJ7jF2sU7YS8CYtyB7cAzqNBc0USw9KcwVbLVtRFlAxzhLnRS+pcxBBHyJu75I3LcYcEKSsvhFAhwVrQBJaCIL/YiIdB8V2IX3PU7+J+saxupALP3p9R8s49kI9s8y6SpY5PzoCt+XnIu2GuIcJ+/HompTihZCv+LDqK/b4dZ34vKkepb92LwOHw/r/FFev/W6zXITqplvJ25CulCTHKU0rRyrMdGVYJmb596cUuOWKajTjESC7112xJTM/xjh6rsp6JSL+KYlgOblbXVPKPLwucphO1gZEelqOpKJaH9VD1qaveR9gJyGoXnWI0FgU/J5FV8aN5GQhhmfoi0Dj+X2IjvySEQxLpBSI8znQLSzVd0BF9yJp9vnusoqCHazVucS1Da3m7OoLoZ0tzzMy4CivtrdVuONyojkg7eQRO66se1eoLSh//vQRfVxQ0IcKN6gg39UVUVin2Oo+q6wlEcwhRQTzXRHU4/oR08JeoTo1FNPGOogu+LtJxjSXrXPVZMErRJCoCGpwUaZ9m1d4Ure+QZBFHpRWmDUXdMSKC+C76/6bh+n8h4rSEkhFkEXdfuNLdD2uQNTWyitgFFt90H7F+yoGN3N2nRkbdeEbrSmAReBV3hSpqiEVqDzrFtB4LYMuKrLinIzbhbsJxfxd8MUYh6IT61VsRC/7u2hCwWKNSuRNHprsEuUe2qusQiMMpy+pif+IoUErRUt6RDnLat6m+GId4CRQjcywhpluFe4EL+V340Tk2MW0qq/qvOwqcqxfA8+f24x8erRnI6nQzMtpfpXJRyovg2b8pQUaKd0RWIodYG2lHbHUELrToF0osiqyKmoFbEMf66CrmnEsJPvCKa8g/d90/IOvY0tO+R1Pf82nox1SxfU7V3XYSQayLsnp6cNcaSJrEHe8LQgLbLaZTWBLTQeMeKRj5pSVYiCsFncx8yPVaVjklotgTrEIFcKtr7yhY9tFcXPv7k8hUXJXXvwcWlElZePP0p9H3gp5qDeFGdVTfycNycBMQMMIh9KgOBfY9a6J87a0+LSTcxRDLKLhY+qwknRuLEKJ1H2CQ+hSx4YN4Pg6a72JaZ4rEFb3wjKaPjNQHJygURRTxOWUrxmwRI3M3wfLb/7xiYf1W8IgRsMctQ3Bsuo+0Y5X3x251d5+ArZK5u0+M7Hm61gR0J7D4HRS/YB9wBBcbtIZQY+oL9au3eJAUI3MCXkD9L7PipVRSvzt2+P8uqXBj6+Ey7xdiJ44jDhQ73Wo95Yd3qqOIxOFwebCj2HtjF/U1lg+isXLwOGziBbaVsg15suP476CoowfycPx3NYZ/oKHhRueI74I87ChuZ+ihxFY7JFumLxZi2EbiL/GKR4PrR4uRFjUywCYyOqLAYiIWRnE10otFOD/DidXR8In00pKktoNPXVBQsX01slx/Bm3Vmd0I9sbtvWteJGtaSCx9aLLOjSZuJjtH7PihVBPzQiFQsqI/F1m1ATGFJopDLohuCqQ6Ynrnd7C/e8fxtUoWeM4aAnfXO4O2GHa0tb9E8S6IKVShDslZBOlAuFFQ4sV4MyRXsJHZUYCoyadE6msj9YcJCkWGmbKlyLC/czssO1cCHt+oWosVSs4JcPd8HJLs9u7us2s1LGJEXuXuPj5RJcwPcNzdpyZfYDXXdgosNTd2CVtefVvHwF8K1WlUPgVYvH+JNW78x5bDZSir8L687yp1YpdPfBHizNYjZZB8p37vH6LtK2iFJ+gveUK0aSWmgMjHTwER33X2BB/NIR4cuoT4TnejcyK9xEb6PuFos4JwBGJ52NbkITz0oyzQNMT6RFGHUIIn7NDoYxWpD99bl8O+9L6YH9z9BdTfTcX2hmEfwMMYH2FKZSS3Iz/8h428eV8MIoGtid8He5mJNN3D/4IU6byayCOlNkuQG0e73pIEuWn050bfJ0bf96m/kAedchwMWpLOjebl2m+OxwXLb5/CuvIFdStZ9eeuei3gaXM1PJ0HeEd6hzoi5XakEUaij470o0+YNtRnwuJdsIRZW0eMxBajF8IdoafXe0upU9GKQywEnNJrIcWNJVnEUb1J6pQtBdLun2DZuswrnAQeQvC3Z3tHtARumRzmGUqu1wJK/VZQmnaB3LSLdx030c+r/1kTG12a4tCyuZpLgAJLzY1d2iwPFGLESBm/+KIKNn4hxjdE22/krhIX9pRUqCNlilxubDrkHckiyny/t1Qdui3EFPF5qbvq6A1bmBu7DcFHeoi6/NNBqvTVUJCvlKGVZ1tQfnniO/n47xpm29BEOYi6FfuRZbUg0+YfjitB7BiTUbIH9rK9YWISfn60W7HAJkU57zzByBchB5usJyVUi9hifJWtlbpWSV6GmJoloV62d8FpQeaEbHvl3yfW8u6ac/whaSImyGIxvIR3sorlAToUOi3qSHBqid+0SL+qBbrgqYDlx9dg//JJoML3C6T/V9FOtwO5DSLnSjQP4OFqifQCEK5smtqmsBQ5LXhGIgQkyGJHmKgW+pSgNBCLggbZ7e84E8Q0rhA7AwY5N6b+NZZ+Rw/nJhKedJQVL5hiwwXxr+j3BEOxZqB/9Gs6bIq2zSSLON4HytDr90TVX0ch9otFlaWjYRZWdhbBcii6NY+iRVcjzotGLAx3zYsR10q4UdehnqGFsNsZctPOUBq0htKkE5SsOseElMq1NmsERRppIAIUWAwUTD27cpwQ45/DJBY0DRBlxPIw/qlOxRUebD7s3b1JnLJq77FV/TcfdlSuObO7xIk9vgVUo2EQSnwRZdXvgszdFOugWsQwclUIqnqoI+r929v6vhLnNMvLQNO8DJzk/B0NpFL02vYCTvEcv1uLqPXdWpdha91zVT9/PuSbthXEmZ2W+thlqR+NmyHPUYUwBF+vxrsoYxZq2W3qLKdOjXLVesTnYntO8W+tDCta1s2C2GLcuyasl4hvrdggf4eZGx7LQ3YojyL9epMQLZMUFgt5uxzeB9TyIiC7wPuLqDXTfHP7Ywl5msSdyk4x0q/K4XyJU9SK6kUlXLtRvMSEKx7biCUFln1rjw05r1ZxuJFrSkETKHknRpENYi/2Juqim9Ec0U4L8Xa8YXbwq95Yss5l/xpNWFN+jnh4l8y27kqilKPpryP1iwkKRZyyFSKIkUZx+77ndJ9ELwKWTxUBCiypIs12YiZQfQpT4I4z6igaUaMYQYOAUTQK8P0+71Qj0R9vPuJAkdOriu8ucVUu/ltc4caWI8ndelsVZSQJVkVMjVLQ0bURr5ZOqrIOjRBXvrO2xqDckThqqa3aWTkKKAgxIe+I7bZjOcQL0ZkNvSvli9E2Lepmq4pJQYYNLetmq/LIiXkZaJzrHWkSuNijuquO76jclULynsPDeATU1fvFg3uoRaGN5zI9iodANC8q4eqN9BITrmwsbSsyrGvmwSZGZ1U/JAtcPSZAbntN8Nai+UXWXzJZ58YTG5YxBQEKLDU4zJH6vwRFHJVMTZuyFU5gkSxwX/gg5Obnc7pPDU57s5lOgcVsETeBv8cJMb41YdRRNL6FsNQduANGzmw6XI4Sl0cVbHaVVmBXsVMlJYSYzYe9f1fZ+jNGjqIpm+RBY/kALnV9X7lI8M/SyViWcRZKJDF/OnrRopZdjCLxiiON8zJwYq5dHU3SJC8TjXMz1M+FkJKX4RVjKsURn4AiPhPn+4WSSFt+xuguT6+hBGLfHrGGOkqzzUPA5YDtq6dh/fG1Y1PgMvPhOn805A43eKdY8CCBGkaAAksNC5jezE2yiON9aI5yypbYJXXrMljWLQpKSSlohoqB/wMsdn3uKKu32NIeXRCgwKKLMNCIdBNIxroyfp82HXagVIg3vilIdrhh8Yk7HvErKmyqeNMk144Ta2WqwkeLOlnq2ibi75Z1c5Av/kbglB0JVt9AlsAtRAOFEqvFP3kn3XTZfk0hQIGlpkSKdsZEQKxboe7i5lvnSow4EQsnUlyJCSNP1g8BCiz6iQUtiZNA4GhEdznsb97sW8A5oL6sAlRcOxdKk0QX/4/TRhYjgTgJUGCJExyLkUAs68oIAecfH2wOOi1JTCW684wTMeSMhpXrmKjTdHyIA4US/0gU0ieBZBCgwJIMqqxTLwSY33qJBO1IlAAFlkQJsrzuCDiLYdn+tboVs7oiYn4TyKdc7F3fKuodv3TnFQ0yKQEKLCYNPN1OLQExQuW73SW497+/VVmQV1089sQ8zL/8VGTZYltbJbUesDUzEOALqBmibF4fmd/mjb3RPKfAYrSI0h+VgOyG4nGpf0rqlspiWlD00+dJkQT0QoACi14iQTsMT8AjK9hd6sKqPUUQa76Ie8ZFzWqjXf1siDVVeJBAugnwBTTdEWD7ySTA/E4mXdadSgIUWFJJm22lkgD76VTSZlvJIkCBJVlkWS8JBCEgppyKbandHu9aABk2C3fkYabohgAfbHQTChqSBALM7yRAZZVpIUCBJS3Y2WgKCLCfTgFkNpF0AhRYko6YDZDA8QR4A2FW6JEA81KPUaFNWhFgfmtFkvWkmwAFlnRHgO0niwD76WSRZb2pJECBJZW02RYJ+AjwBsJU0CMB5qUeo0KbtCLA/NaKJOtJNwEKLOmOANtPFgH208kiy3pTSYACSyppsy0SoMDCHNAxAT7Y6Dg4NC1hAszvhBGyAp0QoMCik0DQDM0JsJ/WHCkrTAMBCixpgM4mSYA3EOaAHgkwL/UYFdqkFQHmt1YkWU+6CVBgSXcE2H6yCLCfThZZ1ptKAhRYUkmbbZGAjwBvIEwFPRJgXuoxKrRJKwLMb61Isp50E6DAku4IsP1kEWA/nSyyrDeVBCiwpJI22yIBCizMAR0T4IONjoND0xImwPxOGCEr0AkBCiw6CQTN0JwA+2nNkbLCNBCgwJIG6GySBHgDYQ7okQDzUo9RoU1aEWB+a0WS9aSbAAWWdEeA7SeLAPvpZJFlvakkQIEllbTZFgn4CPAGwlTQIwHmpR6jQpu0IsD81ook60k3AQos6Y4A208WAfbTySLLelNJgAJLKmmzLRKgwMIc0DEBPtjoODg0LWECzO+EEbICnRCgwKKTQNAMzQmwn9YcKStMAwEKLGmAziZJgDcQ5oAeCTAv9RgV2qQVAea3ViRZT7oJUGBJdwTYfrIIsJ9OFlnWm0oCFFhSSZttkYCPAG8gTAU9EmBe6jEqtEkrAsxvrUiynnQToMCS7giw/WQRYD+dLLKsN5UEKLCkkjbbIgEKLMwBHRPgg42Og0PTEibA/E4YISvQCQEKLDoJBM3QnAD7ac2RssI0EKDAkgbobJIEeANhDuiRAPNSj1GhTVoRYH5rRZL1pJsABZZ0R4DtJ4sA++lkkWW9qSRAgSWVtNkWCfgI8AbCVNAjAealHqNCm7QiwPzWiiTrSTcBCizpjgDbTxYB9tPJIst6U0mAAksqabMtEqDAwhzQMQE+2Og4ODQtYQLM74QRsgKdEKDAopNA0AzNCbCf1hwpK0wDAQosaYDOJkmANxDmgB4JMC/1GBXapBUB5rdWJFlPuglQYEl3BNh+sgiwn04WWdabSgIUWFJJm22RgI8AbyBMBT0SYF7qMSq0SSsCzG+tSLKedBOgwJLuCLD9ZBFgP50ssqw3lQQosKSSNtsiAQoszAEdE+CDjY6DQ9MSJsD8ThghK9AJAQosOgkEzdCcAPtpzZGywjQQoMCSBuhskgR4A2EO6JEA81KPUaFNWhFgfmtFkvWkmwAFlnRHgO0niwD76WSRZb2pJECBJZW02RYJ+AjwBsJU0CMB5qUeo0KbtCLA/NaKJOtJNwEKLOmOANtPFgH208kiy3pTSYACSyppsy0SoMDCHNAxAT7Y6Dg4NC1hAszvhBGyAp0QoMCik0DQDM0JsJ/WHCkrTAMBCixpgM4mSYA3EOaAHgkwL/UYFdqkFQHmt1YkWU+6CVBgSXcE2H6yCLCfThZZ1ptKAhRYUkmbbZGAjwBvIEwFPRJgXuoxKrRJKwLMb61Isp50E6DAku4IsP1kEWA/nSyyrDeVBCiwpJI22yIBCizMAR0T4IONjoND0xImwPxOGCEr0AkBCiw6CQTN0JwA+2nNkbLCNBCgwJIG6GySBHgDYQ7okQDzUo9RoU1aEWB+a0WS9aSbAAWWdEeA7SeLAPvpZJFlvakkQIEllbTZFgn4CPAGwlTQIwHmpR6jQpu0IsD81ook60k3AQos6Y4A208WAfbTySLLelNJgAJLKmmzLRKgwMIc0DEBPtjoODg0LWECzO+EEbICnRCgwKKTQNAMzQmwn9YcKStMAwEKLGmAziZJgDcQ5oAeCTAv9RgV2qQVAea3ViRZT7oJUGBJdwTYfrIIsJ9OFlnWm0oCFFhSSZttkYCPAG8gTAU9EmBe6jEqtEkrAsxvrUiynnQToMCS7giw/WQRYD+dLLKsN5UEKLCkkjbbIgEKLMwBHRPgg42Og0PTEibA/E4YISvQCQEKLDoJBM3QnAD7ac2RssI0EKDAkgbobJIEeANhDuiRAPNSj1GhTVoRYH5rRZL1pJsABZZ0R4DtJ4sA++lkkWW9qSRAgSWVtNkWCfgI8AbCVNAjAealHqNCm7QiwPzWiiTrSTcBCizpjgDbTxYB9tPJIst6U0mAAksqabMtEqDAwhzQMQE+2Og4ODQtYQLM74QRsgKdEKDAopNA0AzNCbCf1hwpK0wDAQosaYDOJkmANxDmgB4JMC/1GBXapBUB5rdWJFlPuglQYEl3BNh+sgiwn04WWdabSgK6FFhkWcbcuXPx4ZKPU8mCbZEACZAACZAACZAACZAACZAACZAACZBAXAQkScJFF16AYffcE1f5wELBBHVJ8UuRMVbvdDpRUVERYymeTgIkQAIkQAIkQAIkQAIkQAIkQAIkQALpIWC325GVlZVw45oKLAlbwwpIgARIgARIgARIgARIgARIgARIgARIoAYSoMBSA4NGk0mABEiABEiABEiABEiABEiABEiABPRFgAKLvuJBa0iABEiABEiABEiABEiABEiABEiABGogAQosNTBoNJkESIAESIAESIAESIAESIAESIAESEBfBCiw6CsetCYMAUXeg0//eS9e2PxXDHrxcfSsXe1kRYa84UWM2X01Hu/Z4NiXoT6PhnaMZRV5L758ZhJmfLUb7symuLjwUdzdtTYUpRib5z+Mh9/bBimvI25/ciyOmahA3rsMY6ZJKHy8J4TlilyELyf2w9QfAUgWWFsMwgzfd9GYzXPMTYB5aO746977yn71Skxq/P7xfXYIB5jXuo8sDfQT4LMDc0FvBGLMSa3MZ7+tFUnWE5ZAvPkd5/NIpGhQYIlEiN/rhIACWV6Hmff8jMv+dQVOqpUDuxREYFn7HAp3/gPT+jSqKrAE+zxazzzlKJMzkGO3hC+hyCheMRHj9/0D/+x1IuRDq/DiI7/gsrmD0GrzXAxc0BDjR52P/J3/xoRXCzD6Xz3RQHFi73cv44mXv8H27H9g+rQ+aAQFsmcdZl67DJ3nD0Zb0ao1C7k5dkSwIFqPeJ6RCTAPjRxd4/gm+lWPHVkbpx/fZwfzknltnNibxRM+O5gl0jXHz2hzUiuP2G9rRZL1RCIghJJ43vUCy/WuHd37XiRbxA/ligKx7XPgEfc2zVG0x1NIIC4CYvTKvx+8E8/+pCC741DMnNQBm30jRaRaHXHLo4Xo0zwb8k/PYvgXtdF4w1KsPtoI3e4Zg8Jz64X+fP1sjHr3CEo3/opuEyfjlCWPYOpn3tEnfcc+hv5tsitHxTzWQ64cnSLVaoG+Y8fi5ha5VfxRXA44lEzkZEiQ3Vvw8n3/xXnTBqPOJyPxSsFkjD7XDri3470RC3HilNE421aCHT/tgb3WWkx6Lgtj/ALLoY9ROGAJ0PAQdhY18trStmpbcYFkodQQEB32+tl4aEUOCn5cgu+LWmLIxP/DlicmYXnRCeg7dir6tS7Gt9OD5Js/J3/+BWf0rY9l7/yi2ixZrGgxaAaYh6kJIVuJTECRD4XMYX/uV+mHK3N7K84d0BUblSsxqeEiVWCZehkC+ldfn/4X9q+Ro8AzYiIQb9/cNheKczv+v71zD46qPOPws2eTvUkUZRMQIoJjqeIFVDpKaVUUIoGggsQrnQGsgkGlC3IJCZXbACG3TYI6kuAFFRWLaBVlIlahTGcsgxCIdq0WB5QEothKdMltz+mcZTdsyG42rBA2m3f/ynx7Lt/3vL/89j3v+c533smZzysVTSTfkULPfyUzaXkKicHal43A7ptRK559ShGSjU8DgaBabdZk4MzBRFT1M0qzqhjXlpYrV5Ox8b/YPtvBfkMC10zNJXt4EoGzUyQvPg2Bk0NETsBfKPnmbgr7/dU3M7ad+tYLMwH7tcezw3VUCizhCMn3UULAQ33tPynJrGJcThr2T3NYevgeMm+7kLif9rIm92vuzL+fvhUljN/wa4rn/pbuRysonb+DG1f/ies+D90+9q2BvDDrBhL2vcwjW65ixcNXY/1hC8ue6kZmzgjO9f7jpbPkvDIe//QWVky5GuuhreQt/44/PDeFAUEIaeoByhfm8u+xi8gY0p2aTQ7WX1TEjEH64z9VbHLkomQVMjpJQ21S0WreZ2aOgUy9wKKpeHY6Gf+XATizb+SC6o/JzarmvvW+2SxREhHpRhsE9BjuLmbsS30pWnwrtm0FZGy9joIFN9NjbynTdqXwyu+382B5a70lVJRwXJNDOdek0FjfRO2+jeSuNfDHBfdzUeUy0aGI7+wT0DVe+WxwDevaX5tA3rx0+nha+vBxbV9PwlfPM+/g3RRetN7rr0vPK/PO/mvh6QUT6S/+evZjHUs9iNCb5+WMoPbdGRTXTefJ23rzc+VqHn/9coqdqTSEaE+S3CGWlNN5xqKpHGhTkz7f9c727omq7qHE8S33tKHlxN3FpL2YTNGSFHr+8AFLV3Vj9sqRWLYvlXyk8ygjtnsaWGDR84pT0Pdxrz6Rj5zK9V4oqFJgiW25xdDo9EeEfD8ChaM4vCqNueX6TBEFNA8N9Zfy6Cu5pOwvYcb+CRTd0QeDp4GdzrnUTMxnVHXo9oyv0nlmQm9o3M/f17/JRztdVB3+nm/tU3jOmUqiL0maZ1jJq73ycFwXB03f8LajEMuCAkYFLPeC/njPkU94enE5yQ9PY9RliVgUjepNDtb1KmLWEH+B5XnOX5nFMLMeIg21ahMOf4FFb2qqo7bRyDnWeAy+c5mXFJB68rozMRThmBqKbvQVJWR8eRdPT+iNqicnH9/Ee47BcPAdZmy4mOJHugfXm76fT5MGTfMWV1Y+38i9M8ZxWY84at6fKTqMKbF03sFoITzTXlHCQ1+OpWzCJRjUlj7s1fZdvdACE5oD6Uz5+sHWnr4un1EtPE/8tfOqJUp6HqE3rylMpeYpB/vGFXJnsgFPw06csw/zQKh2Zyr+AovkDlES+y7SDU1V2RtMq82aDFFgaUvL/nwmvQ807aZoVhX3OVPR3pN8pIvIKvqHGa7AEtarTxRY2ufZbSORAkv0S0Z66CUQUGBxpmLeksmCI5NYNCYZk/d7I5ZzLCh7Shi/8UpKF92C/eguSqa/z5DSTG5wBW8f+oVvzZbRSRwpz2SFexJzhnXjx/+8i/O1vmQHJEmLbauY7krn2YzBWKs/ZOG0vYzf6GBw88KxZXHEAAAFSElEQVQoevK/ndxlLkbMnchVdgsmxaBXVGiqfJpJb15BwZM3Yz/wDnPyYWbR7fT2jy2wwOJ9ZnUZy45OZvGY3hj17XPqmb4qnf4nrzsj6ohOAoHPdI5OwlNRwphtw9n8+FWo1ZtwrE/mz5e9GlpveuV9dM8WxZXL7SYUVH78KFt0GJ1R71q90tSQnplYUULay5dQlpfGhV4f3spNL87g6r0n/Nb7rHTAHaOF5qLWnt5irS3x164lsDM02l/gzcc2TOUp80Ly0i7k6KfPkLG2H3nOVEK1+wsskjucoVjKYYMT0FS+DqFV/536guT1jC+/lnWzh6FWruGJst4sCqflIDMCrJKPiAqjhUBAgSUifQfkI+E9O/ygpcASnpFsERUEAgosRWNIathHeX4+z+2oxmPqxoC0bLIfuBRrRTGP/c1M90+24DL0JXVuFpMGX4ASqt2/INLonjS5XufR+a9RY+7Fb6ZOoMc6F0NXZ3CFb5vCkW425+byws4aFFt/bp2ZyZRre2D08dFUD1+seQDHhlpMVjNGgwHFmMKiN6YysOk7dpYtJqe8CqPtSu5dms3t/fyL1raewaI2j+8QSuI1TMmcw4h++gW2fDoFgXYk8fkprjb15kzV2DznIYoqwWI1oSgKxpSFvD7ZJjrsFCKI8U5qWmjPrChm2mYD9l3b+MLrw9lMHnw+hma/TTq+GJ0/ofn2HnR/beXpEwfgX4VF/DXG9dRRw4vUm0unM7DWxRs5S9joUvnVpAmYP7DyUNFoEoO1+2/O+LQtuUNHBVjOo9+Q9ITRpHPkEV59YglvHYTktBtJ2H0xj7RDyy0eKfLl4qJt0VxUEAjw9oj0fVI+EkzXinqID7Leps/yqQxUD1GeVYTBsZyRdg+Vpffyj9+9wVTvm0lkkduo0IR0or0EPNS5VUzet+moNB47Rl2Tqi//idFkxWo2YtBXSG8EGhvxoGCy2TAbDdBWu/8NQZ4GfnbXo6IQZzGhNHiIO8eCsXnVdU6c02DEZLUeP3bAx1P3E+5GLaAlHluCBaP+g1fvxt2ggiEOi81Ki5cSqY2468DS/KaggPEpcVisJ23fXmSy3dkjELhav0d/5CueBIsR9Fg3KNjiPeH15v6ZOk+gnGwkWAyiw7MXVTlzC8ML4pk2E4aKEhwHxrF8+PmtfbjZb31vZ1MafKv2B/hroKeLv4rmTjeBCLzZaDPxfXkmeUcne9dgcX9exmMfXs/a+UP5X5D2l7KGYZbc4XRHTo7XHgKayqGwmtRocB+j3qOhmEwoHgWz1UhN2P3023whcnHJi9sTHdnmTBJo9twI9R0sH2mha5VGdwOKTb+u0//2Xrh5r+c8dbU0xiegp/lSYDmTQZZjCwEhIASEgBDoagQifVViV+Mk4+1kBDQ8R3ZRunA55VUq8b2GMHnubEb1NYZoj+tk45Puxg6BUFoNp8lI94sdcjKSWCbQsfqWR4RiWUsyNiEgBISAEBACHU0gcIZAR59bzicEzhQBzUO9240+EZXAmaWh2s9UP+S4QiAcgUg1Gel+4foj3wuBaCDQgfqWAks0BFz6IASEgBAQAkJACAgBISAEhIAQEAJCQAh0agJSYOnU4ZPOCwEhIASEgBAQAkJACAgBISAEhIAQEALRQEAKLNEQBemDEBACQkAICAEhIASEgBAQAkJACAgBIdCpCURUYNF32rNnT6ceuHReCAgBISAEhIAQ6FgCqqpit9tJSkoiWAJyKr3R9zcajcTHxwfdrb6+/lQO12pbf/9cLtcvOo7sLASEgBAQAkJACHQdAoMGDWo12P8DD+F1b2nWskAAAAAASUVORK5CYII=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Titolo 5"/>
          <p:cNvSpPr txBox="1">
            <a:spLocks noChangeAspect="1"/>
          </p:cNvSpPr>
          <p:nvPr/>
        </p:nvSpPr>
        <p:spPr>
          <a:xfrm>
            <a:off x="1090246" y="597139"/>
            <a:ext cx="7092630" cy="71558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altLang="it-IT" sz="2500" dirty="0">
                <a:solidFill>
                  <a:schemeClr val="accent6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Fonti di traffico - </a:t>
            </a:r>
            <a:r>
              <a:rPr lang="it-IT" altLang="it-IT" sz="2500" dirty="0">
                <a:solidFill>
                  <a:schemeClr val="accent6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  <a:hlinkClick r:id="rId3"/>
              </a:rPr>
              <a:t>www.alovex.it</a:t>
            </a:r>
            <a:endParaRPr lang="it-IT" altLang="it-IT" sz="2500" dirty="0">
              <a:solidFill>
                <a:schemeClr val="accent6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  <a:p>
            <a:r>
              <a:rPr lang="it-IT" altLang="it-IT" sz="2000" dirty="0">
                <a:solidFill>
                  <a:schemeClr val="accent6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rPr>
              <a:t>1 mar 2020 – 31 mar 2020</a:t>
            </a:r>
            <a:endParaRPr lang="de-DE" altLang="it-IT" sz="2000" dirty="0">
              <a:solidFill>
                <a:schemeClr val="accent6"/>
              </a:solidFill>
              <a:latin typeface="Helvetica Neue Light" panose="02000403000000020004" pitchFamily="2" charset="0"/>
              <a:ea typeface="Helvetica Neue Light" panose="02000403000000020004" pitchFamily="2" charset="0"/>
              <a:cs typeface="Helvetica Neue" panose="02000503000000020004" pitchFamily="2" charset="0"/>
            </a:endParaRPr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E4431BAD-0710-6B42-A0F2-CACCA3E73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36201" y="5829478"/>
            <a:ext cx="1955800" cy="103774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0826B8C-3655-0049-B1FE-CA3B45F8A6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0149" y="1628774"/>
            <a:ext cx="9645305" cy="420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25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png;base64,iVBORw0KGgoAAAANSUhEUgAABFcAAAGxCAYAAACne1nFAAAgAElEQVR4XuydCZgUxfn/v3PPzt4H933fNxIOQRDkCIIoiHiARoNBQdSYwyvGfySJR8R44hEDBH8IYhQ1akRAiYqKohAhHHLJyn3svbM7V/+f6tmB2d2Z2Zmd3tnunm/n8YnOVle99Xm7urq//dZbBkmSJPAgARIgARIgARIgARIgARIgARIgARIgARKoFwEDxZV6ceNJJEACJEACJEACJEACJEACJEACJEACJCAToLjCC4EESIAESIAESIAESIAESIAESIAESIAE4iBAcSUOeDyVBEiABEiABEiABEiABEiABEiABEiABCiu8BogARIgARIgARIgARIgARIgARIgARIggTgIUFyJAx5PJQESIAESIAESIAESIAESIAESIAESIAGKK7wGSIAESIAESIAESIAESIAESIAESIAESCAOAnWIK0XYseJPWLKvJ2bNnophnbNhjqOxeE49veN9rFnzDj76bz6MLYdg1g03YGy/Nki3Aji+Bav+/ire/uoIsgdOxbU3TMbANtmwn2swdD/K96zCQ8+8jW37Cvwlu83CvQti66ds18rV+GhnCaxdJ+KGW6ZheMcmcIj66rQrCiLlO7DioSXY130WZk8dhs7Z0XtArcyi6LVyRdz52Lx2Dd54azO+d9rRuucoXHH1ZRjatRlSo0dZtz2yn75H6+lDMWRwC6TWfUbtEkrUUZ92eQ4JkAAJkAAJkAAJkAAJkAAJkEBcBMKLK+X52PR/z+KlNevx39xr8ej9szG2Vx4scTVXz5PLd2DZfY/i87xLMGPiQFi2PIHlhwbhmhtn4qJu5fj8r4vwrnsoxo/uhJPvLMPXzS/DTdMvQa9mDiBCP3549zbc/UFTjJsyGRd2zobVloWmuRlw2EwwRGNq+R68+fxz2GgYiqmjcrD3uVewufN0/OqG8RjQ4gw2RbIrmvpFGV8FCk6egcuWhawMB2ymqCwD1Mos2n5Xldt2sgxr9pzBl8dKcdrpRsdMO67tmYdx7bKQaTPVUdtpbHnhcXxkHowLB/dFqyw7nPvewctrJYy8aRrG9W9VPxEkVKuyn1ywZDrgSDHDGGM/5eJK1FGfdnkOCZAACZAACZAACZAACZAACZBAXATCiCv52HTfI1h+4BiKDubjcNur8dDvw4srRQfex6plq7HhYBbGjGiLbd9sQ9dJC3HN+MHIK9mCNX9/Ff/66iTSelyMa26eiiHtm8ARiMhoMQQdXXvw2df5sAyfhduvGo2uzWp8968SGCqtmcjOdKD400fwyydPYOStt2Jm9x/w2P0vAGPvwNxpQ+Bcdwv+sKEDZsy7CZP6evBV2H4U4dslC/HQqYtw++zpGNUhMzpBJRi3rxLFBQVwmtKRZT+MNfMfwPp2M3H73EsxwPAp7rs7nF0t/JEtQUdYhhfasX5xVeTKuHR8/sxL56NYSj/D/YtXIHvUPJl1i2BsCWdWjh0rHsKSfd0Vi3ISwsr9n+bji6MlKPf44PVJsJqMyLKZ8MDwNpjZLTeywFL+Pyy941VIk2Zg8sS+aJZigLdiN95e9DCOD56HSy8ZijaeA3h/1TKs3rAXnnZjgyKP3Mjf9A8sf/0DbD2bhR4XX4Obpw5B+yaW0L+nHqgeuVIUpl75ut8KX9sT2L13G34oaIUx192CacM7ogkUiH6J63bAk0mABEiABEiABEiABEiABEiABOpDIIy4chgfLf0Wvp5WHH72JaysGIm7wokr7j1Yc8+fsd44EFfMGIecvS/ikWUfo/PspzF/YjY+fmwxvm52MS4b1xPl65fgHe/FuOnqSzE4dw+eXbAIbziH4BcLp6DDsTfw5KqTGHHzbZg1ujtyxXKfkEc+Nj55Px5flYsZD9+GSRkf4L6HtqLnTQsx+5I+MG75M+5cXITRC+dixigLvlkerh+H8OaCu7FsTxF8FjMyOgzBlcFLjWKhKV6Y//AkPjzSBpMXzsHEAe1g2fECbvtDOLs6ITM4tCESw/EpWHvPIuzsNw+3XZ6FjQ8+7P/32WPRq2gd5t77FHJ/ej/mXz4SbTIak1kpvn56ARbt7Id5tykT5bToix/x/LYTOFnurtWx4S3T8deL26N/0wgLcHyl+OZvv8PLe63oM2oyRg8fhPY5NngLTsFtzUJqahG+euFlbE27AIMHdIBvxxqsPtUb100dg8G2rXho7Vn069MZfdpI2LlmHYzDp2BYq+N45r0Qv3cvxco7d6L9TRfjopEW7FiyGBtNgzFySB+Yd795vl75un8eh/pOxBUT+gNbluHF0wMx98pLMDxP/C1QRxuEdWcs1ybLkgAJkAAJkAAJkAAJkAAJkAAJNDiBMOKKB+UlLpjsP+LDW3+Hp4uG4s4w4op7/xrcee9byJi4APOmX4DmP76CeQ8sRdMpD+G6znvw1OIv0On6Bbh+Qm8YtjyBXz1TgUl3zMHUPqewdMEivJVzOR5ceAV+Urke8373NzSfch9uuXw4WqeF6nsRdqx6FH9Z9m/s6vALPHbXTPQvXIGFi3ai37zbMHtsL9i3PYUFf9yNAbcswLVju8LhDNOP01vw0uJVyO94CSYNa4HCf7+IlT90w5W3zMK4Hs1qRZZE9IQcJXIQm19ejHcMF+PGay9Fj1PLcFtYu3oiLyjfRySG8+MWVxLFrAmMBSdxxmVDVlYMS6sigJ3+1h68d6AQXkmqVUpEr7w2tRtGh1eUAEhwFR/FwZ3bsfmrz/DF5l0oNHfCRdf+HNNHdUGzkk/w6JN70HHaBFxyQVs4jv8Hf31gF3reNAkXtd6Dx1aeQL9RYzF+UFMYS4vgTUmD49Qm/OHVEL97vsNzt1UJI32P4x93bUaTqyfhktGdkX7iE/z1ge/QZc5kXDzgDJbf9jZSr5iBKRP6IGv/G5j3pgEzLx+FsW0PYQnFlQa/6bEBEiABEiABEiABEiABEiABElCaQB0Jbffj3bn34qkI4krZN89iwUPb0fvnCzHnkt5okv8O5t77jBxNMdmxGs/+fTMOlWUhw2EDKgtw8kxn3PjYfbh2aBlW3r4I23rPxR1zLkGfkg/rjMLI37QEf3p6JT4r7Y8b712A64Z1gX37s1gQJGKYv16MhQ8fw4iFN+Oq0V2QJaflCNEPjxOFhaXw2dOR7rCgZPMTuOOJQ7jglgW4RkTOxJzs1IsTGx/Br54rx7iFN2G8/V+450/nRZ/QdvndGYlhvOKKuplFvpwvfWM31h0qDFnIYTbijWndcHHbzDrGhASvqwJlZSUoLXXCeWwb3vrbdrSYOQvj2+zD/Q8txY4jhXDYzTB6hUjWDrMf+S1mXdQWp7/dgI/XrcemH0zoMe5K3DBpINqke7HnqxC/W3bg6YAw0mYn7rn7EIbO/ykuG9kWGd7vsfYXr0O68jKM/Ek5Xr1jO9r+bBzGjGqHjAPvYu4qF6ZPG4mx7Q7heYorSt/jWB8JkAAJkAAJkAAJkAAJkAAJNDiB2MWV/E1yno+tu4/Iu+vcdXEB/vGPb9Hpyjsxd0p/tDy2BnPvfQG5P/09rmr5JRY/8wN6z5qBSUPaIl1eCmNDVtNcZEjf4bkFVctdai5xGezDC38734bYwadXxQd4/C/L8O9dGZhy+124YcogtE03A4fW4o67VyLn8l/h51OGwPOf+bh7dQ6mzP8FLhvcGv4AmLpFotKvn64m0uQFMvfW6G+k3YSObHgIv368DOPvvhnT2vwXD9wTxq6m+/HwE9ExjCyurD3Her6amCl02d750SG88r9TKKr01qqxW04K/jahE37SImSIk798/vu4/4tMTBvaD4Pb+JcPSZ7j+HTxPdjfYy7GdSrAo6+dxKAR/TBUJDSWS1Rdnw4bJFcZSouLUVJ6GF//8z24Bs7E6KG9kGsK8XsfJ177dVXkSo8f8OydO9Ht5okYN7IdMoq+xfMLP0KTOVMw9oIirFgYtPRnP8UVhS4XVkMCJEACJEACJEACJEACJEACjUYgdnHFXYbjpwrgrHQDtiw0se/Bsl/+Bdvbz8Dtc0cBGx/Hgy9vQOefPY15IzxY+eAynBkxG/Ou6o/Kdx/Dkl1dMP2Gy3Fhy4N4IZy4culAWCrPt9E08zTW/XkRnn/vBLrO+S1uuXoEujW1Qt44x7MLK+98EFvaX425112AwtfuxvKysbjxmiswpG1G1a4tIcSV/E346+LX4R42B7MmdUbB6t/i/33RCdffdj0m9G0OW2BTnhr9rbabUP5mvPj8apQNug4zLmmP/OW/xVNHh+HWG2fgwvbHsSqcXS1MOBklw2riyrVtsf3eB/F6xlTcvXAyWuxagt88uRbtrn4c8xudWQa+f0XZhLYf/lCI32w6jJ2ny2sNkHt+0gq39m+OZqkR9q9y78XqJ15HUbfxmHxxf7RKN6P8wAd4/tHNaDHrakwYasZ/Hl2Fgv6XYsLYvkg9+BqeWOvG0CvG4wLfOryyqzVGDx+CPk2OY8OTy1FwwQxckL4dbx+o/ftFfVx47a4q0WS4B/9ZtBjbO07DVZcOhe3bl/DnT5rgypkTMbLNwepLfyiuNNrNjw2TAAmQAAmQAAmQAAmQAAmQgFIEYhdXarYsVeLw5yuw9O/vYndFOwzvm4J1Gz9Dr6v/iPmXDYZt77tYufrf+HRvAQzNemLC7GswZUhXNPV+i2fCiSs1krO697+OO+9/Hh9vOwF7dhNkpdtgMXbDrHsXYOqwdrB8/yFWLF2LjbtOI63LMEy9YSYu7tkGmeZA1tgQ4oq7DN99uAL/fGc9tud7YG4+EJfOmYWfDumEPHuUWzG7y7Bz/Qq8/vZ6bMsHsroOw6VzpmNsr7bIsnhRuqsuu6pgRmIYnHNl9ihk7nwZjy1dh3x3F4wd6MAH6z9Bz1mLaiW0TTwzJ7YqnNDW6fHJy4JW/O80vjxagtNODzpm2XFtjzxc3SMPbTOEwBZpa2oPyk58h4/ffQ/r1n+LQwUS0lp3x/BJMzFlTE+0zjbAeeBLvP3Gm/jXF3vhyuyK4VOux/QxPdDKdgRb176ONe98jj2eHPSacAXmTB6Bzhln8e1btX/v6thzPufKyBYwHdyCN9a8jve//BHepgMxZfZMTBrUHrnub84vHxrZBhkUV5S6l7EeEiABEiABEiABEiABEiABEmg0AnWIK26UHT+FAl8KsnPDJCkt2oHlDz6KzzNG4crLxqJb5Trc8+j3GDbv55g1tjuypTIUFRShuNwDgy0VWTmZSLWZYazaKthly0JWhgM2X7kcEWNKzUV2egrO6SJiKYerGCdOF8FZ6QkCdX75hsnrRNHZQhSXu2F0ZCA7Ox0plmCBJHQ/PM5iFBUVobTCB6MtHdk5oo/mqmiX6Hxyvg4J5ppte+qyq6qNSAzHtIfh7BkEOJk9xTh7thhOjxlpqRY4y52wpuepgJkPFQontBV0hMAilgWVu73wSoDVZECWzYw0q7EOYSUgXLlRVlyE4uIyiMvHZE1BenY20lMs/sgnbyVKCgtQWFoByexAxrm/eeEqKURBYSmckhmOrBxkp9lhMfpC/45KFJx0wZLpgCNF5G9xVdVbCVjTzl9b8nUfVE5ERhVLSE9LgcPiRmHw36K7BFmKBEiABEiABEiABEiABEiABEigkQnUIa5EYZ23ArvefRHL39qAnccrYXbkoe3YazH38lHo2Sw1JqEiitb0WYQM9elX9ooESIAESIAESIAESIAESIAESCApCMQvroi0J+VFKCwqRpk/NAApmYGv/JGWbCQF36g7SYZRo2JBEiABEiABEiABEiABEiABEiABElAVAUXEFVX1iMaQAAmQAAmQAAmQAAmQAAmQAAmQAAmQQAIJUFxJIGw2RQIkQAIkQAIkQAIkQAIkQAIkQAIkoD8CFFf051P2iARIgARIgARIgARIgARIgARIgARIIIEEKK4kEDabIgESIAESIAESIAESIAESIAESIAES0B8Biiv68yl7RAIkQAIkQAIkQAIkQAIkQAIkQAIkkEACFFcSCJtNkQAJkAAJkAAJkAAJkAAJkAAJkAAJ6I8AxRX9+ZQ9IgESIAESIAESIAESIAESIAESIAESSCABiisJhM2mSIAESIAESIAESIAESIAESIAESIAE9EegDnGlCDtW/AlL9vXErNlTMaxzNsyNxOD0jvexZs07+Oi/+TC2HIJZN9yAsf3aIN0K4PgWrPr7q3j7qyPIHjgV194wGQPbZMN+ztbI/XAfeBuPPPk60kcvxMzxg9EiNfpOynatXI2PdpbA2nUibrhlGoZ3bAKHqKJOu6Jop3wHVjy0BPu6z8LsqcPQOTt6D6iVWRS9Vq6IOx+b167BG29txvdOO1r3HIUrrr4MQ7s2Q2r0KOu2R/bT92g9fSiGDG6BGC6h83UrUUfdlrIECZAACZAACZAACZAACZAACZCAwgTCiyvl+dj0f8/ipTXr8d/ca/Ho/bMxtlceLAobEFV15Tuw7L5H8XneJZgxcSAsW57A8kODcM2NM3FRt3J8/tdFeNc9FONHd8LJd5bh6+aX4abpl6BXMwdQZz/y8d6DD+KZd75Ev4VLcOvlI9EmIyqrgPI9ePP557DRMBRTR+Vg73OvYHPn6fjVDeMxoMUZbIpkV5RNwFeBgpNn4LJlISvDAZvJEN2ZamUWnfXnSnmO7YBrx1vw/LgVUvkZGLPbw9ZvBiydLoLBXpejTmPLC4/jI/NgXDi4L1pl2eHc9w5eXith5E3TMK5/q/qJIKH6IPvJBUumA44UM4wx9lMurkQd9WmX55AACZAACZAACZAACZAACZAACcRFIIy4ko9N9z2C5QeOoehgPg63vRoP/T68uFJ04H2sWrYaGw5mYcyIttj2zTZ0nbQQ14wfjLySLVjz91fxr69OIq3Hxbjm5qkY0r4JHIGIjBZD0NG1B599nQ/L8Fm4/arR6Nqsxnf/KoGh0pqJ7EwHij99BL988gRG3norZnb/AY/d/wIw9g7MnTYEznW34A8bOmDGvJswqa8HX9XRj+ObnsGfn1uLTTuPY+Kvl2B+LOKKrxLFBQVwmtKRZT+MNfMfwPp2M3H73EsxwPAp7rs7nF0t/JEtQUdYhhfasX5xVeTKuHR8/sxL56NYSj/D/YtXIHvUPJl1tYibhDMrx44VD2HJvu6KRTkJYcW5/o/w5H8Nye0EfF7AZIExJRMpY34Na+9pkQWW8v9h6R2vQpo0A5Mn9kWzFAO8Fbvx9qKHcXzwPFx6yVC08RzA+6uWYfWGvfC0GxsUeeRG/qZ/YPnrH2Dr2Sz0uPga3Dx1CNo3sYT+PfVA9ciVojD1ytf9VvjansDuvdvwQ0ErjLnuFkwb3hFNoED0S1y3A55MAiRAAiRAAiRAAiRAAiRAAiRQHwJhxJXD+Gjpt/D1tOLwsy9hZcVI3BVOXHHvwZp7/oz1xoG4YsY45Ox9EY8s+xidZz+N+ROz8fFji/F1s4tx2bieKF+/BO94L8ZNV1+Kwbl78OyCRXjDOQS/WDgFHY69gSdXncSIm2/DrNHdkSuW+4Q88rHxyfvx+KpczHj4NkzK+AD3PbQVPW9aiNmX9IFxy59x5+IijF44FzNGWfDN8gj9OL4Zz/7+TbhbmvHBF1+g36w/xCauBOwTL8x/eBIfHmmDyQvnYOKAdrDseAG3/SGcXZ2QGRzaEInh+BSsvWcRdvabh9suz8LGBx/2//vssehVtA5z730KuT+9vw67E8GsFF8/vQCLdvbDvNuUiXJyfvw4KrYshVR2utaVYG4zBI7Jf4K5Re/w172vFN/87Xd4ea8VfUZNxujhg9A+xwZvwSm4rVlITS3CVy+8jK1pF2DwgA7w7ViD1ad647qpYzDYthUPrT2Lfn06o08bCTvXrINx+BQMa3Ucz7wX4vfupVh55060v+liXDTSgh1LFmOjaTBGDukD8+43z9crX/fP41DfibhiQn9gyzK8eHog5l55CYbnib8F6miDuuJy6jPgeQ4JkAAJkAAJkAAJkAAJkAAJkIDyBMKIKx6Ul7hgsv+ID2/9HZ4uGoo7w4gr7v1rcOe9byFj4gLMm34Bmv/4CuY9sBRNpzyE6zrvwVOLv0Cn6xfg+gm9YdjyBH71TAUm3TEHU/ucwtIFi/BWzuV4cOEV+Enlesz73d/QfMp9uOXy4WidFqqzRdix6lH8Zdm/savDL/DYXTPRv3AFFi7aiX7zbsPssb1g3/YUFvxxNwbcsgDXju0KhzNcP4qwY+l9+MeJgbhioBUv/G0Fmk2uS6QI4wA5SuQgNr+8GO8YLsaN116KHqeW4bawdvVEXlC+j0gM58ctriSKmQ8VBSdxxmVDVlYGHDYTolzAFPaqLnn1erj3fAhIvlplDPZMpM36OywdRkQYFRJcxUdxcOd2bP7qM3yxeRcKzZ1w0bU/x/RRXdCs5BM8+uQedJw2AZdc0BaO4//BXx/YhZ43TcJFrffgsZUn0G/UWIwf1BTG0iJ4U9LgOLUJf3g1xO+e7/DcbVXCSN/j+Mddm9Hk6km4ZHRnpJ/4BH994Dt0mTMZFw84g+W3vY3UK2ZgyoQ+yNr/Bua9acDMy0dhbNtDWEJxRfm7HGskARIgARIgARIgARIgARIggQYmUEdC2/14d+69eCqCuFL2zbNY8NB29P75Qsy5pDea5L+Dufc+I0dTTHasxrN/34xDZVnIcNiAygKcPNMZNz52H64dWoaVty/Ctt5zccecS9Cn5MM6ozDyNy3Bn55eic9K++PGexfgumFdYN/+LBYEiRjmrxdj4cPHMGLhzbhqdBdkmQTB2v3AgTfx/174HzpOnY7L8vbh7geejiICJJI3vDix8RH86rlyjFt4E8bb/4V7/nRe9Altl7++SAzjFVfUzSzy1V2y4mq4930UspDBkoK0a5bD0nFUHUNEgtdVgbKyEpSWOuE8tg1v/W07WsychfFt9uH+h5Zix5FCOOxmGL1CJGuH2Y/8FrMuaovT327Ax+vWY9MPJvQYdyVumDQQbdK92PNViN8tO/B0QBhpsxP33H0IQ+f/FJeNbIsM7/dY+4vXIV15GUb+pByv3rEdbX82DmNGtUPGgXcxd5UL06eNxNh2h/A8xZUGvuWxehIgARIgARIgARIgARIgARJQnkDs4kr+JjnPx9bdR4Bus3DXxQX4xz++Racr78TcKf3R8tgazL33BeT+9Pe4quWXWPzMD+g9awYmDWmLdHkpjA1ZTXORIX2H5xZULXepucRlsE+OJAm0ce+CqehV8QEe/8sy/HtXBqbcfhdumDIIbdPNwKG1uOPulci5/Ff4+ZQh8PxnPu5enYMp83+Bywa3hj8Apqa44sDul3+NP/zf1zgqpSPN5MLJUwUwpebiyrv+gjkTg/KX1OivsCXcrklHNjyEXz9ehvF334xpbf6LB+4JY1fT/Xj4iegYRhZX1p5jPV9NzBS6Tsveux+uba9BqiyuVaMprzNSpz0Jc5tB4VvLfx/3f5GJaUP7YXAbfx4fyXMcny6+B/t7zMW4TgV49LWTGDSiH4Z2zoZ/JVrV9emwQXKVobS4GCWlh/H1P9+Da+BMjB7aC7mmEL/3ceK1X1dFrvT4Ac/euRPdbp6IcSPbIaPoWzy/8CM0mTMFYy8owoqFQUt/9lNcUehyYTUkQAIkQAIkQAIkQAIkQAIk0GgEYhdX3GU4fqoAzko3YMtCE/seLPvlX7C9/QzcPncUsPFxPPjyBnT+2dOYN8KDlQ8uw5kRszHvqv6ofPcxLNnVBdNvuBwXtjyIF8KJK5cOhKXyfBtNM09j3Z8X4fn3TqDrnN/ilqtHoFtTK+SNczy7sPLOB7Gl/dWYe90FKHztbiwvG4sbr7kCQ9pmVO3aUlNcyYFXLGEpccLlBVAloGSPugW/mDUZPZqnwBzIiVKjv01zg5a85G/Gi8+vRtmg6zDjkvbIX/5bPHV0GG69cQYubH8cq8LZ1cIkiznRMKwmrlzbFtvvfRCvZ0zF3Qsno8WuJfjNk2vR7urHMb/RmUnY/X/KJrR17/sY5R88CO/J3bUGSMqoO2D7yY0wpjUNP3jce7H6iddR1G08Jl/cH63SzSg/8AGef3QzWsy6GhOGmvGfR1ehoP+lmDC2L1IPvoYn1rox9IrxuMC3Dq/sao3Rw4egT5Pj2PDkchRcMAMXpG/H2wdq/35RHxdeu6tKNBnuwX8WLcb2jtNw1aVDYfv2Jfz5kya4cuZEjGxzsPrSH4orjXbzY8MkQAIkQAIkQAIkQAIkQAIkoBSB2MWVmi1LlTj8+Qos/fu72F3RDsP7pmDdxs/Q6+o/Yv5lg2Hb+y5Wrv43Pt1bAEOznpgw+xpMGdIVTb3f4plw4kqNHXvc+1/Hnfc/j4+3nYA9uwmy0m2wGLth1r0LMHVYO1i+/xArlq7Fxl2nkdZlGKbeMBMX92yDzHMKSR3Lm8QLblSJYWt03l2GnetX4PW312NbPpDVdRgunTMdY3u1RZbFi9JdddlVVV8khsE5V2aPQubOl/HY0nXId3fB2IEOfLD+E/SctahWQtvEM1M+oa3kqYD7+49Que01eH/cCl/QVsy2vtNhzGoFGOR1X2EOD8pOfIeP330P69Z/i0MFEtJad8fwSTMxZUxPtM42wHngS7z9xpv41xd74crsiuFTrsf0MT3QynYEW9e+jjXvfI49nhz0mnAF5kwegc4ZZ/HtW7V/7+rYcz7nysgWMB3cgjfWvI73v/wR3qYDMWX2TEwa1B657m/OLx8a2QYZFFeUupexHhIgARIgARIgARIgARIgARJoNAJ1iCtulB0/hQJfCrKDIzaCzS3ageUPPorPM0bhysvGolvlOtzz6PcYNu/nmDW2O7KlMhQVFKG43AODLRVZOZlItZlhrNoq2GXLQlaGAzZfuRwRI5bmZKcHRY6IpRyuYpw4XQRnpSeo5fPLN0xeJ4rOFqK43A2jIwPZ2elIsQQnVK2jH1XRKaHarsszHmcxioqKUFohwVyzbU9ddlXVHonhmPYwnD2DAL04HX8AACAASURBVCezpxhnzxbD6TEjLdUCZ7kT1vQ8FTBTPqGtoCMEFqmiGHA5IUkeGExWiGS24lqKLKwEhCs3yoqLUFxcBnH5mKwpSM/ORnqKxR/55K1ESWEBCksrIJkdyDj3Ny9cJYUoKCyFUzLDkZWD7DQ7LEZf6N9RiYKTLlgyHXCkiPwtrqp6KwFrGrJzRMRT4LoPKieuvWIJ6WkpcFjcKAyuo66Lj38nARIgARIgARIgARIgARIgARJQBYE6xJUobPRWYNe7L2L5Wxuw83glzI48tB17LeZePgo9m6VWLcuJop5kLkKGyex99p0ESIAESIAESIAESIAESIAESEDjBOIXV0Tak/IiFBYVo8wfGoCUzMBX/ng349U43RjMJ8MYYLEoCZAACZAACZAACZAACZAACZAACaiIgCLiior6Q1NIgARIgARIgARIgARIgARIgARIgARIIKEEKK4kFDcbIwESIAESIAESIAESIAESIAESIAES0BsBiit68yj7QwIkQAIkQAIkQAIkQAIkQAIkQAIkkFACFFcSipuNkQAJkAAJkAAJkAAJkAAJkAAJkAAJ6I0AxRW9eZT9IQESIAESIAESIAESIAESIAESIAESSCgBiisJxc3GSIAESIAESIAESIAESIAESIAESIAEtEhAkiQYDKF3Raa4okWP0mYSIAESIAESIAESIAESIAESIAESIIGEEqC4klDcbIwESIAESIAESIAESIAESIAESIAESEBvBBQTV3w+H7xeL0SFPEiABBqWQGCchQs7a9jWWTsJqJsAx4e6/UPr9Ecg0sOk/nrLHpFAwxPgPNbwjNkCCQQIBOYws9kMo9EYFxjFxBWXywW3201xJS538GQSIAESIAESIAESIAESIAESIAESIIFEERAfrO12O0wmU1xNKiauiIoYtRKXL3gyCURNgF80okbFgklIgOMjCZ3OLjcqAUauNCp+Nq5DApzHdOhUdkm1BALjTUStxLsqQDFxRbW0aBgJ6JAAJ10dOpVdUowAx4diKFkRCURFgOJKVJhYiASiJsB5LGpULEgCcRNQcrxRXInbHayABBJPQMmbQOKtZ4sk0LAEOD4ali9rJ4GaBCiu8JogAWUJcB5TlidrI4FIBJQcbw0krhRh97ur8dr6b/BDaSp6XHodZo3pg9YZXhz7ZBWWvfMlDhY3w+jrr8fEQe2RYw3ubmWYMrH+zouIBPRLQMmbgH4psWfJSoDjI1k9z343FgGKK41Fnu3qlQDnMb16lv1SIwElx1uDiCuVu9dgxZ4s9OzYCW2tR/DxPw+j7WWjMShnD5a+fRqd+vZEj9R8vPeJARdMGIJ+nXNwTl85thHPhCqTug0vxvJ7cJ1q9CJtIoE4CCh5E4jDDJ5KAqokwPGhSrfQKB0ToLiiY+eya41CgPNYo2Bno0lKQMnx1iDiilRZhEK3Fal2O6zGI3jv2U+ROXY4Ojg/wLrCIRgxoDc6Z57CJ8+vhzRqBPr37oBMg9+bRVtfwpshynSoXI+NRbXPDfd7cJ1Jep2w2zomoORNQMeY2LUkJcDxkaSOZ7cbjQDFlUZDz4Z1SoDzmE4dy26pkoCS461BxJXz1M7iv6+9iq32ARh14SBkff8yPpTGYGivHmifXoAvn1uBMwPG44JB3dGkKnSl4Mvn8EGIMp09G/GNpfa54X4PrlOVXqRRJBAHASVvAnGYwVNJQJUEOD5U6RYapWMCFFd07Fx2rVEIcB5rFOxsNEkJKDneGk5cKduHD1Z+jKKWPTHoJ/3QNseB0q+W4H3PGAzr3QMdMoW48ibKho/CgL6dkW30e1OIK6HKtHOuw5e+2ueG+z24ziS9TthtHRNQ8iagY0zsWpIS4PhIUsez241GgOJKo6FnwzolwHlMp45lt1RJQMnx1jDiStluvLVqO2xdeqNf/85okmaF2WiA9+CbWLzeimFjh2NI1j68svwIuk0YhkE9m8FehTpcmf72zXhuQ+1zw/0eXKcqvUijSCAOAkreBOIwg6eSgCoJcHyo0i00SscEKK7o2LnsWqMQ4DzWKNjZaJISUHK8NYi4cmzDYjyx8gv84LTBbjPDiL6Y+cuZGNXDjoPvv4rVG77D8bJsDLj8Olw2qgdaenfi1bVn0f3CvujdTsLeUGXshdgZy+9pJlSlcUnSy4Td1jMBJW8CeubEviUnAY6P5PQ7e914BCiuNB57tqxPApzH9OlX9kqdBJQcbw0irnhKz+BsiRMubwCgHZl5mUi1m+ErK8TZ4nK4fGakZWcjPcUKk68ChcUe2FJTYLca4Q1VxiDBE9Pv6nQerSIBJQgoeRNQwh7WQQJqIsDxoSZv0JZkIEBxJRm8zD4mkgDnsUTSZlvJTkDJ8dYg4kqyO4j9J4GGJqDkTaChbWX9JJBoAhwfiSbO9pKdAMWVZL8C2H+lCXAeU5oo6yOB8ASUHG8UV3ilkYAGCSh5E9Bg92kyCUQkwPHBC4QEEkuA4kpiebM1/RPgPKZ/H7OH6iGg5HijuKIev9ISEoiagJI3gagbZUES0AgBjg+NOIpm6oYAxRXduJIdUQkBzmMqcQTNSAoCSo43iitJccmwk3ojoORNQG9s2B8S4PjgNUACiSVAcSWxvNma/glwHtO/j9lD9RBQcrxRXFGPX2kJCURNQMmbQNSNsiAJaIQAx4dGHEUzdUOA4opuXMmOqIQA5zGVOIJmJAUBJccbxZWkuGTYSb0RUPImoDc27A8JcHzwGiCBxBKguJJY3mxN/wQ4j+nfx+yheggoOd4orqjHr7SEBKImoORNIOpGWZAENEKA40MjjqKZuiFAcUU3rmRHVEKA85hKHEEzkoKAkuON4kpSXDLspN4IKHkT0Bsb9ocEOD54DZBAYglQXEksb7amfwKcx/TvY/ZQPQSUHG8UV9TjV1pCAlETUPImEHWjLEgCGiHA8aERR9FM3RCguKIbV7IjKiHAeUwljqAZSUFAyfFGcSUpLhl2Um8ElLwJ6I0N+0MCHB+8BkggsQQoriSWN1vTPwHOY/r3MXuoHgJKjjeKK+rxKy0hgagJKHkTiLpRFiQBjRDg+NCIo2imbghQXNGNK9kRlRDgPKYSR9CMpCCg5HijuJIUlww7qTcCSt4E9MaG/SEBjg9eAySQWAIUVxLLm63pnwDnMf37mD1UDwElxxvFFfX4lZaQQNQElLwJRN0oC5KARghwfGjEUTRTNwQorujGleyISghwHlOJI2hGUhBQcrxRXEmKS4ad1BsBJW8CemPD/pAAxwevARJILAGKK4nlzdb0T4DzmP59zB6qh4CS443iinr8SktIIGoCSt4Eom6UBUlAIwQ4PjTiKJqpGwIUV3TjSnZEJQQ4j6nEETQjKQgoOd4oriTFJcNO6o2AkjcBvbFhf0iA44PXAAkklgDFlcTyZmv6J8B5TP8+Zg/VQ0DJ8UZxRT1+pSUkEDUBJW8CUTfKgiSgEQIcHxpxFM3UDQGKK7pxJTuiEgKcx1TiCJqRFASUHG8UV5LikmEn9UZAyZuA3tiwPyTA8cFrgAQSS4DiSmJ5szX9E+A8pn8fs4fqIaDkeKO4oh6/0hISiJqAkjeBqBtlQRLQCAGOD404imbqhgDFFd24kh1RCQHOYypxBM1ICgJKjjeKK0lxybCTeiOg5E1Ab2zYHxLg+OA1QAKJJUBxJbG82Zr+CXAe07+P2UP1EFByvFFcUY9faQkJRE1AyZtA1I2yIAlohADHh0YcRTN1Q4Diim5cyY6ohADnMZU4gmYkBQElxxvFlaS4ZNhJvRFQ8iagNzbsDwlwfPAaIIHEEqC4kljebE3/BDiP6d/H7KF6CCg53iiuqMevtIQEoiag5E0g6kZZkAQ0QoDjQyOOopm6IUBxRTeuZEdUQoDzmEocQTOSgoCS443iSlJcMuyk3ggoeRPQGxv2J3kJ7D3rxKYfi7H9ZDl8koReeQ5M6JCF9hk2mI2G5AXDnpNAAxOguNLAgFl90hHgc17SuZwdbgQC5R4fXt11Gl8dL8XREhdSrSYMbZGGK7vlomWatV4WKSKuiAfaA0WVSLMaZUPEP3aTsV4G8SQSIIG6CXDSrZsRSyQXgc1HS7Do8x+x7WQZnB4JgAS72YgeOSl46MK2+EmLNAosyXVJsLcJJEBxJYGw2ZSuCWw4XIT3DhTIHwmy7Wa0y7BherccDGiayncrXXuenUs0ASGs/P6zfPxz7xkUVHjg9kkwGgxwmI2Y2CEL9w1tjS7Z9pjNiktcyS9x4S9fHcXGw0UorvRCfBi0mAyY0D4Ldw5ugY6ZsRsUcw94AgkkIQGKK0nodHY5IoGff7Afa/acgdPjq1bOYjTgqu65mNE1F01SzOf+lpNiQSvxIcDMDwG8tEggXgIUV+IlyPNJAFi24xSe23Yc+wsr5LnMZDDAajKgeaoFT43tgItaZ/AjQSNcKKedbhwtdaGyxvNFI5jSYE3uKahAUaWnwepv7IrPOD04IvtQfHzzH2crPPjmZBlOOd2Qzv8s/81hMeKvYzrIESypltieE+MSVx74LB9LvzuJkzWMSrOYcP+wVri+V1PkBj3MNjZYtk8CeiFAcUUvnmQ/oiFwuLgS4uHmRJn/AedspQeHCitR5vbh+8IKFFZ6cazUhVK3N2R1qRYTMqxGmIKWBpkNBvljgPhf8NEl24ZM63kRxj/JGtA+015rgm2TbkMThwXmoCrsZhM6ZNkg5kEeJJAsBCiuJIun2c/6EAjMYV5f9Tc48ZH6VLkbHklCUaUXr+89i91nnfDUKCemrj55DnTOssOmwpUBYh4W9uv1EP4RPhHLjfV6uLwSvDrun/Cf34fnPSjGo4hWCefVh0e1w896N5EjyGI56i2uiBvCTf/eh//8WFzN0EDj7TNt8o2gmcN87qE0+EG0a04KMm2xGRtLx1iWBPRMgOKKnr2bXH2rSzgRD2xun0+eFMU/YiL0SoDL65PnHvFAIH43REipIibOaDOu2EwGOSw0+BAPtlaTUY7ODD5EVEzNXC7iXKuxdh05dlPIJbNdc+zItFUXYnLtFrRKF8trqzfYOiDmMH9Mcg0SDfSW4ooGnEQTwxIod/twqKgCZTUE+tNOjyzoV3irR0SG+gouKj9TIT4AuFEpJqmgIzCH1XyJk+ezqpc70YT4QFBTWAlUI6JYxJwTaa5rLBfr/cW8sbiy3YYlUNez4e+GtcYv+jVDU4clJkPqLa7sOF2OX6w7ICeACXWIB0z/g+f5h9LgB1GhvIobRYrZICcbFF8WW2dY5bBt8bDaLVuILyYwdDsmf7JwkhCguJIkjtZ4N5UQTqL5klLXBCk+xjT2A6n8YCxHylQ/5LmwRsRpuIdoIdqI6JvgWoLn0OCag+fT4N8Dc2vwb5xnNT7QVGA+xRUVOEHnJoj8jqGWLYRbzrD3bO1oCqfHi0PFLjnqMfgQEQmuEJEJ4b5sh/oKLuoT85X8JbweAQ51zVN1zXM6dz+7RwKKE6hrTP3xwra4qW9T5CQqcmVfQQVu/GA/th85jX7efejkOworXNhp7IAdpo4oM9ij+lIo52kx+r8IigdPEaotHoLFA6f4LTh0u3W6BXkpFjm8OxCiHfyFj1/1FL/uWKFKCVBcUaljksisRAkn4ZCKCBMRDSkSj3XMsmFvQQX2FVbIkSw1j8kds+Ts7w6LCQcKK1Dsqh6+XOHxQURjiq+XwcfRMpec5CxElarxdPAcGmxU8Hwa/Htgbg3+jUukVONOzRpCcUWzrlPM8HB5KcJFf/xY7JJzHdRMY5FfUonT4r5b/XaMSq8v5LKFcFETIrdCTXFeCBgunz/qUW1HfcSVLJsJzRwWVS4VUoKv3WxAmwz/PK/HI8VsRJt0q/xsotcj22ZCizSrKq9RscT80S1HsfV4Wa17RZfsFDw3rgMubJ0uB4PEctQ7ckUos//vzffRafdSDPTsgUOqgAESKgxWWWB5PusG7LO0R0GlN+TDbixGBsoGIl+CQ7SDv/AFvuqJQRiIhhE5X0TSQpv5fDQM18TXhz7PURMBiitq8ob+bFGbcJJu9S+pEV8PRHSjmKjFfVzMCYH54GBRJV787wl8dqT4nEgiktWKBIC39m+Gztl2ebmPeBCvuW5aPGiLOa3m7/4lSJLYeKjaIZIN1hRohAhzvEyEg1d/IxA76ZXUWIsuQsx/FGKOypPjNdQSqcCHEiHqBB+xLJHi0mJ13XcorqjLH+GsCRX9Ie5D4v5Zc0mM+D2Q2yq4vnBLX8LlpQgX/eGuWtIZaamMFqh2yLQhvcbLcThRINzLtNhhtW2GDa/sOi3vFFRS4wOAmMt+ObgFRrbKgLgvBw4RySii/WN79dMCVb+N4T4eaKcHkS0VU6D/OUavHoQsTKh1OZt4vvviaCme+fY4tp4oPadX9GviwO2DWuDSTjkQAmasR73FFdHQgdd/A+v/3kSKt6TawHbBgpM9roVzwI3wpLWAaCTwMCqyXwtVWnwhLKjwyg+jYu38weLKWjeTWDsTKB88GMVNJ+DUwBe74DXxwevgAw92DrMJImdMmsUIRsPU1ws8ryEJUFxpSLr6rluLwol4lhT3cvFPuIlaCCFC4Pi+oAKny92yKNIqzYa2mTbkpZjleUCpQ8xZNaNZxAuEeLmoGQ4u1t7XFG1EmVBijshkf8YpbD9vafCcGWx/8PwZ/LuSc6lSvGrWEypXjSgTyxKpwNLi4LpjWSIVPM8H18ElUvXzOsWV+nGreVY0iU+Dzwm19EX8PVyC0VDRH3I0h7hP1VCR/Tmtakd5xLP0RRlKsdXSItUiC/M1vz63SLPIm27U/D0g5NfMp9Upy44Ma+0XrVD5uMKJAuFepgPlDxRVyBuFvHugEIVVO7dk2cyY0ysPs7rnoUWqtdGXuMZGn6VJQN0ExL1P7BpU7vbKz5Bi/IuNCnJTLHLEVH10r3qLK76iIyh94zZ4Dn2OWp/1xC+2dMCeDZj8SWsDD5jetBZw2XLgM5jkJE5y5l6zHZXpreE1O+T/LnJ5IBTtY8YmOG3IgAdGOUGU6HiJZMHXlbk467Up4q3gdfCBBzsj/Gvj5S+iQWvcA7tIBO8cwSS9iriBlcRIgOJKjMCSpLhehZNY3CdECzGPiDEiHnr9OUq0cQQnNwxYHAhjrynahHvBCRWZIx4cjpW5akWRyjsvVXiqJVBMliVSwfN88NURyxKp4MjY4DqScRepZBFXlEp8Gm7pSzSJT4OvtVBLX8TftZRgNHiJZ3DfwkV/iJ07moulMDWWioRbfhAQ5kOJvKHmh3DlQ0XyKT2ziPu6SOIuIlfELkJiO1iRk1IILOlWkS5BK7OZ0mRYHwk0LAExhwkxJd3mz/0az1FvccV7YhfK3volPEe+Dd1+uMWDRjMg/gl63JXEzcJkAQxG+auf+MonPty5YYYXRkgwVCWIkuCFAU7JDK9UveNFtqYos2TBJZnk9ZSiniKvBQcMTVEKezUbjxrycMYoRJvzCrRYznTY2Bzlhuplg08M3FiDlyWFStIbHA3DJL3xXJ48NxwBiivJd21QOIne5xwf1VnVlZQxuDSXSIW+zkK9WAVHxgafFcsuUkoskWqsCFuRS+OV/52C2OBAvAyKj1HTuuRgXLusWjtgRT964y8ZS+LTcEtfGjrxaSghNf6eN1wNoZa+iNZEviuxbLPm0TFElEdg6UuqpXr+DEPVsoGa7zPhoj/ER1F5KUyN9x81Lz+oj2fERwJByhjni1592uY5JJBsBMRzY6bVBIfVFLeIWW9xxXf2oD9yJf/rMPzrysGrrNu8BrMcDSNaDXzhE0KMC2b4any3PCfaBN2ZZQFHLlv9pv+jIRdnjJmyyBM4nLDhsLGZnLQ3+AiINjD4VS9xP/SabDhqaSGLNkzSq6zPk7k2vjzqy/sUTpT1J8eHsjwj1cYlUvGxVmKJVGPsIiUSQP9m0w/46HCRvE2tz+ffkUssm5g/oDl+1qepnGgz1BEu8amoU3ytF8vrgo9wiU9jWfoi6gsVzRFu6YuaE5+GYhousakc5ZFqgbXGtu7hlr6IZSd5DrO8mUTwEWrpi/i7HB0Y4iOvaC/UlvaBDSziGzX6PttwYidM+z8EivIBnxfI7QRvl0mQsttXfZzWd//ZOxJoDAKqEFfgdcviimv3+4CnshYHX5Me8DXtBVgcgKcChsJ8wF1erZyx5AgMzgJAqr5zQ2NADddmcPRMoIzPEBBiqs8o9RFtjEaTHLYuFHePyY4jpmaoNNqrtuz054s5aWqCUksm8lJTIJJaiS2qs1JTUZHWBh2b5Mj/zSS9arpqGt4Wvjw2PGOlWqBwohTJGOopPwvJ4oDBEj4SMYbaWLQRCHCJVHzQG3oXKZHz57uqiJWalorlUhc0S4OIQRZLusWy8OAjXOLTcNEc4RKf6nnpS7jEp+GWvoRLbBr4veZeK7EulYnvauTZ0RIw7X4bpq1/h+HMPhh8bjnrgmS2QsrrBvfI30BqOZACS7QwWY4EYiCgDnFFLNv5fgOcGx+F5/gOv7padUjZHeEecz+kFgMglvwYxCcAr7hJ1NhXTdw4gs4LnC9uKqgsrobE4DwLQ+mJWkKO4ewBoLKkRtkCGMuOA15XDFgTWzRW0UZE5QTCIIUQYzIa4TNaYDWbZGEmsFTpqDEPRaZMmE0W+SuSvH2Z2Q5nWmukpabLoo34siTCMs1ZrWF05ALGoJBOSwpM2W1hsKYmFghbi4kAxZWYcDVYYQonDYY29ordTph2rYVp5xswlB73LzN15MLbawa8XScBKdmx18kzdEeAS6Tid6lYIiX0EsEy3I62gUgJIZjUzBcUvwUNU0OsiU9DLX0RloVKfBrr0pdwiU/1tvSlYTypklrLz/jnokjvIsXHYHCegcHnATxOmHb/C8ZTuwHx38GH0QJv2+HwtR4iCy2SI6f6s3vg/SunE2DLUAkAmkEC2iGgGnFF8lTAV/gjPD98Ac+pfaiodMLTtBd8QlTJag+Y65l0VtyIaoouIrrFK2421QUag1y2hmgjyoobU40ZPWlEG4NI1WeQ09rIXysMfiHGaPRnPQ6IMQajxa+AVwvAMcJg9ue/CT4MGS1hkIUYf4JiuVqLPaQQY8xsRdGmge8nFFcaGDAACicNz1jJFkzfLIX523/AUPjD+QdTowmSLROeMb/zCywikpIHCTQQgWRaIlVXAtuGWBge69KXcIlPwy19iTWaI9TSF3FpJSLxaQNdwpqvVnKXw1CUD0ONSPlqHSsvkEUPg7d21P25csVHYSg/Gz6y3u2EsbiOdsR7TIh3kWq2nPvILBJO+mBwl9UWVgInmKyQLCmAyVYlrIRYj2W21np+F6dLZjukzLZyRGetI72F/CGi2ofWqkK+nI4hxRrJngWkt6z/e57mrzR2QG8EVCOuyGAlHyR3BTzuChRVeOAyWuVIiZov56pwAkWb+rtBTjhs8i+qrjrElxiYat/IDYGkxfUUbUT1prxOMNqrq+8GRzaM6S1gqCHamfI6w1CjbP07qo0zKa7E5ycKJ7HzMxQfAcrPxLyMU0QXGmpEItbZutsJQ9GPtZaShj3P64bp+DYYSo6GjIaUcjrBl9sl9INljUol+WEyvU4TAwWklGxIac2jf8gUD7lZ7Sj0RE2YBdW4ROpomVvetlLsbhLqCE6AGm7Xl3BLX8IlPo116Uu4xKdiubWWdhFT+whImKAhkruK+cRVPbK9Gh85Ut5V6+Nq9TLiY6075E6n58rJ0fZeGMKFZolIfHnZTo2Pu/E4K9xGIOcmG6naM3hMTYnndfF+VuPDqfwaJ3Z1rfF8f65u+Rm/dsJiWYiRP87WFnh8QqxJqf4x9lwXwsyvkeZRKa0FkJrH5VAxOZyFYyWgLnGlynqR1VrsyS7WwCbd0UiijdhCs9Lrg9g601Z0EGZ3qfzfHq8kh+ymeorQ1HcWNohJRKVHCNFGWGoQN/Tg5Ur+H2GQJ4HqN3ODrOLXWFGc4hdiakZP6UG0kcrPwp2/Fb7iIzDYM2Fu3hMmkeisvpFiKr006mtWYwonrXyn0NxQjOYpJthNBoikgWIrxVy7GRk2k5wfKccutpAU+ZTEtooiIaAB5oKDsLhL5Ad+kUgwkBA7IoNYBYiqykSeqzq/2oVqWEQOSuKfGD0jvg7G+gAqynvd/iWl0Rx1PeiKB0oRqRfiwbJm9WJ9ezTlzp0nHjzFfalGMvSwZp8TpaPf6i/Sw2rIduSvlG0Aa/SROuG+UIbrB79cRnNhqrtMPEuktp0qwxNfH8P3BRW1OjmiVTrm92+O9pn+6OVw+V/CLX0JV17dNBNrXVIKGgJxfeaTxLqm/q3VJa7Ik2/080b9DYnzzBC7wgZqDDu/RppH5ef+mlH2/hp92Z0ghfoYcu6jh7VWZ6T0VlxWFaeL9Xg6xRU9ejXky0zk5VFen3jPkSCy3Rtlpd5XtVuS/4XECB/MkgcFFW4cL3XJSeWOlrmAM/vhcxbJWfkrvJK8haJ44crznoZNqi7EdPIdQYZUPRFxtlSCFpLKRZtzqnqN5U0aF23cuz9AxRcvwnt6HyTx8in6abbBNngObAOuhjGtiepHh6/8DHzFx0Mmwo5kvPfMfhQWFaDc40Wpy4sSlw9Oj08WdUXCwzNVYqOc5NAnwS1JsHgq0Mp7AmavU97iXYwB8f91HeIabymu8Rrjoa7zzPDAAq9fHAGqRBLxldS/HM+fL0k8HtV4QKrPA2OsAsS5pxtP3aHKdXVUbX+v66G0rr+rrT817YnwsBrKdJHrDLJwXTONZYSOhvtCGe6UCF8uQ9oUKSw9XBsRHpBDt5ESs6jEr6L1u/jFR51/7TmKnds+RtbZncjxFeKEMQdlrUZg3KAhGNgqByIyRU8HBQ09eTP6vkhmG6SMNpAsEXIROkQEYzP/kp0wh5TRElKKyJVyfnl99aKSnHPF9OOXIaM2Pb2ugK/lYP/qgKDDUJW3pVaeljCbiYhTxTO/2nNTRuWhMPOW15WrmQAAIABJREFUFGl+klMiiGicGJZV2bPhCxehymVVUblK7YUorqjdQyqzL/jrlIgwErs7SZIP4t/FO4f8sil5YZK8OFBYjuJKr7y1otgW0eOuxImSCogoGY8POFhcAafLn47XUOMTdmfvj8jwlVXrvV+IOVPrJbWldBq5viJ58+vAYZcq0U46CQcirINtbLaNKNr4RMTK7n/De2pvVUjreRjGtKawDZ8HY0ZzSBXFIZdGRELnEWJNRfXE0HWidjvhKzwc/dKNqgolsQ45RP6kutqTPC74fF5ZTBTXrIjOEjfD4P+vKZwYIcECD4xRCCrB7ZvglUWSmtd4XTby7w1LQERLiCU4Us0HWMkLY+EhGFylIQ2Qz0ttDvGQHHwYC0SIeYzXfcN2Ub+1RwhLD/syEqOAI4tJUUYonWszwlfRUHZJkR6yw71U6XCpmdhkwLXxT3Dv2wSTuwzinumBCT6LA7aRd8DUa6oiiTUpaOj3lhCpZ4kTNAApt3Pka1W+d9UhVov8XmGWyZzrZ6SX+qpCxtO7Ydq6FKYDG85v1mG2w9P3Gnj7Xwspo1VtUUDkdZET4Fb/cBR2MxHRVpjclOJP/iXAp2s/RwqxpugwDK7qH1xl0ysKYCgRH81qbySihZ1h6xxlgbkoRIQql1XVSU8TBSiuaMJN2jQykJBPvIu6fD5ZfAle7y2iAsQLbLnHh/ziSvn/j5a6ZPHF5HPhUKFTjoQRa7FPlLvh9XohvuaLl9zgwyyJ38XL6/nDAJ/8QisiboIPsdRCFmKCtuy2w4W2vhNIlaqHJAvRprWxFHajT44aEInlrL5KZFQcg8XrVK9TohFtfB5ILpHsLMTW5WJXLnum/4tIrEswBJUqwS0mQFWRE/VqL6aGWDgWAmEFiLoqyahKahdqfXWEc0WOEinW3QksKZCy2gKRvgSGavPcA07tL06mna/DtG2Ff1e5ajcbO9xjfg9f+wv9D8jBR1XEX11ozv1d7P5Qciz6negiPYyGa7SkKpFiqHEe4hyDpxxG8TAcKYFj1B1kwToJRHjIDneuLpaa1YgiMh7/L4wHN8Eg8jDVmN/FC6C3+xQ5iaah5IR/KUeYQ+RJMsqJQ2vsjhIon6gcGqK9+kQQ1nnBaKdAsgoakJeChsgr0hiu87lhcBYBZadgKDgkb+Ih5+jKaOWfZ2sul28IG6vyzdTe5iuQz6Z2nhlDpOS9YXaGFXOWIcwHunA7xMrdDTNH6mYu5LKqhriqI9Yp5iHDj1uQ4i6CPT0v7nQLkRK+G6RA1swoupnUOVei4KO3IiJ6wO3zyVEEwvdyRAxwbtmFSHInIl3EJXSk1IUzTrccYXCgsALFsvjixfEyN4SYI5Yq+RPjhaYkIg9EVE11IUaCVRZtqt/khQBjNfjLio8NYvmFEG2MPo/8/8FHT/NZdLWVwW6Q0NRhlvNhZBg9aOM7gRRUyNtYp1tNcg4Mb/ERSGVnqiIu/LVIHhG5EUPSzbgvgrrW29b197gN0E0FySpARHSgyQI5lDbWQ0SRxLL8RNQvyse6bKUOu0TSXOPud2D6/gMYT+6Uo1uknA7w9pgGX6exEAnz4l6vLj9AiiSGdS8tq7pLVCVXjD7poSHm3Db+/DTR2xThy2S4F2DnWb9o5Yk+qlAkMkZl9FFBuvi6GevYaczysS41qxFFZHBXhBcjxDboVrGEwiB/UY+YOyl4t5TG5NFIbVPQaCTwam9W/njlkm/rhljzgKm9bwH7In2gC7NDrPz4EHaOjDAXRvgwwmVVtZ/71LCsSjKHX+arZM43047VMG1/VRb6DOJd02SGMSULtgGzYO03s17pFiiuaOUmpGE7Q0W+CPFF/H4uMkZEw7jPR8MIsUWILyJB7zEhzlR4Ueb24scSlxwto8RhM3hhM/iqcmOIpHsiJ4YEi+QXbcRuSKYqgaaVA8izGZBuMaFDlg2pFhNybUa0dBhgNwFds1OQafOvo/UV/QhfWfWQSsnthLfgMFAjnDI20SayeFLX1pixMjOkZMHlaAaPwSonqpaTJfskecmY0NKEv0LtFHHUmIfThkw5BimWY5+pFUpQPQGn2NWhqUMkgDWiRapFTg6bZ7cgXSSHtZqQm5EOc257RSMg9CxAxOIPTZZ1lfmXBnkqIAlh1WyVt2L272CngUSAiYIe9stkGAMiPOiGM9kgJ3qP4V4d7utmuAYifPUMa1O43AThTogQ6h7ulKRZalZnHiN1i/2+LBFxF2FXMEtVUugI27dHs1OYJLarjbTTSQKXnKgqQiNR9zoNt8NdIRV0XqQPI0ovqzqzDwi1Q2J9l1XpYflyfZZVRVrmW5/dqkIl+i89CdO+dTAWHKy+BbrBCGN6M6RethiWjiNj3qmK4oqCY5dVxUcgOBpG5InxSEHii8+fuFcIMmJZkliGdKzMJb/0B6JhRII9kSdGvPTLy5KcIjIm2i/MkW0XL/mBHVysJv8uLyI5qfhdPBvZTEb5v1PMBrRLMyLVKCEvxSzvFiN2humWZUOG2YcUkwFii8pUa5VSLF5y5PD/IDtFv0NsJej54XNUfPosvGcP1jJW7K5kHXAVTC37+XdaCjoMlhQYs9vBIH9JPH+c21Wn3C0v7RLMDhZVyiKW2AGiSHwMlxOv+TOPVAUnnUsIG/jvmsa4YYInihBbwax11W46nbLssFltaJZmR47djCYOM1qkWmE3G2Xu4n9mU3CS2KoEsSajv7+xRk7Ed6nybJUT4EOpyh2khHn1WZYY5iE6rBgTKdQ93EkxLjULm98gXP2JWGoWTbLLOsWV2h1QjaAhTKtr3jAYIMllIoiyYgcTeaewCGVEhF645JlKjAPWoVsCnMc06tpQO8jKXannsqpwc0o9l1WFiyrV+7KqkIn+RWSlWFIdMt2CEY4JD8I24Cp/2oUYDoorMcBiUfUQCE7SG8gDEyy+BC9L2l+1FEnsLJNfUimLL4FoGFHPweJKOU+MEkfwFpJCFAgWX8TfRHSMVewkYzCgdboFeSkWedlR1xy7vCzJYTbJ21emWYxonW5DE4dFFhfk27KrHFv+/RKa7Pg7siqr55XY3/YydBi/ELnNOsgPg9W2Iy7zoMBtwKFiN8rcPnxfWIGiSq+8rCuwpEuOLhJ5dqqiUuQdd6Je+lCbnMh10ybdJi+t6phlk5dXCaFJFk5SzGiRJoQTk8zHvx2xEKf8u+uIf4KFKyX8wjqSiwAfSpPL35rubaxRRBEe0MOKRLEuNYuQ7DLQhvHQJzB//ZKc4LLm4WvaE57hd0DK7Vr9TxQ0NH2p0vjEEuA8lljemmut3suqwkWV1nNZ1dn9MIRaAqyF3arq+EhgHzEf9mFzYUxvHtPlQXElJlwsrEUC8STpFeLDgaJKlFRWJeltgGgYwVSOfBEbXcAAi4jQEIKDEBmqoja6ZNtgMRqx69hJ5BXvwXD3fyF2YnIarNhm6oJd9h5o17INClxAqctH4USLFyptVowAH0oVQ8mKSCA0AVcZzFuWwLR9JQxiZ5GqQ8ruCM/QW+HtMlGR3YKInwSSlQDnsWT1vAr7HWlZlRxZU/sDtTZ2q4q8fNUx9h7YBs+GwZETk1MUE1dcbg/OlLvkvAw8SECLBMIl6Q1EcYjIDnn7akg4WuLG2UqxPbWEQ8UulASWIpV75DFwXESLVIZP0hsrHxEJIkKPRbSJSfLAIVXKW1+KjDEVsKLSICJcjHK0SbjlOtG0aTOKiBqrvLypY6Y/4qS5wyxHnOSliH/3L9VhxEk0NFmmsQjwobSxyLPdZCJgqCiC8dQuGMpO+terW+zwZXeGL7MVYHYwz1EyXQzsq+IEOI8pjpQVaoFAIP9areh5/7KqkAnSA0t+Q0XcR9itynz4U9i+WwljydFaZAxmO1KveArW7hP9y0hjOBQTV8rKnThVWkFxJQb4LKpdAoEkvaIHrqolNcF5YoToIsQYsQTpSKlbTsJb6PLipFOILxJOlHtwttKLMo+Eo2VuOD1154apKz1gXX8XtrZNt8hLjlo4TMi2mdEq1Ywcmwm5KSY0c1hgNwULJ/7lSxaxsYtI7htY5qRdt9FyEiABEiABJQmIrWMDecPELkFiu3PmwFKSMOsiARIgARJQmoDkk/OtpOxYiZSdr8IoPhJUHUJYsfabAfuFC2DKaRfzTpOKiSturxcFTo/8osmDBEjATyCQB0YMtPORL/7EvOK/RXJesflRNEl6hQjj37I69Bhr7rAgJ8WMNulW5KaISBMLxG9iF6O2GWKHI2PVkiMDLCIhb5VYIoJi5H83+JPz8iABrRPgFz+te5D2a42A0rvVaa3/tJcElCbAeUxpoqyPBGoTMLhKYDr1PxiPfgur8xSsqVkwt+gNc8t+MKY1jXmnINGCYuKK+FJfWOmptjuL/DJnNMovbKUukUBTkrdUFfklxDucWD4RSKAZ3N1wZWL9nRcRCWiJQF1JevecdeKRLUex+6yzVrfEUp3fD2uNEa3SkWIW+VsMcqJcOTmsEfI4rMqLqyUktJUE6kWAD6X1wsaTSKDeBCiu1BsdTySBkAQ4j/HCIIEEERBLh9wVyDD5kGKzwmixV+1EWr8vzg0mrogXvDSrSX7BE0rKWacHVpPYqta/Za2s7ECSl0uUuXznvsaLHA+hygR2Wal5brjfg+tMkGvYDAk0KAGR+2Xl7tN4cfsJeevkwCGElcs752Be/2ZyhEr9bgUNajorJ4GEEuBDaUJxszESiPiljnhIgARiJ8B5LHZmPIME6ktAjLdMqwkOq0lOiRDPobi4IpZBOCxGOXeDqeQ7vLr2LLpf2Bed22XBYXTh1GersOydLThY3Ayjr78elwxsD4NPRLz45PPSLJ5aZcYPao9cawWOf1L93HC/B9cZDxyeSwJqIyAiwPYXVeC/p8pxuNglL//pkm1Hz9wUNBHbOjM8RW0uoz2NQIAPpY0AnU0mNQFGriS1+9n5BiDAeawBoLJKEghDQNXiiogsSbdKKDvwEf755of4T34PzLllCoZ2b4KU4xvx7Nun0alvT/RIzcd7nxhwwYQhsvDicnmRbjMh5dTHIcv0S92GF0OcG+73QJ3h8lPw6iIBrRIQ13SFRyypk2QxRSyzE7v3xCm0ahUH7SaBWgT4UMqLggQSS4DiSmJ5szX9E+A8pn8fs4fqIaBqcUUsA0q3unH24DGUle3Ea//2YviUERjcowkqt76ENwuHYMSA3uiceQqfPL8e0qgR6NatHYweLzJsJlRuezlkmQ6V67GxqPa54X4P1ClywfAgAb0R4KSrN4+yP0oS4PhQkibrIoG6CVBcqZsRS5BALAQ4j8VCi2VJID4CGhBXjIDXBxR/jRdWnEa/CT+RxZXyL5/DB9IYDO3VA+3TC/DlcytwZsB49OnXFTZ4kWkzofzr50OW6ezZiG8stc8N93ugToor8V1sPFudBDjpqtMvtEodBDg+1OEHWpE8BCiuJI+v2dPEEOA8lhjObIUEBAFViysiCYzZCFiNRliLv8Lz/zhVTVx53zMGw3r3QIdMIa68ibLho9C7Vyc4JB9EYs6Sr5YgVJl2znX40lf73HC/d+/REWavFxRXOGj0SICTrh69yj4pRYDjQymSrIcEoiNAcSU6TixFAtES4DwWLSmWI4H4CahaXBHbLYscu2lWMxwl58WVgd3zYDm4Fk9ssGLY2OEYkrUPryw/gm4ThmFgj2awAXLOCN/BN7F4fe0y/e2b8VyIc8P93r1LHjxBuxDFj501kIB6CHDSVY8vaIn6CHB8qM8ntEjfBCiu6Nu/7F3iCXAeSzxztpi8BFQtrogkm+LIEOJK6XlxpW/XPKR6z+J/H7yK1Ru+w/GybAy4/DpMHdUDrbw7z+0q1LudhL3vhyhjL8TOKH+fMrIHHBYJlR5f8l4l7LmuCXDS1bV72bk4CXB8xAmQp5NAjAQorsQIjMVJoA4CnMd4iZBA4ghoR1wxVaK42AtbagqcPgl2swHmymIUFpfD5TMjLTsbqXYLzFIFiqrK2SxGeMsLURBUxmwxw2qUgIrq50b6vdzNJUGJuyTZUqIJcNJNNHG2pyUCHB9a8hZt1QMBiit68CL7oCYCnMfU5A3aoncCmhBXRP4Um8kgLxESR6nbB7FxT4r43WyUf6/0eiFJkLeTDZQTy4pE3haL6XyZCo8kl5PrDDo30u9enwTuE6T3oZC8/eOkm7y+Z8/rJsDxUTcjliABJQlQXFGSJusiAX+CTXEYRM4EHiRAAg1KQBPiirgXBN8OxD1C3CbE737ZBPBVyR/Vyoky8j/ny1TdX2qdW9fvDeoFVk4CjUiAk24jwmfTqifA8aF6F9FAnRGguKIzh7I7jU6A81iju4AGJBEBTYgrSeQPdpUEEk6Ak27CkbNBDRHg+NCQs2iqLghQXNGFG9kJFRHgPKYiZ9AU3ROguKJ7F7ODJBCZACddXiEkEJ4AxwevDhJILAGKK4nlzdb0T4DzmP59zB6qhwDFFfX4gpaQQKMQ4KTbKNjZqEYIcHxoxFE0UzcEKK7oxpXsiEoIcB5TiSNoRlIQoLiSFG5mJ0mAX+Z5DZBAfQjwobQ+1HgOCdSfAMWV+rPjmSQQigDnMV4XJJA4AhRXEseaLZGAKglw0lWlW2iUSghwfKjEETQjaQhQXEkaV7OjCSLAeSxBoNkMCcC/O1em1QSH1STvWhzPEWk+NEiBkR1FCx6fhMJKD1xeboAcBS4WIYG4CHDSjQsfT9Y5AY4PnTuY3VMdAYorqnMJDdI4Ac5jGncgzdcUAYormnIXjSUB5Qlw0lWeKWvUDwGOD/34kj3RBgGKK9rwE63UDgHOY9rxFS3VPgGKK9r3IXtAAnER4KQbFz6erHMCHB86dzC7pzoCFFdU5xIapHECnMc07kCarykCFFc05S4aSwLKE+CkqzxT1qgfAhwf+vEle6INAhRXtOEnWqkdApzHtOMrWqp9AhRXtO9D9oAE4iLASTcufDxZ5wQ4PnTuYHZPdQQorqjOJTRI4wQ4j2ncgTRfUwQormjKXTSWBJQnwElXeaasUT8EOD7040v2RBsEKK5ow0+0UjsEOI9px1e0VPsEKK5o34fsAQnERYCTblz4eLLOCXB86NzB7J7qCFBcUZ1LaJDGCXAe07gDab6mCFBc0ZS7aCwJKE+Ak67yTFmjfghwfOjHl+yJNghQXNGGn2ildghwHtOOr2ip9glQXNG+D9kDEoiLACfduPDxZJ0T4PjQuYPZPdURoLiiOpfQII0T4DymcQfSfE0RoLiiKXfRWBJQngAnXeWZskb9EOD40I8v2RNtEKC4og0/0UrtEOA8ph1f0VLtE6C4on0fsgckEBcBTrpx4ePJOifA8aFzB7N7qiNAcUV1LqFBGifAeUzjDqT5miJAcUVT7qKxJKA8AU66yjNljfohwPGhH1+yJ9ogQHFFG36ildohwHlMO76ipdonQHFF+z5kD0ggLgKcdOPCx5N1ToDjQ+cOZvdUR4DiiupcQoM0ToDzmMYdSPM1RYDiiqbcRWNJQHkCnHSVZ8oa9UOA40M/vmRPtEGA4oo2/EQrtUOA85h2fEVLtU+A4or2fcgekEBcBDjpxoWPJ+ucAMeHzh3M7qmOAMUV1bmEBmmcAOcxjTuQ5muKAMUVTbmLxpKA8gQ46SrPlDXqhwDHh358yZ5ogwDFFW34iVZqhwDnMe34ipZqnwDFFe37kD0ggbgIcNKNCx9P1jkBjg+dO5jdUx0BiiuqcwkN0jgBzmMadyDN1xQBiiuacheNJQHlCXDSVZ4pa9QPAY4P/fiSPdEGAYor2vATrdQOAc5j2vEVLdU+AYor2vche0ACcRHgpBsXPp6scwIcHzp3MLunOgIUV1TnEhqkcQKcxzTuQJqvKQIUVzTlLhpLAsoT4KSrPFPWqB8CHB/68SV7og0CFFe04SdaqR0CnMe04ytaqn0CFFe070P2gATiIsBJNy58PFnnBDg+dO5gdk91BCiuqM4lNEjjBDiPadyBNF9TBCiuaMpdNJYElCfASVd5pqxRPwQ4PvTjS/ZEGwQormjDT7RSOwQ4j2nHV7RU+wQormjfh+wBCcRFgJNuXPh4ss4JcHzo3MHsnuoIUFxRnUtokMYJcB7TuANpvqYIUFzRlLtoLAkoT4CTrvJMWaN+CHB86MeX7Ik2CFBc0YafaKV2CHAe046vaKn2CVBc0b4P2QMSiIsAJ9248PFknRPg+NC5g9k91RGguKI6l9AgjRPgPKZxB9J8TRGguKIpd9FYElCeACdd5ZmyRv0Q4PjQjy/ZE20QoLiiDT/RSu0Q4DymHV/RUu0ToLiifR+yByQQFwFOunHh48k6J8DxoXMHs3uqI0BxRXUuoUEaJ8B5TOMOpPmaIkBxRVPuorEkoDwBTrrKM2WN+iHA8aEfX7In2iBAcUUbfqKV2iHAeUw7vqKl2idAcUX7PmQPSCAuApx048LHk3VOgOND5w5m91RHgOKK6lxCgzROgPOYxh1I8zVFgOKKptxFY0lAeQKcdJVnyhr1Q4DjQz++ZE+0QYDiijb8RCu1Q4DzmHZ8RUu1T4DiivZ9yB6QQFwEOOnGhY8n65wAx4fOHczuqY4AxRXVuYQGaZwA5zGNO5Dma4oAxRVNuYvGkoDyBDjpKs+UNeqHAMeHfnzJnmiDAMUVbfiJVmqHAOcx7fiKlmqfAMUV7fuQPSCBuAhw0o0LH0/WOQGOD507mN1THQGKK6pzCQ3SOAHOYxp3IM3XFAGKK5pyF40lAeUJcNJVnilr1A8Bjg/9+JI90QYBiiva8BOt1A4BzmPa8RUt1T4Biiva9yF7QAJxEeCk+//Zuw+oKK79geNfOrv0pmIBVFBUULGgoCCKgg17bzExJiYaU/5JXmJ8qSZ5aaYYaxJjF0vU2HsvsffYsSA2eu/wP0tR1F2kKiu/Peedk7fO3Ln3c393ZvjtnTul4pOdn3MBGR/PeQdL8yqcgCRXKlyXSIW0XECuY1regVJ9rRKQ5IpWdZdUVgTKXkAuumVvKiU+PwIyPp6fvpSWaIeAJFe0o5+kltojINcx7ekrqan2C0hyRfv7UFogAqUSkItuqfhk5+dcQMbHc97B0rwKJyDJlQrXJVIhLReQ65iWd6BUX6sEJLmiVd0llRWBsheQi27Zm0qJz4+AjI/npy+lJdohIMkV7egnqaX2CMh1THv6Smqq/QKSXNH+PpQWiECpBOSiWyo+2fk5F5Dx8Zx3sDSvwglIcqXCdYlUSMsF5Dqm5R0o1dcqAUmuaFV3SWVFoOwF5KJb9qZS4vMjIOPj+elLaYl2CEhyRTv6SWqpPQJyHdOevpKaar+AJFe0vw+lBSJQKgG56JaKT3Z+zgVkfDznHSzNq3ACklypcF0iFdJyAbmOaXkHSvW1SqBCJld27NzJ6rVriYiI1CpMqawIaKdAdl61dbSz+lJrEShXARkf5corhYvAYwKqMSfXIwkMESg7AbmOlZ2llCQCTxLIplGDhgwdMphatWo9aeNC/72wHxt0svPTpkU4REJCAvHx8WRkZhZha9lEBERABERABERABERABERABERABERABJ6tgLGREZaWlhgYGJSqImWWXClVLWRnERABERABERABERABERABERABERABEdBSAUmuaGnHSbVFQAREQAREQAREQAREQAREQAREQAQqhoAkVypGP0gtREAEREAEREAEREAEREAEREAEREAEtFRAkita2nFSbREQAREQAREQAREQAREQAREQAREQgYohIMmVitEPUgutFIjl7NJZBO+OwXXYS3RpURdr/UcaErqVRaE1aOVal7rWhg/+UdP3RXEo1r6xnF+3hKVbj3E9wYQG3YcxqL07Nc0zub0nmDlrDnI1rip+L7xA5+ZO3K9i7CkWrYrCtW1j3OpaY0gq51f8wuKd/3IjHrDvyMujutAy59/kIwIVXUDGQUXvIalfBRTIv9aYXOVgYu3Hr2NqqyxjrQL2pFRJGwTk3k4beknqqE0CxRpTZdcwSa6UnaWUVOkErrP216OYuNenUUsXbBSG6D36JsqQlUwLcaJ9k4Y0sDN6IKTp+6IYpicQk26A0sgQw8cO+HABqeeXMf+CJQ3r1MXBMIydf93Aoacfza0v8OfqCOo2bkgDk1DW79GhZaAnTZzNSb68nb9WbmF3aANGvBZEmwZ2GHGDdZ9vJqO1O/Ub1sBU3xQrazOUhnry8s2i9Jls80wFZBw8U345uLYK5F9rwtbx+/Xaj1/H1LRLxpq2drbU+5kLyL3dM+8CqcBzJlCMMVWWLZfkSllqSlmVSCCWU4t+Yfba09yz787rr/tgcX4LK7ce42ayPT6DBtKllQu2t1cz7Z844s6f43ZEBvb+gxjq35haUevUfx+/m/k7L3H2WCjOPfrgGnucHbuPci3ehKZ9R9LPpyH2UTvyZsPYkX5gRc6slJvJ1jTrP4xeXvWpptS73w/ZqbHEpBtiYmyMoW4Y66fuxcLfm9rJm9gc40kbDzecLcLZM2Mr2b5taOpmT1rILRITz7J0YybeQW1oqUquJB5l1v/WczkyjDhMadTjhdy6mDw4ViXqfGlqSQRUvyAci+DOiZNcv2uIV39/9M7s5Z9z4Tj1eJl+Po4k7l3M4k2Px3v+mKjlqs/VkEgi7yXl1MC+48uM6lJfxkFJ+kP2qSQCiVzetEjtuHowHtMfXJsKXoNa2RNfrSM9TE+zKcaF9k1qonNoZd41p8B1TiHXnEoSTJWzmSW9dhnFcmzVHFbtvkCaqzt2qc4E9PCkviOcUfe94TGW58x0lnu7yhlo0uoSC2REqR9r+WPqodmXd9m6KJQarVypW8hYnLfzEteOnScqMZWq/i/wQkBznKyKNldfkisl7knZsXILZJISc5Llv1+milcLGpsdYs1VG1zr1MVJGc6+jbeo28kLN/0DfLs+HY+W7jS2i2HPkvNU6+pPK9Oj/LhB/fffbcygVXN3WlleYv4BcHNzob7OsHD2AAAgAElEQVT5NdZtzcYrwBN3vd3MCnHCy+gsOy4raOTeCFdlGJv/vodrz3Y0b1gd5WOdE8WppYs5auyBb9vmWF76gy3Z7WndqAFOZtEcnDafSI8AWjavj7VOJsQdYeb8CJoEtqKFKrkSsorPVibS2KspTS1vsyX4Ni79O+DpXgOTyh0I0vqiCoSs5OOViTTxakqj5P3MP6aklW9zGmcfZu5lR3rVjWTXRQNcGz4e759tyB0Tni5WZKZlkHj7ICs3hOPSIRBvk0MsOKon46Co/SDbVS6B0M38sj1V7bj6fOU9GjVrRYuayexf/uDadP8aZHKCxXfq08n8Ijvi6+Vcc45GVaX+o9e5etVQyDWncsVVZWptCa9d1eNW8ldIVZrWb0j19H/4Y6M+Hfp0wDXpb1aq+d7baC9/yL1dZYosaWsZCUQd/Z3gQsZUe7Pca1juUwRhrJwWglP7JlQrZCx+sTwWd69mtKxyk3Wbs2kV2Jqm9WyKtBSCJFfKqGOlmMooEHJ/gJqG/Mr0NRe4m6SaIZJBQowVge+Mo1e1f1l8uQZ+zdxxq6rH+aV/cLNee5oqzhEcov77BZdq4t/CDXfbKI7t2sORo/9y49ZNrmR6MXpsL3yM9vJ7iBMeqbu5bOaHd2N36phFsHdaMHEtAmjV3BXbgsnVxMtsWrST2OoNad6qCQ7WShIOT2dDRnu83BpQ20KVXFlJorcvHo2dsdIFog8ybW74g+RKWjwRiaA0UaLQi2Tvr4uJ8wqkVTNXbB9dZ6YyhoK0+ckCISv58XR12rdsjHvSBibuNqVn+1a0MjvDr1t16dDcipTrJ9TG+9SzeWPCXkHavUP8tfYG1q7NaNnUAd0zv7M2xUvGwZN7QLaojALpYRzVcB35+bQt/i2a0dTegAvLHlyb7l+DkjcyXfVYa96Nad3QpWw6ePXx65x3/YevA3LNqYyR9vy2uYTXrlqXl3Kpqi/N3d2oqneeJbNu4OLfDNPLS7ms5nu3vOSK3Ns9v6EkLSsfgWtrpnK2kDGlKbmiLGQsTsu7X21S7SZ/zbhGnfZNaZSzTMKTP5JcebKRbCECGgQeJFccElcw50I1mjZqhIutMbroY2ptjdntdUzaok+7Tm3wrhnH5p82ouvfES/L0/yyVf33i6864dekIY53lrH4mh0NHGtinXScFdsMade3PS3zLsCtsv9hy906+Lfzppn5VYK//Qeb3p3wbl4b8/y1XxLP83fwSYxc3GjS1Bk7U0P0dXXIvLqSyVsN8fL3xtPyMgvmhlE/0IvmDatirGrtI8kVzq9g2W0nWro3op7uKf6cHULtQB9auVVH+eg6MxIvIqBOQLXO0JXc2G6YsJ4Jey3p7duClhb/Mm0zeCqOcYI66uM9b7+6nHwosWKl0Cfl5Gx+OVNDxoFEnQioEUg8tUDjdWTS6gx8uvjRzimRLT/tQBHoR0uzEywIeTBOc9YMy0uutEjfy54oh8evcwXXG5NrjsTh8yZQwmuXQ/hC1sQ2o1PrVjgmbuenpUm0DvKltobvW8u93fMWOdKepyRwd/dPLFcz1vLHlOoatvScGQHtvGiif5jfghNo3t0HTWM0Z7/8+9UqD2a6NJTkylPqUTlMJRZ4kFxpUCeFE6tWsGbvv9xO0aFa8/4M6+VF/aRNTNt9l3snLxIVn41jx370VT23F7NB4/cz8xbArZ+8j6mzVnM8LAOnAG+szqXRdEAHPJRHmRfiRDtXM2J2r2bt/vNEpJni3KEf/QKaUdtaldzJ/dzeNpkfF/3D9WQjjI300aUxA94ZgG8DY65uWMySbae5k2iFR+9h9PRtQHXTvAVqH0muGKaGcjCvffey7WjdfTBd29anmqm+LGhbiUdAsZpecBHn+MeTK+3s77B98w6N8a5a7yF1w6/8vvEsESgxNtJDp/EA3u7pRPw/G2QcFKszZOPKIpB1Y7vG68hv224SceYKMYk6OHbsT7/AZjhFb2BG/iLs8etzF2TPS66orjnx+9Y9fp2rpiR/1RW55lSWyKpE7SzhtcvdMY2jfwWz+dANDFs2RS+0Bl37e+NWM5YDar5vkpdckXu7ShRb0tQyEciMv8zOQsZU+wbGhK5ewubjN9Ft5IxBuDM9hrbD/Qlj8dHHiBo2MOTCon1kt2qCc11TrixaRZRrWxq71SVx92SOmXWihZs71ZXZ6Oio/+VZJ1s1r0U+IiACGgTSSYhJx0BphKEhpMXHEhOfTHoW6CsssLRQYpSdRGxyBmmJyaRngrGlFRZKI/QzE4nR9H3+m4CyU4iOjiUpNQsDM1MM07MxMlNipJtKXM42emQnxeUeM1sPhYVlbtm6DwZ0RkIkUfHJpGXmN8EYC1sLTIz1yUqMISouibQsfUytrDAr+OtjZgoxcRkYmSgwznkjUCap+e3DADNLS0zVvR1JYkUENAkUXLU9K5GIZF1MFcYY66YRkwRK/UwSE+ILjfes+ChiEtPIyL8yGVtga2GMTkq8jAOJPBFQJ5CRrP46EraWGRer4lGrBg4Whg9fm/KvQVmJuW+m000jKcvw4WtOweucvu79JLtccyQMnzuBEl67Us4Hs+SyDY1d6lMj8zB/7Dele2AbXBLXqv2+haOB3Ns9d8EjDXoaArEn57NYzVh7MKZ0yYyPIS4xjWxjY/SyDTEzV5JybhHBhe6neiuraqmHB3/rpebcsBpjaKhLWkwcGUYmKIwNyUqMIFnXFIWxMfo6klx5Gv0uxxABERABERABERCBiiFQ8Nd4u6I8RV4xqi21EAFtEciMOce6BYvZfiqUeKMaePYcSk+vetilX1T7fTV5+6K2dK3Us4IJaBprTxpTJd3vSc2XNVeeJCT/LgIiIAIiIAIiIALPk0DBX+P1ZOGs56lrpS0VRCA7g8SYKOKS0sjUNcqd8WtsgB4avpdhWEE6TqqhdQKaxtqTxlRJ93sCkCRXtC6CpMIiIAIiIAIiIAIiIAIiIAIiIAIiIAIVSUCSKxWpN6QuIiACIiACIiACIiACIiACIiACIiACWicgyRWt6zKpsAiIgAiIgAiIgAiIgAiIgAiIgAiIQEUSKFFy5fr16yQkJFSkdkhdREAEREAEREAEKrCAoaEhtra26OvrU9qXEapec6gq79GP6vv09HQyM++/Iq1EIqpyIiIiSEpKKtH+spMIiIAIiIAIiEDlE3B0dMTU1FRtwzW+ijktLY2srKzKpyUtFgEREAEREAERKJHAvXv3UCqVpU6uqBIfqvuQyMjIh+qRn1ixtrbOOU5JP6rEj66uLnfu3MHOzg4TE5OSFiX7iYAIiIAIiIAIVCIB1Q8/qnsIdR+NyZVK5CNNFQEREAEREAERKAOB0NDQnNkmpZm5okp8qPaPi4tj06ZNhISEoKenl3Mjk5KSgiqx0rlzZ2rVqlWqGqsSNeHh4VSvXh1zc/NSlSU7i4AIiIAIiIAIiIAkVyQGREAEREAEREAEykRAlVxRJUJKk1xRVSQ/waKaQXvkyBFU5apmsqhmmbRo0QJLS8syeyyoZs2aklwpk96XQkRABERABESgcgtIcqVy97+0XgREQAREQATKTECVBFHNCFElWEqz5oqqDNWaKqpZMKr/PnToEImJiTmJFTMzs5w1V1Tf5ydiStqAmJgYJLlSUj3ZTwREQAREQAREoKCAJFckHkRABERABERABMpEQJVcUX1UiY/SJldU5agSLMbGxjmzVlQf1YyYjIyMMjmGqhDVo0eqx4vksaAy6X4pRAREQAREQAQqtYAkVyp190vjRUAEREAERKDsBG7dupUzq6SsPqokjerRoPy3BqnKLuwViMU5rqqc5OTknJkrqtkw8hEBERABERABERCB0ghIcqU0erKvCIiACIiACIjAfQHVoztRUVHEx8eXaZJFdYCySqrkV1Y1C0a1hotqgVzVf8tHBERABERABERABEojIMmV0ujJviIgAiIgAiIgAvcFVAkQ1aM8qv+V5rGgp0GqmhWjSqqo1oeRjwiIgAiIgAiIgAiUVkCSK6UVlP1FQAREQAREQAREQAREQAREQAREQAQqtYAkVyp190vjRUAEREAEREAEREAEREAEREAEREAESisgyZXSCsr+IiACIiACIiACIiACIiACIiACIiAClVpAkiuVuvul8SIgAiIgAiIgAiIgAiIgAiIgAiIgAqUVkORKaQVlfxEQAREQAREQAREQAREQAREQAREQgUotIMmVSt390ngREAEREAEREAEREAEREAEREAEREIHSCkhypbSCsr8IiIAIiIAIiIAIiIAIiIAIiIAIiEClFpDkSqXufmm8CIiACIiACIiACIiACIiACIiACIhAaQUkuVJaQdlfBERABERABERABERABERABERABESgUgtIcqVSd780XgREQAREQAREQAREQAREQAREQAREoLQCklwpraDsLwIiIAIiIAIiIAIiIAIiIAIiIAIiUKkFJLlSqbtfGi8CIiACIiACIiACIiACIiACIiACIlBaAUmulFZQ9hcBERABERABERABERABERABERABEajUApJcqdTdL40XAREQAREQAREQAREQAREQAREQAREorYAkV0orKPuLgAiIgAiIgAiIgAiIgAiIgAiIgAhUagFJrlTq7pfGi4AIiIAIiIAIiIAIiIAIiIAIiIAIlFZAkiulFZT9RUAEREAEREAEREAEREAEREAEREAEKrWAJFcqdfdL40VABERABERABERABESg8giM2RLC3pvxhTZ4RkAd2tYwK7BNKLsmTmZnFX8GDuyAa1Vlzr8lnZnPF5dq0re1Jy3sTcoMMfb4n3y1VUlgz460rWeDYV7J6SGr+WRNNh3bWXJtSRS1+7bGs4U9ao+cdIb5X1yiZs42Sq7OX090Ey/cGjphpV9mVVVb0NRTX3Au6nihB3m98X9paO3xmPH8o+cJu/+tBXW8BzFypD9Napndd1BfcCxnyrqNDxlqcC4Gpbb3azGaWmk3leRKpe16abgIiIAIiIAIiIAIiIAIVC6B7ivOs/laTKGNXtvHlQAnywLbXGHd6AnMOGFC9y8/YIBfPawMIeHIFMaddWJUh3b41DIvM8jMu9v55sM91BwykO5+rljnJEPSOb/4bVZkBdHD35vqZGNooUSp0EdX3ZGzUoi+l4ZBzjY32TIumOQePWjbviG2BmVWVbUFfX7oDY6H7y/0IB97TsHDzvsx43MN+uMd0JzcXFUCZ1dM5bTDIPp1bItLoVmha2wq6zY+ZKjBuRiU2t6vxWhqpd1UkiuVtuul4SIgAiIgAiIgAiIgAiJQuQRKnlyZy2XTJE45dOLV3t60cDIj6dHkSmwIG4LnsGTbRTIc/Rn5Wi+861hyZ/UnnLDuQyuPFtSI38VXU2/TrG87fJvaE7nrK9altadji5Y45ycPMu+y/ZsJ7K01mIHd/Kivyq4kneb3d9dj2rsHnVplsv7r/FkptkTtmsfc5Zs4GmVJgw5DeKWHJ04mIXkzVxqjPDeN6bP3cCWzOS9O+j96u+nyz7JH62mHMmemxj+EGx7nRJQrvUf3I6Bx8WdslCa5Etp2HN16+5Cbq8rk7o5vmHDNjVGdOuBd0xTUGpsQMv+/fJ/fxo8CSdiajfvAvJk9obuYuC6NwI4t8KoexuKCbRzqyt2/b6FwuMv5iye4Hl2D9sNeo5d3HewoMPunYSQrvjhKlrrtVBOZ7hxi/sw/WHdZQbs2DpxIcGVYLy+8nK24P1FIy/u1cp0pStZaSa6UzE32EgEREAEREAEREAEREAER0DKBkidXgknu1IKsG4dIdu9Nx7ZuWJwrOHMlif3T/+CoaUtaeNQm68wyloS7MayHH85hM5kd6UWX1p7UDAtm+rJr1Og6lK4tbbkyczo3Pbrg3bIx1Yx08jQzubv9Gyacqs+IHp3wqWNO/LHpfLLbjn7d/PG2v8LUcWdxGtWBdi5X+HFVFE3cnXGvlc3ZZZvR9Q7CyzWBRW+rtvGjtdtdtrz5Fwkdu9GxpyM3F05lt34LfDzd0T+/Mq+e7Wlhc4Gp46YT3roPnTu0opGDJWbGxZ+xUWbJlfQ77Jn5IX+bDOCFbv64V4nSYNwON/MLrMpvY0d9Vk+4RF2Vj08tzK+sY3RwGn17+eDveI0ZBdtofZk57/7Ojcad6RPYFA7NYVZEM0b374S3rcojz9njLnPHzeCauu2cYtj++TwuVG9OizYOxG/+nl8uePD62MH4N7LlwUQh7e5XLRvqz6S6klx5JuxyUBEQAREQAREQAREQAREQgactUJrkSlqfHrSsEcKi1Ul49OlA06SlvJf/WJDBcb79+QJ1egXSqaUDyju7+enjczQc1QUf+zP8vE1BYPsW2J5cT2h2KGfte9G5XhaHZ5/DMcCTJo2ro8jPrajmbKgeDZp4AbeXutLBy5IL0z7mUNX+dPb3prb+Mabk/9HvdI4fFt2lia8/Ac2roJsQS6bCFGXGaaa9kZcY8Eljz+hg0vr2wqdlEsH/2Y/d4C508nPG7O4efvr4NC4jutHBI5K5b6zGvN9AugU0wjZ/sZdidlJpkit/nr1LjJkCA9WzTgoLajcLYMiA7rSoa4dx+G6Nxu28MtiV38bWySx+K7/t6pIrBdqYdoQp41Zj0qcfQYHuWF5ZwZiVOgzo7Yu/wzWmP5Rc0bCd2XHenXUb357+dG5WDZ0zc3l9pTED+wU8klzR7n4tZhhUys0luVIpu10aLQIiIAIiIAIiIAIiIAKVT6BUyRVVcqKdEzf//pkNBj60Nz3EtDv1GK1acyV9L699/CdnwmJQqmZ7ZKrWPHFk+Df/YVA7HXZ+fAy7/i7EnY3DoVEq++7Wwt/mAn9dr0KgtwceDmYUyK2o/gpn+zdfc9V9KAENUlgy+yx1e3XBv4Uj5kmqhEBe8sDLmtuHt7Fz81Z2XdejQcf+jOzSjFoGZx5sUzC54hzKJxOv0XpsV3r6OGCeeYlVry4nu39PfFolsfitkzi82JH2vo6YP1ShosdKaZIr+Wuu2KYcZ9nyMzj49aGLb0NslboQsl6zsb8h/7yWl0B6YnKlQBsTVZYF/n/Io7NcCs5cUb+dd9py3lxlwoABnenYyA6DK2sYHZxO316+jyVXtLlfix4BlXdLSa5U3r6XlouACIiACIiACIiACIhApRIodXLFvxEWCYeZ/8N+0k1DWG3VkQ+6tsMnew/jZ9+jeZsmtHa2ynuzjRGWVWwwV+pycd5UQmvZcfyOKz28jbi6KxrDtK3cbtCHdo3dcTB/dFnaTK6u/YzJYc1ob3KcU9ne9OjgQ9MaSnQTCiRXfGqhTE0kIS6O+IQbHPlrPWnNBuDnnszS99TMXGkazW/vnaX+K53p6OOIeexxZozfgd2IIPxbxjJ/fIEZHyWMjNIkV/LXXKmpTObGvjlM2W5Eh0Hd8GtQFeWNdYUY32TjKwWTK4dxGtWZdj61UVxYzJiluvTv45/3WFCBNj5i+fgjRAWTK+pnw3Qw3MvrC1Lo2a8Dge5VMLyyjNHB0LdX+8eTK2hvv5YwHCrVbpJcqVTdLY0VAREQAREQAREQAREQgcorUBbJFVv9NO7snM6nM1exz+Ulpr3SEx/7e6z6Kpjopt0J9G+MydWl/LgqndZ9AvBtWBVOzmHuln+56TSYkR0akLljHutOROE8aBDtGjhhqeaVPxlXVvPZj3sJuxdOs9Fv0qdtE6qrnh0qkBDwtNpJ8Lma+Hl74m53h20/zyW6ZT/auaex9P8KJlfmk9ijL34dTTn07WRO1unFwO6tMTr+G1/vsaP/gM741Lr64DEY1VolJQyTskiuqBa0zUy5wZafJ3HYoR8DO/tRz+xGIcYJ7Bid10Y/PTa8OZeYjkPo09OJmL8+49MjLox+tX+5JFf864Wz5IOlJHn1pHsXR6JWTOLTw868rDreQ2uu5IJqa7+WMBwq1W6SXKlU3S2NFQEREAEREAEREAEREIHKK1AmyRUDyEq5zqbvP+Bn3c58NLw3PrWUJIYcZPWKlaz95yJpFvXwDnqBvu0bUNNCH52Y/Ux5/2/0uw2ld2BjlGdn8MnhqvQPbI9XbUv1r1POuMLqzz5h1nU3Xn13JAHu1chZ87ZAcsW3ZRYXVi1n2ZoDXMiwplFgH0Z0a0M95YUCa67YELZgCtNWR9Ji3Iv420ezY+VyNhy8SWaVZgQNH0CX5k7YpBdYy6UCJFdUbwtK/ncVP864QYMhvenoWRPda5qM07iQ38axI/HI2MWiZdu4YuBObw8jVlypzctDymfmin8jC1KPrmfWwuXsvVud7m3NWHvThVdUx1OTXEFL+7XynjWK3nJJrhTdSrYUAREQAREQAREQAREQARHQYoGwhDQS0zMLbUENUyNMclZUzf+kk3gnjmwzUxRKI/Ry1iLJJDnqHlEosTY3Q6GvC5mpxMdEE5OQQra+EnMrK8wUBrnbZ6nWYIlH19QcUxMjdNJiCE8xwFypQPHQsQpWLYPEyHCi042xsjJHaaSXuy5LTllpGFgoUSp0yIiPITomgeRsfZSW1liZGmNAaoFt9MhMiCYyJg1jVZ2MdUjKqWcqGJpiZa0qWx/dh8ot/luC8msemXKPlMzkQo1tjKtgrKd4xDicdIUVpmYKVJw5n4xEoiJSMbAww0RhgK5G42zSC7RRqZdCbHQcydlGWJgYkJiuj4WZEqVBOjH37dS0OT2RO3HZmJkqHt7WKIPYgvsV3E7VL+mJREVFE5+WTezB2Uy+1YjRPTvh7Wjx8Fo6uY3Syn7V4mH/1KouyZWnRi0HEgEREAEREAEREAEREAEREAEReK4E0kPZNW8uyzcd5Vq8IfaN29J5WE86NKiJ5f0s0XPVYmmMBgFJrkhoiIAIiIAIiIAIiIAIiIAIiIAIiEBJBLLTSYyOJjY+ibQsXQxMzLGyMkNhkDfTqCRlyj5aKSDJFa3sNqm0CIiACIiACIiACIiACIiACIiACIhARRGQ5EpF6QmphwiIgAiIgAiIgAiIgAiIgAiIgAiIgFYKSHJFK7tNKi0CIiACIiACIiACIiACIiACIiACIlBRBCS5UlF6QuohAiIgAiIgAiIgAiIgAiIgAiIgAiKglQKSXNHKbqsclb527Rq2traYmppWjgZLK7VaQOJVq7uv0lVe4rXSdblWN1jiVau7TyovAiIgApVGQJIrlaarta+hly5dokqVKlhYWGhf5aXGlU5A4rXSdblWN1jiVau7r9JVXuK10nW5NFgEREAEtFJAc3IlPoRdy+azeMMRrsXrU8XVj/4vDMDPzR4zgzJsa/xR/vzsNLUGdqB1SwdKNEehLMoowyZJUWUjUPSbqRus/fB7brQYTvfAljjkBVH80T/57HQtBnaoj+6mzUR6tKNZE2dsSxS/0Rz9bUVuGXViWfNVKWO2bIiklAokUNR4jT44nUlrFfgP6kaHRnYY57Uh+exiPvk7m44drQlZegfn0pwTNbkUPFe6hrOstOfe4viXxXm6qGXcWMuH39+gxfDuBD7Ndha1fsVxK6dtixqvkHt+DT5yjrv5dTG2pWHAi4wZ0Jb6VZXolqSOZWh1Y+1n7LcMwrtps/vn/5JU6Yn7lGGdn3gs2eAhgaLHq8CJgAiIgAiIwLMT0JBcCWff95PYqNcMX19P6lgbEHP2L2Ytz6D9mGF083TErER3U2oampVM9N0UDCxNUSoMSnaTVhZlPLs+kCNrECj6zdQVFr34Pld832RIX1/qmucWGLt3Mq8frsOrPWpz99u/SenRh4BOblQ1LAn5VZa9Oj+3DP+6GEaXMmZLUgXZp0ILFDVeM8PW8+n7u6k+bAT9OjbELifZl8yJ398kOCOIgd19cNDLxqg050RNUrF7mfz6Yeq82oMObauTWdpzb3F6pCzO00Ut48oiXnz/Cr5vDqHv02xnUetXHLdy2rao8Qq559dTjQbSJbAFtUyA1FscXLKCNK8RBPg0xV5ZgkqWmdUttkxcQlJgF9p4uWKrX4K6FHWXMqtzUQ8o2+ULFD1exUwEREAEREAEnp2A+uRK/DGmvjGPzC5D6RvUnBpKHTKS/2X5B19ys9U4+nX3xinzLKvm/s7SnRdJrh7I6HED8XOtilI3notr/+SPZds5Fa2gXqf8X7cyuazue+U55hb89TRaQ7mJqhkuh8moeYtT/57lWkRVOr08joF+rlTNPF762S/Prg/kyOWaXKlGi8itHNxxnJCs5rzw5fsMdEtn7yI1sasxxmpyc8l/+e733bllfNiRpO0peAwtxWwr6fXnTqDIN/+Z11k/8SP2OAxjRD9/GqiyK/FHmP72Cgx6DSLIK531X+fPjLLiVlHOm6qZGn9nEBDYlrb1bEkJ2cXiWfPZdPIGicbOdB2dd65M3/8gueIRw19551433W18P3MtJ6/G3e8Xl34TGFX7EouXb3rs+7f6tsU+br/aYyjPzeUzNWW9FaBg39TzD2YplvG5PiP8IEt++ZPVZ9Jp6WbF1r2mDPxsOH0LtPOh2ZF5sxAUDe5y6NgxrqY403fUK3Rr7oiVEcRrMlTqknFrH3/8/AebLujj286BU8muDO/nR1v76yzIv57lzJjRcM1S6hZa/tMYHEWO17zkykPJ66x0zs17lb/0+9EnoBO1EtTHQtUyskJTrKh+5Anfx9ezw/Hu5o7NtXXMf+zeQ4muxv2fwf2KUpdC2/M0Ol8Lj1H0eNXCxkmVRUAEREAEnhsB9cmVrGj2/vQeM84qaObfh4A2HjhXV5IZE0GqkRVmptHs/+EXDpg3p03r+qT/s5AFdxszcmhX2hgc4MPgCDxautG8djYn568C7wG0qxXK96vUfO8Wy4J38n5J9VVw/Lsv2aDbio5+jdE9svhBubZn+fn1X7jQsAeDuzcja+90Zt1uzqsv9MS3iurf8suoS97EheemkyprQ4p+M1XYzBUnRrQ14+qPG0jyD6J7n9qE/jaDwxZqYldjjAXR0vYyC8YuyS3DPxXPA/8AACAASURBVJtVE05Sb0wPOvhKvFXW+Hy03UWP1wyur/svHx2px8jBPWlfz5q4A5N5f7MN/ft3o33180wZm3c+c7rAJHXn04fOm3UxV83UmJ9On76dCXSOYNmHK4hu1obWrWqTdeQPpvzrwvDhQbS3/5cp+efKJrf5Pe+//VpakxwZR3JaJmTcYO3U1WT5DqK3bx0MUxMf+75fOwW7Jq1Se4x2jjpEqSmrX+sUlr5/NHfWTJmf62+x89svWJ/dioCOLTE78SdfzYVek16jb4F2PjRec2bx/MQhaz8GD/Gjxq01TDtUlf4vBNGh9j2WazJ0jmHtRzM4XcOL9u1rE7fxe6acb8zYt14g0OESvz7kq+GaVfMWwZrKd7WmRE8uFnMgFj1e1Zxfk0NY8dVXXG/8Er3bmbPvq5Xq460srFyS2fudhvuNulYkHZrKlBB3ujlFsHB3wuP3Hm1sODelAt2vPKE9esXsx8qyedHjtbKISDtFQAREQAQqooCGx4KySIm5zvkTx9izdycHjlwhBif8R4xiSKfG2Mfv4uMvz1J/UHe6eddGeXMzX088Q72X+9DF4V8+n38Lz/YBdPOsjm5CLJnGZijDt/L+PDXfpx3hl3F5f0g0uMPUd3ZSZXhvenaoj3nYFr6eeIQ6IwfQ3eMef76xHMPeI+jbrSk2V+Yweqku/Qd0IaBWgRta+WO3IsZZiepU9JupJz0W5MjNSX+T3qcvnd3vMvU7DbHb+Bazx2mIMbcElr84P7eM1rEsfEuSeSXq1Od4p6LHK2RcX8d/J/5Lo5f70t3HjH+//Q87aw2nT9d2uOoWmF3ieI5P5z7hvKk65xVMrjSyIOluApiaYWqcRfShaYxfbcqQYb3U/PH/SByrEis//caZKu3oFtiGBnYK9FWzAx793laHhHsajuFelZwn7x7dx/Bo+Z3rVbMXCl47rm/g4/fP0vTNfnQtNLmymKzOIxjYuyX2afv55e3NWA4aRFCHOhhEaWif+T7ennyL1gOD6Nm6BhyaxeurDBg4tIcaXw3nk4aF9FG+XzmPlaLHa+75df7ZOySZKTHUBT1lVep79WD4oE40rqUgSVMslIWV9Wkmabrf8LEndM7XnK7VA9/qt5n81+3H7z1i9vL5VxXofqXQ9tTBsqweuS7n+HnaxRc9Xp92zeR4IiACIiACIvBAoJC3BWWRkZpCQkIcCQkJRN86wppZx7AfOJLujqf48NMFnAlLwES1TkpmMpF3azL4m4m80KEm4f+sZuParey/boRrl2G82KsVdSxSOLdHzfcGR/gp/5e+mkd59/2LeI8fTB/VHwyZF5g3ajHZ/frRuVUMC986gOPoXnRs54JFSIFfagv+WijJlecmvot+M6U+uRK59xveOOzCmB61HyRXXM7y0ScaYrd1DAve1BBj7pJceW4Cq5waUvR4VSUerrPuv59xrumL9GmawrwpZ6g/uCddvepgEV9gXRQvG0KfdN58NLnibkPEvkXMXriGg9fTsLbM4rxhRya+M+gJyZVojs7+lnWpTQjs0oVmDhYY5Pyhp+77DG5pOkZOckDNPgXbVdbn+pClvFLw2hG9l+/GHcb51R74F5pc2Y/Dy73p5OeCRfZFFoxaSEaffnQJbEDmYfWG3onBvLnCiP7DetG5cTUMLy3kpQUZ9OnXWY2vpvNJIX1UQZMrBddc0dEzRGFmhbW5AkP9LI2xUCZWJjt4/UNN9xv6bP98H9a9OtC6mRWhe9XcY8St4hWN+z+D+5XC2hPoRpWnMW2pnM6B5Vlssc6v5VkRKVsEylwgljPzv2L65YYMGt4DL2crynPpqMKqH3FmA8uWrWHHqVB0q3syaORI/JvUwkz1i8mdQwTPXszqw2FYNevB0JHdaFbL6v6i/KC+HUkXgvni19WcuByde+j6g5gwrnjtzKnXoiXsOBuPYb3OjHytF9517MhZ7uuJ9SpChyWdYf4X07nsOojhPbxwtip6D1RUsyK0WjYpJwG1yZWMi6uYeEBJT79WtHK0QJdsstLD2PbVB5xxH0PPOrf4euE9WnZohW99m9xfKTHCoootFiaGkBpPXEwc8bEh7Fiwkqw2L9DFtwl2umq+b5LA4nfzfj2tG8L/3jlBw7F9CPKti0X0P/wwdiPWwwcQ5BnFvPEFfmUt+EutJFfKKTyebbFFv5kKY8uEdzjRcCx9gnypm/fm5kvLXuV/t30Z3cuNkE9W5s46cT7HxNkaYjfjML/kP47x2B+sklx5ttFQ8Y9e9HhVtSWDK3+9x6TLTelodYzD2b4M6hKAp4MZugUXnfWtgzJF03nzANVH9SLQzwXjUzN5dZke/QcFEWhzju8+349p+7b4NnfE8vrffLjZhKHDuheSXKnCnVXT+SuyLu382tPcyQojPR0gnovqvr+1ky81HcNdyTV1+xRsV1mf68O2MKHgtSNyL9+8cRiXMT3oWGhyZT1mQ4bSM6ARVTJOMPPVZRj1H0RX90h++596w06GmxgzM5Wuw7oT1MwegzPzGLUki34DuhSevCp4zSqsjypocuXRBcPvj8hCYqFMrJS7GDtDwzk7Yi3/WaOgd6A33vUsyFI3Vmpc5ON5Feh+pbD2mBihrxp28nlMoHjnVwEUAS0RSApl18Kp/LZsK6dshvLtxOH4N7J9Ko+GPiaUdIY5H33LAdtO9OvcDINDPzL3WnOGvDSAdvWTOPDTJNaltybAry731szhSLWejOrbiUZVlVBIO66ve4MPNlWhY1A32jpbYWhkSRUbc5RGehTpdJd0gZUzprFdpzU9fK25OG0B+5378u7IADzsI9lVWL2KGgZZKUTfiyTNyBJLc2Xe/U8Rdq6oZkWoumxSfgJqkyvZiWeY+9U87rp1pW9XL+pY6BF7cSU/fr6H6sNeoY+PATs++4NbzXvTp6sn5hfn8fWSDHyGdcczfSO/n7anY4c2tLC9y4ovpxPnM5S2ZidZfunx77s0TSL4//KSJt6w5YNJHK7bn5H922C472c+2WHDoJf60UmVQNH0h68kV8ovQp5hyUW/mVL9ofoBkw47EjRwEJ0b22EYdZTfJk4los0ohvWqwoE3Z5DcZShdA03Y/aX62PV3vMKMgmv3FPxjKGfmyrTcMnyTWJwfszJT6hlGSMU6dNHjNbfe6ZeW8d6XW7h2KwLPcR8y3L85tUx0Va+5ur/obEuT3cxRcz7t0jKLVW/9RmSHFxnW14XIhR/y2TEXXhk/gkCTvYz/+jzNRwyifzMFZ+Z8xFdHGvDy2y/Q1fES0x5bc6Urzkl/s/hkVfy6dsGngR3GOX/hZXBj42RmPvY9EPIXY9QeYwjutxYxR90+BZMrZX2uzwhj3WefcsChN8N65147Jv6cQOCnr9K70OTKD1xq/BLjXwygWshs3l2SQdDwPnS2+Ie3/qfB0Pk2f741jxif/gzp5ULEwol8erRurv1ja65o+EGgsD5qXLXAL4HlF+NFj1f1MwPv10xjLLxA17Kwco1h5Ufqz9kN7k5lTVIgXdp4UeP6fH5RN1a8TdgzqQLdrxTSHv/G9rm/xMpHkisSA5VAIJRdH33D3JDbxF4N5YbDYL74RHNyJTZkA8FzlrDtqiXt2zhw4tgJ6nUZz5CAFtjGH2LZ7MWsPXwP0wYdGPJKDzyd7FDmz8iw96RO2gX2HQnFwHsQbw70o15V1avfCnzyEgyphhZYWSiJ2/sN7/x8F5/XX2eA63W+mzgT/N9idC9Pkje/xufbatNvzCi6NM7gsMZ2xHJ8+ni+CG/Hm8P74lvbomgJlYfqlUpcdDTJemZYGt9g2diP2eo4gDdHd8dDZy8ffaCpXo+fTzUatjVm6+S8mSsdzTjw628PZrEk7GPi5PlY+Y7JsbYvyFZRzSrB6KnITVT/WFB2OvFXj7D575Ws2/MvYfEZGFWph3f3wfQP8MDJWo+USzsJXryMjUevk2hSB69eLzI0oCkOxjfZs3ghwRsOcy3Jgvod+/HygPa4WkWwL/jx7xuanCowW8ABvYu7WLgwmE3HwkixbEHQC8Po4+2MXfoBftT0h68kVypyjJW4bkW/+Yf0xKscWr+CFev2cv52AjoWtfHo0JtBQW2pb5/NidlfM2V1Aq3eHEO3arfYuvzx2HXSPfTgEbXHZq4oOPV7XhkvenAzOBbPsbKgbYk79zncsTjxmpddYdl7HzHzhiuv/fdVujatgUKV0yiQhPBrqcNxNefThtUMCd06ne/nbeeKbj16tzBi7Y26vDKyO4GuqeydOZ0/t5wg2sqdLoEOXFuRSus3+9DRPYw/Hkuu+KE88TNTV54jMssUY0Pd3Jsf7+H0SFzD1qM3Hvl+DF+NaED8hvlqjtERs2M/qilrDF/1M2XP//7NW9C2rM/1mSRd3smC+YvZdDIS+/atUG7Sxe+DvrQtNLmykcQ6sVy9fpPwrIYEDBlGP18XqhndYocmwzY1yDi8iqm//8XB27Z08TFlw916jFHZFzW5Ulgfta1N3uS7ch0lRY/XJyRX0m+wvTyt3K1Jv6jufqMGYTMWEOndDW8vN2wzQ9ilbqxUV5Bake5XNLanKU5WhsiSK+rDvujxWq7DRgoXgTIUuMGOP4+T1dCQG1N/Y1GKD/+nKbmSfoFlH37NVt1m9OnXEeuLs/hmzk6ch09hbGcrdn43mSNVO9CzY0OStk5nTWYHRg3uTgubC0wdN4kVyZ68Oj6I2rdX8HPwPdq88gaD/FyxyX30QM0nlO0/T+SHYBv6/e8Nuphv4qMvjtJw1HiGd3JH99DXvD05Fr/xo+nna8CxuZracY2V4z5gzoVYsgz0Ma/tSf+CjxoVR1OVKPr8Z7aE1aLb+BF09nDE4MxM3vhcU73qYlHwhFqYYYCCVR9O4myTMbzR25Ltn/4v97+H+9ModjOjJ/yCTdeJjO3tQy2Nb02pgGbF8ZVty0xA85orWWkkxkQTE59MWmY2uoYKzKysMVcY5i5wmJlCXHQUMQmpZOkrML//b5mkxEUTFZNAapY+Cgvr3Oey9bLUf6+TQvTdFAwsTVHmrN+SX24a2QamWNlYYmqkj2528sPbpcdxJ1a1ZqMSE4N0YgqWUWY8UtCzFCjezVQWaYkxRMfE577ZRM8YU0srLE2N0dfNJjUuisiYdIytrTE3ziYpRk3sUkiMGemSll+GpYLMhGwUVnkx+yyR5NgVRqB48aqqdjqJ4eFEpRthZWOBiZF+blIjq2AcquJO3flUh8yUGCJUb+XJMsDC1ICkDEMszJWYGOmQGhtFZGwi6brGWFgoyIzPwsjKFBOjDGLzz5X3/1uBTko00XGqc30BThMrLEgiOSX1ke9tsLdWopMUo+YYCnTVlmWDvYU+KdFp5Xeuz792JKZjYGaGQbIOCmtTFAXbrLrG5DcxJ4l1kJrDfGjiXhUjlFjZWGFmrI+uTiYpmgwVBuikJxIVEUV8ahoRu6fyv6vNeWNId3zrGj64Fj163ILXrML6qGAdyzG6ix6v6cTdCSddYYW5mSJvHZ6CFStvK3101N5v6JIWFU+WiQkKY0P0VH2mYaxUqPsV1TjXeP9Ujh2u5UUXPV61vKFS/UokkEFSfBp6xjfZ8vp/mRLbmrc1JFfSryzj7Ql/Y955HGP6tqTazQWM+fhPqgR9wTDnC/wy+R/qvjCOFwLd0Dn0I+/+mkKXt0bQwz2cP8dN4m/r3nw6vg+tUrcy5r+/Uy3oI17r7U1NU3XcsZwJ/pbv52zkXO1X+e7/BtA0Zj7jJ52lyZg3GO7fCOMTvzDuy/N4vDaOof71UCZraEfEIX6bHExonU508bInZuMsFl2vT//XBtGxQdXizdTLmSVylf1/TGaNTgdeGtqdBuFzeENjvRpiW2DplMIMx5Y6uVJBzSrRaKpITS1kQduKVE2pS2UUkJupytjr2ttmiVct67uH1rYpxivVky+y9vc/WLbtFLcTdani2oZuwwYT2NQRayPtmXfwVOL1ObHSssh+Lqv7VOL1uZSTRlV8gSusGz2BXwpJriQem8q4L07i9vJ4RnRywy50DaMn/Jozm6KbcglTZ+/nWqIl5kojSI3mXqQzL333EUNbJ7LozUmccBvNWyM64R6/5YmzMEJ3TeerKYvYl9CUlyaMY5iXC8YnpzKuQBJD/8hkxv/vNm3Gv8JAPxcsc94hr6YdGcnExCSQZWyGmdKA+P0/8taP12j52jiGqGbOFH3d2LxuzOTu9m94d1oSHcePIsB4LR9+9SDpo75eubsWZlja5ErFNqv4I+B5q6EkV563Hn2O2iM3U89RZ1aCpki8alknPzRDqMCMlic1IyuVuKgoYhNSyMjSwUBpjpW1OQpDfa16pOOpxOtzYvWkkJB/L3+BpxKv5d8MOYIIqBFQk5QI3ZWzzsfR82E5b9f5vw7RzJt3nLr932Z0UFOq317G6Akzsen6CQOrH2Tyr9dxG9SPLp4OmOXk+I2wrGKDefZppo3Le9zl0UdcWmQx8/cHx1C9wadRyiZ++H4OG8+ZE/Tm/zEyqDkOZvpwbRVvfbAI697v8nKQJxm7x/LBEmuCxr5KzxY1yZ0A8+QkUcKRKQ8laWzz3472SHsLe5tQ2LYveO+HRAI+eIVetU7x8Yca6lXlCv/7sWiGhSdXVt23HluRzGQsVVgBSa5U2K6RisnNlMSANglIvGpTb0ldJV4lBrRJQOJVm3pL6lo8ATVJifRE7oRHk5yaDkaW2BlfYM4733PSqR9vjvaF7T/w6R/bcH5xCmPaZLDo0zlEthnOmIFNSV33HdPPudB3ZG/aVr/KTE3Jle7NMEh9cIwqFhFs/noSM9bfpd6I//Da4DbUr6J65FK1vv05Fr39KYecBjN6WEtiln7A3ER/XhrSB08H87wfFtQniX6avJx0rxEM6uJM9JL/8Nk/dXnhjRcIbFwNo/zXBT3S3ofeJhS6n1kzlpDYfBj9OjkROvc//HLLi9df6kdbpzsEa6qXvR73imj4UHJlqAMnJ3zKcvMefDC+G/bnpvP+z6twHPwDYyuSWfGCTLZ+igKSXHmK2HKo4gnIzVTxvGTrZysg8fps/eXoxROQeC2el2z9bAUkXp+tvxy9PAWePOOD7FRuHJjPn7PXcT7FEe/GCjZv30ejwV8ytmcLjC6uY9GSjey9GI1O1YYEDh9CkGc9qmQe51dNyZVHFmdNv7KctyfOYOeJuxhb2WFpZoSBbn0GTRhHDy9HDC5tYf6fq9h+LgJTFy96jBxAh4a1sMhZiFP1UZ8kOr1lPn+t2crJ0Az0qzWj+4hBdPWsi61xEV/FnJ7I2a3zWb56KydCwbKeF91H9MW/kQOWBpkknHtSvfKqV5hhwTVXhvticfYPvvtzM6HpLvg3U7Jp6x4aDpr02IK2FdasPMNVyn6igCRXnkgkGzwrAbmZelbyctySCEi8lkRN9nlWAhKvz0pejlsSAYnXkqjJPtohkE7inXCisxRY2ZijNFKTdIg9w9xPv+WAuS/9e/pTP3UzH357Ca8xLzPI3xWr7ERio2OJS8pAx8gES+vcRfJ1814VnGZkiaW5EqOspJwZMXomNliZKXJfUJKfe0iL425ELMmpGQXY8h4vUhqhl5lMbFQMcUnp6Koeh7UyQ2FQsK7q25GRHEdsbCwJKVnoGpnlPEarVNWtGJ3zoIxs9B89dsaT6pV3oMIM2zuhExVJvpN+RhxRUXEkZ+hjamJAclIyhma2WmVWDF7ZtIwFJLlSxqBSXNkJyM1U2VlKSeUvIPFa/sZyhLITkHgtO0spqfwFJF7L31iOUIEFMlM4t24Wc//extk7qegrbXHwH8ro3r40rGpSrERFBW5l+VZNDMvXV0q/LyDJFQmGCisgN1MVtmukYmoEJF4lLLRJQOJVm3pL6irxKjFQ2QUykmKJiY0jUTWzRM8QhYU1VqbGGOjmL1xS2YWe3H4xfLKRbFF6AUmulN5QSignAbmZKidYKbZcBCRey4VVCi0nAYnXcoKVYstFQOK1XFilUBEQAREQgTIWkORKGYNKcWUnIDdTZWcpJZW/gMRr+RvLEcpOQOK17CylpPIXkHgtf2M5ggiIgAiIQOkFJLlSekMpoZwE5GaqnGCl2HIRkHgtF1YptJwEJF7LCVaKLRcBiddyYZVCRUAEREAEyligWMmV9FubmXTqJNXr9qGPU13sDAqvTXG3hzA27P6Vn+9c5NoTGtqn3kReq+9BLcXjGz7xuHEXCD6xmOB75wnProJnzWG84daUOmaGDxeWcZ2/9k5nt05HRjdti5uFcRnzS3GFCZTkZir21kH+Ovc3q6JDuJqlS01FMwa69CbIyQkbY72igadEcObyFlZd28uGpHAi0aGagStBDr3p79qQmiaGjy8elnCdXWfXszzsH/7JSEBHpyoelj152aMNTWxMMSz4SKzEX9H6Qcu2Kkm8FmziE89bj3gUd/v7u5cgvh8eV9nY6DnjX6MXwxq542hm/PB4kPjWisgtbbw+1sjUSGJ3bCRx924yo2PBoDp6Tbph2r0VJlVNKeLZl6y4G8SsX0Xy0eNkJSSDsQt6bTpj2sEDE2vlY+Woto/dtJakw0fIik/K3d63G+btm6C0VDxyro4lbsMyEnbvJzNeB506nTEd0AmzmpaPlJtB/IYfiD9RDUX/7pg526CvFb36/FayzOP1+aWSlomACIiACDxDgaInV+JOMnP/r3wflsGA1u8zzqUB9o/kIh5qR3G3z9n5Gks3fMZ/Q09zsVAUG8Y2/5r3GzbD4dHkypOOmxHGhn0/8OOtqvRqFkDLzJPMPr8bgyqvML5JS5zNHtwCRpyfyUvHQ2jRZCSvurhS1UAWjXqasVq8m6kMQk7O5D8Xt7Ir/h5xGWmkAQa6CiwNqxBYezwTm7SmnnlhQQvEneXPg7OYcfsMF9MSic/KJBPQ1zHC3MAcj6qv8XWrDjS3frA6e/qdzXxzbAmL7l0hND2JpOwsdNDHWM8cJ7NOTPAaSlCN6pip3jsn8fc0Q+ipHqt48fpI1Z503nq0JcXdPn//EsR3xKVFTDzzN2ujbxKRN670dAwx1begWdXX+F/rAuNB4vupxlxpDlaqeH30wKlhRP/5K/H7j5MZm0h2ZiboGIDCDD2X/piPCsK8jvUTEyzpYVuJnrOMpNNXyEpKgaws0DVCR2mKrnM/LF4KwqxAOQ+2DyErORky87Y3MUO3/kAsRnbDzCk/cZJBwo6ZxKy6CD59sWikR9KKxaTSFothXTBztLifiMmKOkb4T7+S4jgUu56+KGwNkKt/aaKt9PuWabyWvjpSggiIgAiIgAioFShSciU96ijzDs3ix7BTXMh05t02ExhfSHKluNs/qFk68YmRRKSn5vxh/PAng5BTM/kw5CCGNq/wfasgvO3M0S9wx1OU4yaFLGTEkWCMq/0fE5r6UF8Ryurtn/HV3Ya83nEEA6pXxUR14KQLzNn1LWuyuvN2q0C8bB//xUxiqnwFinMzlR62jrcOzWZBRCqe1QYwxs0TVysF2XHX2XziN2ZHZ9PdYwJv1GtIDY0TkDK4cPRzxv67i9uGgYxpFICPvQ0KvSzibu9kxskVrEvMoqfb53zg1pzaJro5cTJ/7498HXoaA/NBvNW0Ay1sTdGJVx13FtPCb2JX6z9M9WxPM0tjJP7KN2aeZenFideC9SzKeas02z/YtwTxHXOU7/dN4ZfbsXjWHcLL9ZviqDQkJfIoC4/NZ2lcCl0KjAeJ72cZgcU7dknj9fGjZJCwbQrRSzaQrtsGkz49MK9vA0nXiV05m+RTd9Dzfwfb3qokhZHmJEVGGFHTvyd+11WyvfpiHuCJ0jr3HH6/nMD3qNKjLcY2hpAaQuTUn4jfd5rsGp1Q9uyKubM1OsSSuGspCTvPQpPR2A30Q1FNgU7SWcJ/+JGE1DbYjOyFaW1TkrZ9R/TKi+j2eBfbdm4YKVWtSyFuxdfE/GOGcshgLBvXQF+VGJfPMxUou3h9ps2Qg4uACIiACDznAoUnVzJiuHD2LyZf3sT6mCSU2dHczq7DWG8NyZXibl8M3PRbm/j44O8sjW/Mez4vMNihFhZ6eZmVYhz38uF3eeHcLdp4TOCt+m5UN8zg9IG3ePliMt283ue1OvWx04fQ0z/xypk7+DZ7iZfrumBXMItTjHrLpiUXKPrNVAqn93/Eqxf/wbTWf/ive3ta2phgpKcLmWkkxB3m111TWZ3dk698utHO1vTxx3pU1cy4zNwtk/jijiPjfIYzzNEJa319dHWyyUxP5O6Vxbx64i8OGA5lgU9PAuzMCTv9Pa+cWkuI/gC+bN2bzjWqYqK6E1cdN2oP3+6dztw4H77pNITe1e24KfFX8oCo4HsWPV7zGlKM81bOHsXd/lGvEsR3yuWFDDyykCuKQfzUKgi/KpYY6uqQlZFMuOrfTiwn3OQVZnt3ppWNEjm/VvAgLVC9YserpqalXiDiu+9JOKXEaMxorLwaYKR6BDMrnazwI0T8PJWkGy6YfDAKK/eaaHqaOOPKGsKnziVF2Q2bYUGYuFijp6dLdmY6Wde2cu/XP0k26IrNmF6Y1bEk88IywqcvJEWnPZbDe2PWqAb6hnrokElWYiQxy74g/oAVxmNextrDAYOba7nz0xyS67xMtf4dUFQxJPP8Uu5OX0K6+1iq9PZBYWNA1p39hE9ZQGrDQdh19cLYSmatVISoLrN4rQiNkTqIgAiIgAg8twKFJldCTnzGO+d2cjyjFS83DsA+bB4/3s6kR2v1yZXibl9k1Yww1u/5mo+uRuPt/jb/5+ZBbYXqJir3U5zjnj/4Bi+ej8GvxYM25H/XXvVdvQZUSz3JT7t+5rBeX97y9Ke59SNrChS54rJhaQSKfjMVysqNnzAhVMFw/7d4xckF24K/NGYncnDfu7wRUoXRHUYzuGZNTNVVLDuNmKRIojKMsDUxx0xf/6FfWbOj9zJx1y/MSmjDr/5D6G2fybatn/DetQQCWr7P267u9wDeeQAAIABJREFU1DIqcOCsFKKSoonONMIur7wLEn+lCYkKvW/R47X4563inufUQhU7vu3Qv7aMrofmcsvkZX73CsTT+sFzmGnXgul+aD63c/6tM62sFcj5tUKH6EOVK268ampZ1rV13P3lT1JMemM7KggTJ/MHyWtVzAW/R+z6UPQGfYpd+8Z5s0MeLy07LZ7MmDiy9czRszBBt8B0kaw7u7n3w3SSFD2oMqo7Jo5mJGz8kOile8lu92XObBaF1UMnfdJOLCD89w1kBfwfdv7NMQ5fyZ1f5pNc7zWq9fVDoVo07upKbk+ZT2q916ia810qMYu+JO5MDUyG9MeiYVWZtVJBQrqs4rWCNEeqIQIiIAIi8JwKFJpcuXJyBptTauHu2Bw3awOO7ZvAOyFJdNGQXCnu9kU1jTg/i5dPLOO8wRB+bdMbv6qWDz0OVJzjFnbz38lzAmOdXYg59RmvXTJmQKvhDHGshbmuPG1d1L4qy+2KfjOVv1aPDa91GcfIWk5YPlSRbM79M56XLiTQ0fM/jHNWrZ9Tgpre28b4vdOYl9mdRe360MX0KpO3fcePUR586T+cATWqonhCqEj8lcBdS3YperzmNqg4562SbF9stkfju4oFOsnn+W3nV/xwV5+ujV7ljUYeuY8FRZxkydEpfBkWRafGE/lA9b1Cp9Dkipxfi90j5bpDceNVU2VSjv5B5OwVZHi8TZXe7XJmfxT8JB2YQtTcDWS2ePf+7JCiNyyD1DtniVv8G4mHEtAf9ja27d0xVuoSt+YdYlb8A90mUyWwNcZmD5eadWkld6cuILXR61RVPZKUsPax5ErWZdU280mtn5tcMYjbQviMTWR4D8e2kwcK06Iuw1v0FsmWJRMoq3gt2dFlLxEQAREQAREomkChyZX01FhSMEJhYIS+bjy7drzPmyGJGpMrxd2+SFVMu8LC7V/z6U19BniN5416rlQzePgB6OIcN+bfGfQ9sYG6dT9igrsnTsoIdmybwFuhDrzh/xKDTW/z696fOWs6nLeb+dHUQqYEF6mfymGjot9MRbNt+we8c/UW7Zp+wXsNmz78Fqm0K8zb9gWf38ykv6ZH2p5Y/wwuHPmEV/7dg1mtT/mmuS+NkjYzct8slmb1ZXlbf+pE72VJyDY2JkWRqWOPp10QLzb2wt3qwduCJP6eCK21GxQ9XnObWJzzVkm2Lx6kmvg214fsdOIjjhF8eA4LI8O4baCPTs5jQSlkp9eiu8tARjdqRT1zZU7CW+K7eOrPcuvixqumusZt+ICYZXuhy3dU6axKcjycYc68sJy70xaS1uD1vNkhRctsJ+z4mv9n7zrA5CjO7OuZ7skzG7UrrbTSKksgCWUJZQkRjMEJB2yDMT6H89k+23dn+3xn+5zO2D7nhLONEyAQAhFEEBICgQQoJ1CWUECrsNrdydPpvr+6e3d2d/LOhtmt3m++mZ3prvrr/a+rq179VRV8ehfk83GoiQY43n0bKpZOg7vMAUEADNHmMchj/gU1t10HT507KdJQQevab6D5oeehzv+KEani3ovz3/kJwp6bUXPHjfDUexHb8jNcuudV6Df9G4asqEfs3rvQcmICArfdgsCEalgzj/vSTzxvA4Fi8ZXjyRHgCHAEOAIcgZ5EIKcFbQ0DWrOKKx0Nzff81MW8+PqvcefO1TjkuB13L347ltaUZdlxIHO+WuQAfv/cd/G30AL826L3Yqm+Fd/b+kcc8f4TvjxvARwHv49PnwjgQ1d/EO8rC+OxPTls2dyTHhrEaefemNJwaf8v8e7dj2KXPA6fnPIRfHzyNIz0OKDSgrY7f4FvHd+CHYnR+PcsizGng5t2TPnPXX/HU9F5+NrSj+DW+hHwn30Ib936Jxy1rcB7bSfwQvAAdsWDCGoK7VMEtxhAg28lvpy0WxDn38AldO58TYVBvvVlvudnxj0lv00NO3LmOfx4669wd9NxnNV16GZSdmEU3j3us/jmLBJXnOxbzu/S4Xf3+NpezrYIkpt+hJrrukaQWFNvYsnTcbLCFMLlv/8EwRf2Q22+BD2mQRi+CO7bP8LWT3E4Ab3pJZz/3i8RORaDuORO+N+5DP7hPghqC0KbVqF1zVrIpy4Bb/mGIa5UJ9Dy4P+h5dkQpFv/GRUzHQj/8bsIvjEJ/o/eCrf9BTT/9iVoy29D9fJRSDz/UA5bNmctCD+hSAgUi69FMocnwxHgCHAEOAIcgZQI9HNx5RyefPYb+MLxIK6d+wX828SpGJG8pkXKImXpdJgjsau23Y+HWt7AJX0IZtS+BXdOWYKrsA//u+UvOF/xAfzr1Aac2PMz/CSHLZs5t3oGgXwaU1riJB5/4S7858l9OGsPoMLpYgtv6moCgr4INzpewbqQB++Yk3mnq1QluXh4Fb6+5z7cd9mLD171OXxuynQ00Jo/p1fjLVv/jI0tIXj0UXjn+Hfg1glXYoTbFHXM3YJsQz6N3y24AYtpIV3Ov54hSz9INR++djU3X7Ek3/PTA5SW3xRdc34D7nr1HvzpXAhzx9yKO9t2C9qNVbv/htXBKBaM/W98xdrGnvO7HzAxNxO6x9c8xJUTKdY6yWqiBrW1GVo0Dmgq4q8/geYHn4EcnwnfZz+E8inDIekxhJ/7PZrufQJyswCb3ws7i2pVoUWrYJ8+BMqBPdBnf9pcY0WEFjqFliceQHDrHiCqAzWL4X7nDSi7wo7Q776P4MUZKPvgjRDeWIXgI9m3bM5aDH5C0RAoFl+LZhBPiCPAESgYAV23hmkA+ixQOGKWg86z2fjWbdlw4r/3PQL9W1w5vwlf2PwL/CG8EL9Y8UHcUjcEzqz3Xw6dDi2BULQZTUoMMiT4pHJUuhTs3PoNfO1UPe5c8D6sjD+LT+zIYcvmvvfhgLUgv8aUimjkDHYfegL/eO0prAqdRVQYirnVN+OTM1eg+uT38R9Hw7gmL3ElhlP7/4pv7H8Ua8K1uGPqR/HJSTMwxuswwsVNceXJJhvunPbv+PzkOZjkd0EyRR1jl6Kf4e6LQ/HZZZ/FnaPHoJKm8HP+DUjO5sfXzhDkUG91uCTf81NBnoXfiGHvlq/iXw7uQdmoz+Er05ZgZoXH3C0ohpbzG/GtLb/H6tB8fP3apG3sOb9Lgt858/XMelz46yOIHb/QsVxTP4Qh71qGxPavGGufpIlcsdY1iU1MWkg2T4T0eBAta7+L1sd3ANf/N2poF58yO/RYC6JHXkbLE48gtv0A9JgIoX4xnO94J/z+vWj9+wNIXPEv7QvYQoMWboUaDJEGAzgDsJX5IL9+Ly79aQ9w/e2omq0j+Kuf5rBlc56F4Kd3C4Gc+dqtXPjFHAGOQDEQSCWehOVWAAJsgg0hOcjeo0oErfFm2GwC+zzENQyKVo0TrSpEmw2KqqHaI6HcaYemA162IxylAvgddoid1sTMRaQpRvl4GhyBTAj0a3Hl1O7v4o696yDVfQXfn70c0wIdd29JXbDCOh3yuSfx31seRHToP+Ez0+ZCOPAlfDiHLZs5vXoOgfwbUzqURAgt8SCaNRk6Tc2xB1DlbsH6Df+DL5304SPX/is+MnIMKrKJdImLeGnnr/DNI89jT2IKPjHrDtwxbgrq3VL7PPxzT+FjL/4G97bMwI9WfgQfqB8OX3K6egI7Xvo8PnE4iOvmfhmfGT8ZQ9MsN8D513M86q2U8+drsmX51lv5nt8JhVz4DWsXLi8+tPKz+PiocahKHjRSL2Ddc/+FL5zQ8M4FX8Snx01Mu1A053dvsTD3fHLmqxl5Ejl0rmPisz+LoR95K3DmT2ztE3Xhl1F702K4KjouAtu24O3sf0fN25fAXSnmbmTSmcqB+3H+1/ciceWnjLVbqo3KVFdiUENB6NEYoAmA5IVQ5kf8+R+i6f6noa34FmrfSmJMmkpfOYOmn38XwdB8VHzwJvjEF3D+p9m3bC6oEPyighHIma8F58Av5AhwBApFgMQUemlQkVDjCMshxNUozoVP41ToGC7HL+FSrBEticsIy0HE1AhokrGua1B1UroF9vnm0R9AY+hq/GV/DGdD1I4HE1BoQJM+O+0CfKINQzwShnodqHbZMb3Wh1qPiIYyFyqcIjvfKZKII+QUEVNomfl1HIF0CPRjceUintvwFXzueAw3X/0lfHr85Bx3eCmk03ERL77wLXy9cTz+5er34ca6ITj+Sg5bNue2Lh9nX4EIFK0x1fwyvr3px/hF8yz84NoP4d11tXBlsilxBuu2/gJ3HX8RF6Qb8Nk578Y7Ro1GjSShg0ge24Ofrv8efnBuEv77hn/CB0fUoeOGFQr2bvkcPnqwBSsyRsxw/hVIkX51Wff4mm+9le/5SVDlym9k24UrVxs4v/sVUU1jcuarHIJyuRW6TGtJJR2uCogBL7RjD7EFa+PD7sDQ26+De7gnWRJBy5r/QsvD+yG8/ZsYct1MuDoo0Lkjk9j/d1z4zf1IXPGZpEiUdNe3oOnXX0Vww2XYP/qfGLLkSjjTVPrRbX9A01+OQ3j7B1G1aCKcbz6Sw5bN/OGfu+eKc2bOfC1OdjwVjgBHIAMCVmRKRA6zBcabYhdwtPk1nAgdxqngMTRGzyChxiBrMmQtwQQUVVPYu6ZrIBkm1fG+8R/D2daluHtXDCdb411OIYmc2uEkoBiiiwC3aGOfHXaBiSwj/U7MGebDlGo3RgWcqHBJRpSLAD6tiLO6VxDov+JK7AB+s/4u3HVxCr668g7cOnwovNmiDRhkuTb42/GNHHsA/7p9PfwNH8VnrpyFMR5bDluK5ir29IofB2Qm+TSmTu29C188uhu1I76Az02egQavNcSu4NiOH+Bj+9fhYtln8euFN2B+lSdpV4nO0DXjla0/wJcPvojLvvfjK3Nuwsq6WvhFIxSxw6G3YuOmL+Jzx97EjClfw9emzGDcaTsSR3DPs9/Ct05X4JPXpY+Y4fwbGPTNh69dS5xvvZXv+VaOefAbQWx57gv41LEzmDrlf/C1KTMxNpnfkb345Ybv4ftvVuNfOb9LjsTd42tScaN7cP7bP0L4RAO8n/8oKmaMgGQFr8SP4sIP7kJohx+uL30GVbPHwJFmynzk+V+h5cmt0GZ+CtUrZ8NZnhwB04Lmv34TLet2QHjHXai5YR5cwedw4a9rEJNWouJ9K+Ad4Wuro+WTT+HiL/+A2LkZ8P3Hh1ExdRhrWHc5Iodw8Wc/Qth5Harecz28w70QTnZdI6bzls3uIVxc6W3CF42vvW04z48jMEAQIEGFBJKg3IqoEsbRlgPYe3EbjrceRKvcjDgTU+JMTFE0hUWm5HtkE1eypUciC03NJ8HFJdpYpMvEChem13iwcmQZJld74JXs7Hs7X78lG5z89wIR6L/iSuM6fOTF3+J+5V1YteztuLEmkKFDnFz6fDsd5/D0xm/jZ00z8Mmr34lrh1XCkcuWoiPqchR7CvQMvyyvrRcjR/6M27ffh03ybHxtzkdw+5gGVAitOLj/Pnz7tbVYG6zHvy78HD49fhJqpfQq3an9v8Bn9jyKS77b8JWZN2LJ0Aq47ekW0NLRevI+/PvL/8AT0aF4/6Q78fHJMzHG74IePIqHt/8K3zvxMoKBj+PXS96BpUMC6JoS599AoXr3Gv/51lv5nm+gnC+/g4f/jDu2P4Dn48Px4Ss/hk9Nmo5RXgdil/fj0Z2/xfff2IZQ4BOc3yVI4u7xNanAegQtD34HLY9thzr0XQjc/i6UTaoCIm+g9aG7EVz/MrQrP4Hq29/KBJB0tal2aj3O/+R3iJ6rgPOWD8N/zQx4y5zQIo0IPv13hB5/BjIWw/+ZD6NiSh3E+AFcuOv/EDogQ3rvp1Bx/Sx4ymyIn3weLX/9G6I7jwPXfwU171rCphCl1Fae+zmaVp+D/X13oGreeDjo2RDakWXL5ulweXIa6SlBVvRfk4vG1/5bRG4ZR6DfIUCCCgklNJWnMXIa+5q2Y/eFl3Exdg5RNYyYEkVCi7NolGIc3RVXUtlAQgoJLT7Jjmq3iCur3Lh5bAVmD/WhyiXCLdm40FIM5/E02hDoQ3HlDNY9/wv89JyK62Z8Arc3jEXyYFDLwd/iPTsexMWyz+E386/BnEpjq8/sR36djpbDf8FHduzG5El34JOTpmC4uRtRhy1Fl74XS9Wt+N4Wa8vmFZhZ4cxR7MluMT8jNQL5NKZ0+SzWvfC/+OKJ/WiU/Ch3OGCHinisGRcSftww/vP46oyFmFLmNLfyTsE/9SD+uPF7+PbpfWi0V6LG7WHqdtdjLr685Da8a+hw+JRm7Nn1W/zHa+uxS7XD53SzBT9p0drWaBNk8Xp8fdEduG1UPcpTiDScfwOH/fnwtWup86u3skfoFYnfchNefPUn+O/Dm3EATvgdBr81NYbW2GUo4g2c3yVK4e7xNbnQOrRLe3HxFz9CeO+bEHwB2Jx2CJoMtaUJWtlK+P/5dpRfVQ/JDB8JbbwLwad3Q73qM6i+bi5clRKgRhHe9Bs03bceStAGm8/NFjmErkANNkPTJ8F5xydQtfQKOD12CLqMyObf4tLf1kFptc4HdDkMtTkCTLwV5R++BYHxVUipj7fuwYWf/BLRmneg6p3L4al1Gc90Pdy+ZfNt/4yKqxwI/6F9y+ayyTWpo2BKlAelYnbx+FoqJeZ2cgT6BgFryk9LvImtkbL9/Ga82vg8WzMlqkaYoKLoNE00/8iUbCXqCXElOU96pLjsNjZNKOC0Y8YQD94/uRrThnhR4xHhsNv4Oi3ZnMR/z4pAH4or1nx+Be9a2HV73Mv7foVb9jwE7/Cv4HszF+MKf8dF8tKXLI9OinIGj238Nn4TWoDPL3gbltaUtS9WmrylaOsbuKQlbdlcXQZnpxWqsyLNT8gbgfwaUxqikdPYfWAtfn1oHdaGz+OyXonpvgV43xVvxzvHTsIYL+3kY5mRgn+XHsW7X/o9Hrl0Bp1WF+hk+zL8+C2fxofrG1AOHUq8BcfPbsXa/Y/iwfN7sFuJwmObgOuHvw0fmLYEC2prUZ5qWhHnX96c6M8X5MfXziXJo95il2Y7v3j8TsQu48iJDfjLgSfwWNNBHNFUVIjjsLLuJtw6lfO7P3Myk23d42unlHUZ6puHcfnJRxDe9DzUphbAUQfbVTfC945rEZhUB8nc5YGx99F/YzsMqfO+0WH9FD3WjOiRV9DyxOOI7doHPRhtT+fm5fBPGgGHS2Jz/JkOEqfdgl5CywMPILb3CPS4HUL1eNhXvAvlS+bCO7zc3J65MxIKQut/gstrE3Dc9gFUzhoFqU1I19u3bH55DxBJ3rK5Dg5Hrm2RUmVG/7S7qHztn0XkVnEE+hQBElXiLBIlgV0XtmDz2adxOnwCQbmZTQMyFp7t2aOnxZVk6+kxQhEttBPRMK+ERcN9+OAVNRhd5mRTh6S0Ues9iwFPvfQRyENc0RCJXMB5WYPXVYUKhyPL6E2282UEwzvwm2efQ9XEd+KmsRMwJGkTATXejLPxIGxSFYY4afvPXMHOlm9SOiSgRC6hVfei0u3tOv0j5Zaixla7/Oh5BPJvTJHQEURTIohWtnCWHW67F2VOP3yS2C6cMdNT8A9BnI62IqxmllYAD2p85SgTpbYQd02JIUTbhSoxxHQNNsEJnxRAucsFh82WOsqJ86/nSdSLOeTP12Tj8qi32GXZzi8uv1U5wnbhCqpxxHXALjjglwIo4/zuRYYVN6vu8TWFLbRgYSgILUzbHGuAIAEuP2wBD2xixzpQC51Hy5r/Qdj3HlQt7biDUMfdf/SM6TCBhXYLam2BHksYA6l2pxE943EakS8pDxJQmqCGBdjKKdKm806Eqbdstklp6vLiuoanlgKBovOVo8wR4AgwBEhUiSkRNEbO4qWzz2DHpZdwMdqIiBKCwnbeLH6ESjroe1NcSbaBtHWPZGdCy4waD943sQpX1wVQ45HgEHPugHJGcQQYAnmIK8VHLHLsfvzL7hCun/MWvG04X8Ok+AiXdoo93Zji/CttfvQ363uar/mWl/M7X8QG1/l9yVeadnvpx39HYvZ7Ub14Gpx8DZPBRb4CStuXfC3AXH4JR6DfI0CiCm2R/GboDbz45jPY17SN7fpDa6kUaw2VfEHoK3El2U6aNlTmtGNSpQu3TqzC0pEB1PudcIo8ajFffw7W8/tQXGnG5hf+jkP+hVg+cQoa3J1HjgarS3i5LQR6tjHF+ceZVlwEepav+drK+Z0vYoPt/L7ka3THH3H52HD45y+Ad7i/4xb3g80RvLw5IdCXfM3JQH4SR6BEEGDTf9Qo2zJ53ckH8drlnWhJNCGmxqAXaWHaQqHoD+KKZTvNUiCRZXTAgX+aWouVDWUYyiJZuMhSqH8Hy3V9KK6oCEdaoYleeCRHpykbgwV+Xs5MCPRsY4rzj7OvuAj0LF/ztZXzO1/EBtv5fclXLdoMTXPC5nLBlnLR8MHmDV7ebAj0JV+z2cZ/5wiUAgIkqkSUMN5oPYyNZx7HgaYduBQ7z7ZQ7s2pP5mw6k/iimUnbe9c4bRjfIUTt06sxo1jKlDnc0Dka7KUAu37xMY+FFf6pLw80xJCgDemSshZ3NS8tg7ncHEE+hoBXr/2tQd4/vkgwPmaD1r8XI5ARwRoodqQHMS6Ew/g5caNbCvl/iSqWNb2R3ElWWShNVlm1njw+dl1mF3rg89ph91aYZ2TjiNgIsDFFU6FfosAb0z1W9dww1IgwPnKaVFKCHC+lpK3uK2cr5wDHIH8EaBoFdpSedv557Hh9GM4GTyCmBrpszVVspWgP4srlu1Ou4Aqt4RrR/rx4Sk1mFnrg1viU4Wy+XYw/c7FlcHk7RIrK29MlZjDBrm5nK+DnAAlVnzO1xJz2CA3l/N1kBOAFz8vBEhUSahxHGk+gEeO/Q2HW/YhKLdA1bPthplXNkU/uRTEFavQXsmGGreIz88ahpvHVaLWI/GpQkVnRGkmyMWV0vTboLCaN6YGhZsHTCE5XweMKwdFQThfB4WbB0whOV8HjCt5QXoYAUNYieHxE/dj05kn8GbkFGQt0cO5Fif5UhJXqMQCgCq3iKUjfPjk9KGYM9TPo1iKQ4WSTiWluBI8+DQef/F1nLksJxWuDFNuuBHzJ9bB9vo6PL71EM60mArosPm4ZeUMNNR4OoIhn8POZzfg1UPnELbV4MpFSzFv8nCUOZP2DJdPYvPDz+FC3VIsnNEASiJ4bDPWb96DkxfjEIfOxMqVszCuxgexmFCnsc12Yn3GspeZRmTDqP289Xj8WBnmz7rSxEfGuZ0bsWn7QZxtTQC+0Vhw7VJMG1UFN99KvYOH82pM5cC14MHOvmjPLqs/9bPYtm4jth9rRCQwFkuvWYwr6yuRTGWk4HKxKBvcl+Gey6HsHezoZKf7VOb73eJyT5avWDj1ZTp58dU0NCUnM/gzIw/aCp+5jpGbduP5p1/Ba2dbIZeP68Bl+dxOPLvhVRw6F4at5iosv3YOJtT6IfUAsJnux1Rcy2R3snmZMMr0bMk1/R6Aok+SzJ2v+T+zUvm257lVKnb2ibtLPtPc+VryReUF4AgUjEBUieDw5f1Ye/xvONi8BxEl1G+nAKUqZKmJK1YZ3KINlS4Rn5pei/dMrMJwvxO0EC4/BicCKcUVLR5EazgOWdUZKhe3rcWGiyOxbPl8TBrux+nn/oznWkdj+pUTUEc9L8mDMp8bDjFZHYjh2IaHsfXyMFwxbRyqwruxcZ+OqUvm48qRVXCwlGWcemkNHtu0D8Ls2/C2qyegTtmNx585BlfDFRhfZ8exzc/hdNXVWD53EoYHijWnLb1tk2odiGcou7WxQTaM7IKMpt0b8eQL2/G6NAe33TwfE+p8UE+9gNVbwxgxcQLGDJFwZtuzeCU8GiuXzca4oV6mgvLDQCD3xlQ2rqX2RTLOmf0p4eTG1XixqQ5Tpo2EfngzdsnjsWLhDDQMcZvJpOCyr3iePLkx3T2XyOE+S7ajq51Dpcz3u8H5ni1f8ZDqu5Ry56uBZ6r6AcjM5TfT8qC97s1cx8Sxc83D2K2Nx+zpI5A48Cx26dNwzYKr0OA7gw0PbcAb/isxd2odEgeex05lIlYsmIZR1a4iApvtfkzFtSbsSGd3tbODbWnvldDeDM+WlpzTLyIQfZpUrnzN75mVxrexYz3OrVKxs0+dXsKZ58rXEi4iN50jUDACFK0STgSx8fSj2HDmMZwJH4esJQ+QF5x0r15YquKKBRIJLDeOLsOnZgzDlGo3nHzb5l7lT3/JLPu0oKbdeOyxw/DOmodZE0cgIIawY/U/cKR6KRbNmog6Xxo5IPI6nlhzGGUzZuKqiXXwaFEEIxqcHjeckp2JCOq5rXjk5ddxZs9JeOe/HzeQuOKOIRiWITrdcDoEnN+6Cg+fGo5rFs/C+GFeEzcVJzevwXZtAuZdNRnDyyQ07X4MzzbWYu7M0cDhLXh+1zFciAkINMzHyiVTMbLKjbbuRw62sYy6lD1NWVOcd27bGjx3EAiIjXhNmYSbl89m4oouh9EaBZxuF5yiDfKRp/CX9UGMv3Yp5oyrQafYn/7Ckz6xI+fGVBZ/NqbxRdpCdfancBIb/roB4QlLMH/maJQ3bsK965sxfvkizBhTA+p2puRym7jSTb4imP6ey5XL1p2T6p5LFoHScD5z+fqEHv0u05z5CiBd/YCM/oxgZw51b8Y6pvYinrl3M9Qp12DJzNEQDjyIB3Z5MOeahbhS34n7nrqAkUuWYN7EWjjOb8GDj57HqOULMGNcLQwZsbtczlD2TBzVD+CRNHZPG1WRFFmT4V5RMzxbfCdzTL/f0a5gg3Llaz7PrHS8Vk9swF97mFu9Z2fBkPMLu4FArnztRhb8Uo5ASSJgLVr7j4N349Xzz6NVboamqyVZllIXVwh0WotlTJkT/zm3DjeMroDfWdR5FyXp18FmdBZxRcWpTfdjc2QC5s2ditFVTgjqcaz/yzq81pIAzeCzeUZgzrJlmDGmGt67nhwjAAAgAElEQVRk/px+DvdsbUWl0oRLTc1o1qoxbfm1mDOhFn4WY34B2x5+Hs0jK3Dp5T2Ij7sRK0lcSe7oxc7h5cfWYI9rHq5bOBWjKqzgdB3RA0/gHzudmLtkDq6ot+Hg2nuxx7cIi0Y0Y/POZtRfMRFjalQc2PgK5AmLMefKUaiyBjiz2mZ0IrqUPSU7Up8XDzUhqkiIHX0Sa47W4JpFs5i40vlo3rYa9+1yYu61CzG1QydhsFGxa3lzbkxl8WeuvjAsSOHP1r1Yc+8BlC9ZhNmThsPfvAsP3r8X/gXLMP/KepTZs3G5m3zNdM+dy3afJeOazc50nM92HecqIZAzXwGk5WQmLttyrHs7uaNDHVOfwMur1uCQbw6uXTQByvZVWHdhHK5ZNgdjgpvxl00RTFmxENPHDIGzeTdW37cTznkrsHDqSFSw+r2bXM5UdmZ3Gq55GrE5jd0ThnraI/5yfT51fraUNeWW/gCiej58TS52pmdWOl4rh5/GPb3Ard6xcwCRoISKUihfS6iI3FSOQN4IyEoCx4IH8cCR32P/pe39cnvlfAo1EMQVKi9tz1ztFvHpGbV4/ySaJuSCnU8TyocKJX1uZnEldhjrHtwH96y5mDmxDgEixqVtWLVqB+QJczB3cjVCO57F1sZaXH39Alw5oqx9BPHkevzx8X1QRl6NpdOGQn7tBWw+5cec6xdjan0lQrsfwzPnhmDmjACOP/YMztXf0FFcObsNa597FXtPqJhy3c1YMm0kKhztkSN66148smof/PMWY86IIDY9uBuehYswp+wYHtl4AfVT5mHm5FqIiQg0yQO3U4I1pQdZbGNTllKVPZWr05xHSrIgCGjesxr3vV6NFanEleBBPL1mC8JjFmDBzHGo8dj4tKAkjHNuTGXxp5SLL6x8U/mz6RU8cP9RDLlmKWZPqIOveQ9W3/cKHLNWYuFVDcBrWbhMXdLu8DXTPae+ir9muM+M6XfGQdFdGe+5NFzOel1JV4HFMz5nvhIf0nEyE5c9x/BwLnVvcpG61DE6Iqe24amnt+NkUwiyow6zVy7HHOJ1dA8eun8LomOX4Np5o6DvfxJrNr6BmuXvxPLpDag0ydQtLmcqe0aOqginsdsvJUUU5vJ8Svls0XJLv3h06fOU8uFrm7FZnlnpeK237u4VbvWWnX3uvEFoQEF8HYQ48SIPHgQicggvnV2Pp089hBPBwyWzaG0mDw0UccUqY4VLxPsmVOLjV9ViYpUHEhdYBsUNmlFcCb7+KB46EMC8+TMxoc5vTKtRY2gNxiE4PfC47NAat+DBNQfhv/paLJpSj3IreoU6CU9ewqglSzB/Yi2cF7Zj9UOvoWLRcswf0YIXnzkO/1WzMH1cAlvvWYuzncUVOYrWcBStR1/CM3t0TFmxgC362ja7Xm/FrodW4XDlIswqP46Nh124esEsTBqq443dW/DqzqM4EwKqr1iIpfNo6pCzfVpQJtuuqAct7ZKy7Ckoke28dOKK2rwPG9ZtxbnymVg070qMrHC2iz+DgnrZC5lzYyoHf1JuGYUu05yU/mQj+AdRvWIRZrWJKzvgmbcCVze0Yks2LlPa3eFrpnvOfxAPrU9zn5lcZkUL7sO6dZnvuZRlz+G67J4cHGfkzNckOLpwMhOXJw4BIjnUvWb6KeuY0EGsX/sqWoZPwbTxtRCOvoTNpwOYuXQuJte5cGHnM3j65cO4GHVj5PgALh6MY+wN12L+FSNQZs2r7A6XM5U9E9f0DHYPTxL1c3k+pXq2VF7EC+lwSU5/AFE5X77m88zqwms9jrO9xK1esXMA8aBUipIvX0ulXNxOjkAhCLTGm/HUydV47szjaIye6fdbLOdaxoEmrlC5/Q47ltf72ZbNs4f54bTz3Uty5UOpnpdBXInh8JN/x07X1VgwcxJGBNKQoXkbVt33OgKLl+HqyUkN8MYt+Mfasxi1fCFmjhsKd/N2PHDfHnjnX4Op9l148tl9aIzZ4ZR0RFtCUEQvxq14P26YaewYZB36pR144IE98MxfgYVTrNB01lvFxe0PYM2JIWiIH0DziOW4ejrZKUCNRxCJxBEJn8GOTdsgT1iOq6c2YIi1JmMG2xZMGYlyMceyI/t5qTr08rltePqZfQiOuIqtGVNf7kKHtYBLlU1FtjvnxlRWfxqGZRdX0vhTPoQn73kZmLUU82h6xKUX8fdHTqN+2RJMUF7Fo0/nwuVu8LUzrsn3XOUpPP5Y6vvM4LJxcfC1tbjvqUx2pi579uuK7PQSTi5nvmYSGHLkskHoNHUvLZebpo6JHHwc976QwKRlizBrbDWkizuw+qF98M1bgQVT6hHQwgiGY5BVAVLTq3hwYxATrlmM2W1rrnSz7s1Q9kxcW+zdjw3b09vdJupnuleSn0/0BEl6tsyQ9uLJLQWkP0j4mu8zK1VdqyV6nlu9Z2cJO75ETS+kfi3RonKzOQJpEaDowFCiBfcd+g22nNuAFrmppHYDyubagSiuUJlpN6FJlS58c2E9lo4IwCUVa4OWbIjy3/sCgQziypt44Z6NiE9diFlTR6FtuZNz27D25SAaZkzHpDo3GreswdrDASxYuRBTR5a3b5esnsPmB9bieOV8LJ0/BtjzKB7d78G86xZjyjAJsYi1G9FZbFn9LM4PW4zFC67CWHkPnth6EUOnzcbU0T6Edj6J1VujmHLDCswaWwt3UgS41rgZq57YjTdO2TDjvTdj3oQREA4/jaePBTB11lSM8V/ECw+ux+WJy7Fo2hjUWOJKBtumNVTCIaQpexcPZT+vSyOTdk14eCtCw6djxlXjUOd38IiVNMzPuTGV1Z+5iitp/Km3Yu8jq7DDdhWWLJoI+/7HsO5ULZYum4txVUCobXepTlyucnQQzQrma6Z7ri6GrQ+mvs8MLhtl77gbUio7U5c9+3V9UW31zzxz5msmcSUTl93H8GQudW+GOkY7/yJWPfQanLOuwdKr6mF77Umseq4FE99yDeYMacSmZ0+hfNpcTGtw4Pj61XihZQJWLp+FccnrmhCfCq17M5Q9E9dGq6/ioYfT2D1+KDzWcyHTveI4gideSv1smeE/gkfX5JB+/6ReQVblzNcCnlldnnvNu7FufQ9zq5ftLAh0flHBCOTM14Jz4BdyBPo3AtbCtX868GNsu/ACokoYOoxdXQfKMVDFFfIPbc08wivhB8tG4bqGci6wDBTSpihHenElsh+P/m0/AksWYubE4fBbjVelBSd2voQXdx1BY6sMwVeP6QsXYtaEoQg4zmHL6legjJ+DaZOHwtl0AC9uegWvnbmMCKoxbclyzLuyHuWu5LVFTmL9Hx9pnxbkasGJHZuxeddRnA/GoYo1mLpwCeZS1IrL2GWo7VDPYPN9D2Nz82jc/PZFmDwiAMTPYveGjdh2uBGtigD/mHlYsWA6Rg/xJIkYKmKNGWxLV3ZQp9Qq33CUyWkwytCBaNr1EB5cvxdvxp1J68AMw/xbVmJGA98tKNm9uTemsvjTTLTraGqu/tSROL8HG55+BQfPNSPuqsXsZSvYOhV+R3JEVycud16/uFC+Zrzn9AxcPoetyXy11oNGCjvTcj7ZI1nKN4ArylyKljtf21PryskMXBaDOJlD3Ts89jLWP5+mjqkPIHhgM557+TWcbYlDtXkxZu5KLJo+BkNcMt7csxEbtx1GY2sCYuUkzF82H1NHVsHdtmCVaXuhXM4kLHUAuRPX3DE0prPb29jO83E+XN6f5vlkC6Z/tkgyzqdNv9NzJxcylMA5ufI18zNLwe4UdUwXXqsxnO1hbvW6nSXg44FkYq58HUhl5mXhCFgIkLASlFvwu/3fx6uNm9jCtQPxGMjiCvmL+rC1Xgn/t2QkbhpbCa+DR7AMRB6nF1e0OEKtCdhp62SH2L5eCXQ27SYUiUFWdAiiEx6fhylwAmREWqLQnW64aAFZXUY0HEYkLkO3OeDx+dh5HdfzoWuMaUEeN430J6evAfZ015E7VMRag4hoEnw+Nxxsbo2GRDiIcEyGogsQXV74PU6mGHY4tAy2pS175/Klw6g9JzYam7DD43Yx+9RYK4KRBGQ1WW2W4Cnzwd0B54FIt/zKlFdjKpM/zWw7+wJd+JrBn1oCkVAY0YQC3eaE1+eFy9G509WZy53LWyhfM91zRPl0XO7E17ZbIIWdaTmfXIZs5cvPvwPt7Lz4mpaTmfyZW90r6VFEounrGMhRhMMRxGUNsIlwef3wOEVWL7dN3VB02BxueL1Gvdp1E/pCuZy+buzIh65c09LancxzEUikez5lfrakT3+gMdUoT658zfzM0nH+xRdwdthkjBk5rG0aYte6tue51ft2Dkxe9NdS5crX/mo/t4sjUCgCJKw0xy/hDwd+iG3nnx+wwgrhM9DFFYsDtR4J/7uoHu8YX4kA36q50Fuj316XZSvmfms3N2wQIMAbU4PAyQOoiJyvA8iZg6AoxeFrDIe37Id9dAPqaqvg6qrC9RMkS8XOfgJXPzSjOHzthwXjJnEEMiDA1liRg/jd/u/i5cbnkFDjAxqvwSKukBNrPBJ+tGwU3jqmHF6HtRvMgHbvoCkcF1cGjatLr6C8MVV6PhvMFnO+Dmbvl17Zi8NXHYloHIJDgmjvz9OnSsXO0uNRb1lcHL72lrU8H45A9xEgYSWqRPCbfXfh5caN+UWsuBfglvHXofzU/VinjMeycTdjdiCA8OX78eej63E03Iq6ujvx7pErMM7lQEvT/VgdHY1FVTMwFoex7rU/41LFCkzWXsTzjYfwRi9pOoNJXCGGUATLH28Yi+Ujy7rOsOg+hXgKfYQAF1f6CHiebXYEeGMqO0b8jP6DAOdr//EFtyQ7Apyv2THiZ/QfBDhf+48vuCW9g0Ao0Yo/7v8htjQ+i5gazT3TsnfhA2PfgkVVFTiz89s4UnkLpgRasPViBOOqRyN47E94vOkAmqRKlEleOALvwwdHeHBWHIP68Ea4/Ffg/LHL8FUp2HruIWxrOoZIL62bO9jEFXLq6IADv1g5BstGlkHqvIRF7l7nZ/YjBLi40o+cwU3piABvTHFGlBICnK+l5C1uK+cr50ApIcD5Wkre4rZ2F4FgvBn3Hvo1Xjj7FEJKa37JuSZgnGsWbpq0DNKRu3G59gMYJb2K+84qmN9wLcqP/RYPXNyFNyjVqtvx0fHvxgxsxLrIKMwrH41R9lPYG5Jga74Ha05vw+Go3Gt7Eg1GcYVm006pduNbC+uxYlQ5XGz9UH6UMgJcXCll7w1w23ljaoA7eIAVj/N1gDl0gBeH83WAO3iAFY/zdYA5lBcnLQIROYTHj92Hp08/hEux8/lvtyyIELEEt828BVUnf4cnHAtww+jlGCfpEEXg5K7v4O8Xd+EkWWCvQKVvKd47fjGkU49gU/AELnqvx9uGj0LAU4dq0YN48z/w56MbcDQc6nGvDUZxhUClTVeWj/Dhv+aPwJxhfjjsXGDpcbL1YAZcXOlBcHnS3UOAN6a6hx+/uncR4HztXbx5bt1DgPO1e/jxq3sXAc7X3sWb59Y3CMiKjBfffBprjt2D0+Hj0HStQEOW4UMz34Mhb/wOD14+jlaHH+6yd+G2MdMQPPQzrLm4B3Vjv4Cl7sN4tNGP5aOXoOLYL3H/xV0oG/dZLFarUT+0BmdCEka6TuKeI3/BvsvHC7Ql98sGq7hCCLnsAm4ZX4n/mDMMk6q8sPMpQrkTp5+dycWVfuYQbk47ArwxxdlQSghwvpaSt7itnK+cA6WEAOdrKXmL21oIAgkljiPN+/H3Q7/Cwea9UHWlkGTMa9rFlSfFGVgyagUmeyuhBx/Fn8NDMNf+Bl4ODsOSYTMxwV0GW2wzVh/4M7bIc/CesaNx4swhjBzxNsyrHgcx+Df87PU1ONDa1A17crt0MIsrhJBXsuGr80fgjilDUOWWcgONn9XvEEgrrmiajl1nL7FXWNFhs9lR7nZgmN/NXlUeByTaHcBmg91mg80GUBQTbSZFwUz5BDTRitjGoQNtnzNjJQgCQC+k3/tR0wFFB+KqjoSqI65quBBVcCoYx8mWBPtMOdsFGwvJsiclpUMHYUC/W581XYf1sgkCPJINZQ4b/A47Ag47+0zvAacdbtEGyQaQ8CgKhJGRfvK7YT8dyWUgDAwsNA1Qdd140WcACr1rxncaBEQUDcGEhqCsIZRQEZJp2za17f+EBhAOZC/5iXBre0Ew/CQY+BtvRokNPxjv9CeYMy7Zu+Uj6xx2mc6KIdAfnWKWra1kSR8IwwmVbiypD6DSlb7yyKcxRb7ae/pN7D5zHpogYojPjTq/C8MCbvgcDgg2O4ik9E5ctpn+SMXTnHYTZbjkwNk2Hxt+Nv7NnANxlvhKL1nTmY/fDMl4IxjHqWACwYTKfChSeRhdDFva+UmfNeZzj2hy0mGHn/jppHfiqp3xVzQ5KTJ+0L1g8lQwuEtpGOYm25zOfro/BGggfhJPib/tL8ZdZidM3uoIysTZJA7LGloTKhRVh12gl1Wf6LAxHgKCjVho/Ec8M741OGpxWKfRHt3krfXewV8Gv9n5BohGfcJobJTZKjbjawXxtQyVGR52+fBV1TQcPLgDp47uQVSzISEFkJD8iIt+SC4vqn0e1PicqPG5UeZ2wm4ToduovrVDEIz6ltW5VH9lZZRVvWbmrFGdpqqTOvvbwIvqIOKnrGrsnfh6Oa7ifCSBcyEZZ0MJtMQV0Lgb8Yu4ZHjKqu3N+tXisPkDcYaeCVRX0txjp90Gt50+J/1vfS/R7wLcdlvbuYwz9LIZ9Rt7ViQdxr1i2SCw+8bgkPE98ZcsTWg64grVs4bNUUVjv1NVl9A09lwhlsga/U/cN66PqRrjfdvBykd81Nj9RqNTxoCUDjt0OG30/KGUDE462bPDbp5jhAtTGVk5dOMZQrhYo1pkK6VnlZNSofN9kj3j7gP58VXFof1bcP7gS1AT4Q6YWs8Gdu8kOdh4OpvPkU6Pc+M5Qs+JpJol+T61HoNWGuazSbU5oNlElpFqc0ET7NAFG1S7E5pgg26ToNglVj9oNgmaIEEX7FBsErt/NNhhl1yQRAkOSYLocMIliqwt4xDtcNltcBC3RDtbWJAwJS4mFBWKRjxXIas6FEWGnIhBV1UkElGoigxFSUBVEtDoJccBTYZdk2HTFNi1BOy6ApuuQFTjEHT6ToGgq9CsikY36rNURxvGJp6CyVnBLsFul5itdtEBu+hk9ks2G6tHJCoHlcnphNPhhCTYINhFwO40KhDKT3QBhCkddofxYvW+DZDoN5tZP5rnG60Fo5VnVKAdWnyEfVs9wihrPmXbPic73SivzXw2Z3o25sPXlCDyLzkC/RgBqmda45dx977vYMeFFyFriW5a60HA5YcoNyMseOFzeOGkelNtxmXdCZ+gIKwKcIseuG026FoILfFWxOBFmWRHTI5BkgLwig5AbUZTIsSeez19DHZxhfCtcov41crReMtoWn+FWnj8KDUE0ooriqri2JZViO+4F9FoCK2aA2FIiAlOxOCAbPfA5vLD6QnA6ytDub8clWUVGFpZgcpAGeySmzWCqLHDXnYJ1BAQbBLAOrqi+W40uK3HdXsjwvjOenS3t1XbG+gyqFELxBVq0JqNfFVDKK6iMRzHmWCMNfDpc2MowRr9UVk10tQ1SDYd1S4JQ912DPWIGOaTmChCnYSwAoQUerdeQFjWEFY1RGTqHOpQWA+MGkTU+KBOpcAaStTBJCHDIYpwSXZ4RAEe6iBINnhEsDx8oiHK+Bw2+KiTaxOQUDUjPxJIEvRZQ0w1GutxRUFcVhGjd0Vln+k7TVONDqfOcjfemQikgpqSLkGD267DY9PhFQX4RN38H/DY6Tsba4AJzB/JL8NHOr0EKovEzmMNLkFsEysg0HdGi5oeDiQoOVjbyfifbGK9kTYhRoeuaajzSZgyxMMwSHfk05iSFQXHXvwHxN1/gx5rRUR3IgoHIoIDss0JXXRCcnrgIr76y1ERKEdloBIefxnjMZx+QPQAduIn4eBgvCUOUyPdwkawmyKN2aS0OhCd+lJt3V3re4vj9GhKMMEPkBWj0c44rKpojiTwZljGmWAc58JxnA/Tu4KmaAKKSl0+nXWiApLAtm8b5nXALdrZtSSoWdwh3pDIRtyhDjDdMeRD1nA3Oy3EGuIcVdwuSYSH8dTG+OqW7PCKdngcdngdEuuk+dhnEV7irGQIMAkViMoKIrKCaEJhn+k9nJARSSiMq1Hiq/lbJCEjKsuIxKk8CgRNZR1O6CqgqdA1hb1UVYVXkFEuqqi0JxCwqSizyfDbEvCKOmx2JxKiBwm7B7LogWx3QxQdkCQS0ajjYPhLF0RIkmR8L1CHjHxHnTG70ekQDR6zDpTZaxZt1Nm1OoUGd0moqfOKbMExEqiKwVdVVXB++0NQdt0HRGg0yLgvCIe4LiAMJ0I61blOxGxuaKILdocHkjsAt68CvkAFKssqMaS8Ct5AOQSqbwUJGnUsGXcdgCjBJjpYZ4qJi0n1bOcyED9J+GJ1KvGTBAPV4GlCMepZqvMux1Q0ReK4EJFxPirjYlQ2vospaI4prONJIooVzUrCSLlLRLVLRKVLZKIAiRmG4K2xdBPUQTXFGRLAKV/6jtIi1rd30U1BzXwytGm8prZrSUcO6ljaAckusE4n/W/1+ckuerbJGtWXhLkhuluiMdlE/DM0RcP3TKBJqsOMcy3xzhBN2I1FfDbFZ+o0WyI08U23Ex8lgDq2AtUpdiYMGPWn8VllOZHgZ9qma0zgp/QtkYLsIZ4YQqJhH5VbEgRWXuIyCTsrRpbhUzPr0FDmKgpfZVXBju2bcOm1jdDjYSZwGj4W4NAVSCQcmOMdllYg6ioceqJNwLTEH7uuQtLlJEHeSMeuy7DpsoG1WYNS7UWChE2ljob1TDEdbsnKphjX3mIwhZukgQBjAMdS1MwhE6obTZFcFmyQdeKXDTLIF+SX9ksk+lbQQLINldca2GF1BxMN2wd7CBtTMjAbNjSoYQmXrHIxGEyijyBBJd8LDoMDduOd1dkkyZGYpimwaXRnGlwQ9QRJRww/BxSIdJcwLtDLENnZn/m/9Zl+ZF0j61xTkLdwNfQrQ5C2NOe2wRYmVhlCFvtVMNpyxhiXAEGUWNuA7jSqg+k5yUQ/qnvoRbqN3cbEHxKHBYE4qzOxkcqUqJ2B8unvhLN8aFH4WmoNcW4vR4B2Bvrr67/A5jefQkTp+bVN+iviXFwxPDOxwoX/WzoSy0eVswEmfpQWAmnFFWrABd/YhdixLdAil6DJEWjxMPREBDY5AoEaOzp1kBRANUZtaK6gpshQNcVonOsidLuDjZj43G6Ue90IuD2wu7yAKwC4fIDDDzi8ECQv4PBBFz2sM0sRMYZoQI1Us9Gq0mgQDX+rUOUYmmMJNAYj7HU+lEBTJILmSBShuMwaY9R5s+kqfDYFAQkok8A6bH5RgF9U4RFUM9KGupo00m+2hUzBhI0rshEeoxysk213MKGIRIe4ICGmi4jqEht9jugiIqqAkCYhrNkRVG0Ianb2XVQVENEEROmlCFBZZ9cYaTOa8dQU0RieDFMa7YJiiCM2DWWCDL9dRYA6mDYFXiTgFhR4hTg8UOHWY3AKMlxaApKegAR6memZnVfCkqWf/L813MgEBONlCWFURlZe5h8PILmZr+h/WP9LXujkOzt14oxr20a/GF70nZN1KqjRZYhtRme+zEUjhqlH6sgT+YgrjK9nX0fs9G6okSbI8QgS0RDURARIhCFqUbjUGGxaAglZRlwmviagyDIUVWYjjkwcEh1wu1zwudzweVzwOt0QnS4IThfjJ5wmZyXCxAdV8kIT3UY0gdWpJJ4yzlLrVWb3B+uAqQqiMeqYxtEYTqApFMbFcAyXojKCsThUOWHMr1VVeEzOkghHnA1IOvwketg1OECNayOqhLVNqbFMrVwTb9bVE0SodgmyRqIdmNAU022sU2twlUQZMG6GNRFRJuIBrZqdjWYoms4a/jI1okkwhJ19pga2NepM4p1Tj0PSEnDqMdZhcmlx1qFyaHF4hAR8ggyfkGAcppfLpsNlU+GkToqgQmIdFroPjXuVXjSqazTA7axhzkY1TWGE6gVWB2gyE2LoPmGdBWrQU73B+Eajrwb3DC5KgOiFznznA1hd4zV96YUuuo3zROIpvZujt3YS5RwUdwGX04FynzESnO7Ii6+6jlAoiEjrJWixViARgkCveAhqvBWJaBDxaBBaPARbIgRRjcChRtioN9WxCZO/NEKuqTJimg1x6vqJDjgcLvjdHpR5Pajw+eDwlgHucoBERFeZUdeSSGp08YzwAeiIyhoTSS5EZRbVRwLKpaiKixEFl2IymuMqSBQi/xKfqQNG9y/xssxpR0ASUe6yo9xJLxEVLpEJczRyzmKN2qINzQ6eZUEnBZ3pGEwHJB5qTGSRdQEJiEhodibEkDhifK+zZw19plE1inhin3UjmoY+U6Sf1V2nOpbsl2z0TtEDMmyCDhd1Uol3TBCQWYeVuEgRB8RTu64Z5+rEVaqbNdbBJqFAFKhsOotQYJ1IKivdx2Z0Cj1HVLsITXCwe1KxexAXjbpDkfzQHD5E7b42EU0wuUiiMNXiut3VxmNZEFnn36qbidsyCQJGuI9xL2gqJpTbsWy4G1Wu4vG1NRpFOBaBysSk9nrbEn6Sa3LLpe1xSu1XJEdCdr2XzIgyU9kwpWGjXEwBpJApMy3FrFeprlWoziVlQTHbJkYdwQQvVqcmzM8qdIos0Sg6jtorCVAUGd1DOj0HWPuCPissEqYt+o18wkQDY3CIREsbPfNEo86x0YsiR+wSRMkJGxPhnSxahtUrTLA3rtVZuJlZd7dF33YcYrJwsaRFK7bKED3ahSISKYxIKiCR0JlgH1dIoFRZZA0JiQlFY20zesaxCCtqr8lxdm+RaA+qU5jgSM+rhIGfOWBD/LcwIIGHtR1MIYxEH8OB6IIAACAASURBVOMu1SCy30h00dvuExJdjKgdQxiiEoqUvhllyMQ01h7REBs6EzNW3I7qmhFFqV9LqxnOrR3sCESVCDa8sRaPnvgHzkfP5r+A7QACkIsrhjOpa3TTmHL859w6TKv1sWhEfpQOAunFFV1HOJ5AKB5nURAQ2JPXHKUz4/0VHYIcg56IIhIJIRINIRoNIxEPQ0uEATkKmxyFLoehxCNQ4mHW6Y3Ho4jGY5Ap7EyX4REUeKgTZlNQSZ1IBzVtjTBsmuoSk1UoFIIOCnOmKAoK4ZXaRt3dDgdE6vSRukejhGz0xBhlYZ0IM4yYmr1sBJfEExYSS60ciq0nMcdohLJRKGokqAnWSCWBhhoUuilIGKPshIMx8s6mH6jUwaPGnPVuNPqMzp/RCGcCimBGt5if26Jd2ECbjY2XsYYHa2cZkSjUSLdRm8WK9mG2GhElRgSQGQlEDT3zfxoRM0bvqVNpdRSNd+p4sgai+ZkwoM6srsQhsFcMUKKsAQolZvxPDSxVhmAJBSQW0P/UCFPjBgY0ZsVwNaOSqCnF5i7QiK2BO+skSB7oFJY9Yhb8U2+E5K8pSmOKBIZwXGHCWhtfWQeHRvUM7hKeKk2fiqhoCYURigYRDYcQi4WhJIizxNEI1Hj7/xqJNPEI5EQEEgkGNpWJW5WiimpJQ5VEYp0xhcyYlqWiRdGZmEbTYEiksNlEOCWJTcMhUcnFPhuj+CQcGBgZUSVGqLYZos2irY2IC6PpbeJLwgP7l64xR2PZZ5OLbSO0RkRI28EiQ6xJDjoT2gxszJFgsyPCxi6J8/S71QFm5xpRX20Hm54isqgQ6lww/pn8NHhp8JQJHhYX2bvL+M4SM5gA4jREEdYRoXOsd+pYGjxmvxO3qSEvR1n9Qlxln4mnMn2OmLylesf43vg9zu5pxlnG5zjAOG6MiBu4G1EtVGcY95JRh1A3yN6wAP7ZH4BUXlc0vhJfwnGqQ9qjMyye6sYEKiOexOSxISxrSERlhMIhhCOtTIBRYiGosRAEOQy7EmbiN9W/ejzE+Ez1cSIegyLHIKgxJh5YnR2K6qDpNjQyQlNJrHdaqd5hpwglY1oE1UwGk2g0WuoUbZg0pSqFVppWPrV+aCOV0YVk9S/VNW3cToI8iYBMMrHq3IzP3KSMzMg7YyaDcW+xZwGr/813kwNtzw0mKBrPEopkYxEYTISmz2aEn1nnGs8XeqY4jecPlYjqSzkCnQYlSOxVY0Znn9WvBi8Zf+k8azqGFWVlTgNjkXQkAjr90J0kbhtCr04DEiSWkdhNv0suJva6ympQVjMSkqM4kSvEgVCcotJUI/qh09FZWCm0CZReameVVKcJcCnObpvhZwlqSQEo5tQiKzKjPSrDjFJqm8LUoZYzi9JZ/DCe6R1f7VMK2+/oVCVqF0es6Wjdxav9FrJGiKyKuz3lZJvaS5gU0dO5/O3hK23PCEvkIeGSnm100BuJNoa2ZwiepNnQQefQuSwXc4q2NQ3cSMO4hqbwTqkJwO80n30pAMlHvC4UT34dR6C3ESD+v9a0C389+HMcbt4H1RqY621D+kl+XFxpdwRFk//XvGG4c0oNhnid/cRD3IxcEMgirhiNKTa1IGkytdUZaB/9NLt+bO0CUgJMIcYMq6Y1FWguflNMQ0tMQyiaQCRqiCzxWATRWBjRmNGJ1UiMUeIsioSmz3gcTvidDlS4JfhcLripUypRZ9UBD5umIMHrpHnG1tQWo5FMDV8j5NpcnMAKSzEjJXTWVm4LVUmxaoFZFmMSvtGCYI1++myIK0ZEggpBpU4rdWRJgDBGzJggY42ss3fjd9YZoM9MkFFZhI0ZhGuKE2ZH1IoCsRlh/WxE3YygsTqr9D11OKnjak1XIblTp7BkKieb0G42ADt/Tp4XzdqtJERQE8jqfJvvrMNuLJwhUIuJOqOsM5AwhBcSV6jTSp0E1lGIGx1YJtKYHQfWkTU6FAJdL0cg1l0F//S3QwoUJwyYNf5ZZ9UQBDo2Hq0vLB6zQP+kwVejrDRqSevXXI7TCL5qvEcVNMUVtERlhGNRxlN6UUfJRmVVYtDUOIskYR1VmoogSfA5HWw9GRq9J366rek1ThEep5OtA0PTwUhcMUQDUygx14axbl4a5WxbM4K5lITDpPa+VVAj+MDwlXVYi0BY/9Nv1pxZxmUjAoEddI+zaBBTDKQHPItOox8pdIW4nry4Gt3n1LG0okTo3eIpiXdULrKVFnUxeUhrChjB4obAyTrSFkeNqXWpOiwduwdGB6Zr58DkbgcR2KyLLA4rGgTFHOU2+SkQN1mdQ/wkIcbgrSUyMt4mIhCHTkbgiusg+YekrVfzafwbnVUVkbbOquVAi7vJHTyrx2iV3SCAIbBZ96xR51LkE4nSzXGjzg3GNISjccRJQCThMBGGmoix9WyY2Cfa2XolNGWR1ptws3VN7Ez4Iy7T1DErksTIlIQFk69J0QsdQTG8nP+RLK6QCGZFf3SYoWHylZHWiFToJPq1I5nEHBLJWB1nRAsy+5joZz0jjGkNbdNVGbeNOoLxmEUzmhEHBvBJU/+SeGveLx3LzyZ4GM9FmuJD9yGFCVDkRQcBMEkwTBjCIRMMlYhxHuNmhImFBk+pHqLfY8bzx7y76LljH7cCgYUfh1Q5smh8pbZAOGGsJ5NmaZD8XZ7rFebt0Fle6Vw3GP9nl3q6PB9MOqWjrcUpc3kygwtd8kr+JpmFHe8Fk+Xtphdyq5hiRedao2vdmM7ODovadPJCKnEps6OS8emwjk4O/qXcqK4JuCSIGcLf86lfc8iWn8IR6HMEqB0QV2P4+Z6v49XG54uwzkqfF6nbBnBxpSOEVS4Rf3rLWKwcVcaCC/hRGghkFlfMxhQboGgb/OvcNGgfIUrV0Eke7zH6s0ZD1GoERFVjAcvWuPHeQqP/CZUt1kfrcVB4OYWclzkp/NxYFNFqwrBRHzOkPWnw0/y9U+ckqSlsnJDcBU83umQ11Nob0m1AsM5hisG05Ina7eP+HfLTLRHKnBDEbLHKZS1q16GjadjR1mC3/GG+d1iItpO00JGGubbiOjeukjoPpp3GGWaTihlgvdojI9qFGvM3WiuAWuaKBqfDgYDXB1EszkgVi1yhdWqos9qpBW6JgW1zyc3OefsIpoWSNY5oLvrbxjRDW6O1TBhH4/RS0JLQ2DstJkwj/LSYMU2JKDM5W+4QEXAaayEQT63FEdvY1wHmrnxtbxZ3/i2Vf6zvkivfzv5O5nH7Ip6dqypLT8m5CuuwkKVlR/K7IeB07HBm4mLSb20t9UxlthBNWZJ2L7IoDLPu6ZC9JQh35rApOGoaXHYJAacHIoX7pznyafx34GvbvdTOww5ZtPWD2jHo2nXrhI+pHVr1LUOf1htha5xoLFDHWHDbEqoMQKw6rX1EvcOEhLaIly7rjidrlTkTp+uJHYWRVDJJUr3Toa7NN9NOaSc9QNqpkeqetOI20vE33ffJaZmLhSYtE95ef9J5phDDvJEUMWqtEq0ohnBtRhuyKCwzKom+I+HXUT4MgZFXsTV6istXLWXkSr7o94/zO9cphVqV63O10PR7/rp2JLpi0kGqKhZkSUWiupCi5wJuY2HeYvC15xHjOXAEuo9ARA5j3YlVeOLk/WiKX+h+ggMgBS6udHXiWxoC+OrVIzC91p9xkfoB4P4BU4Qs4gp1VvNtTBnhoR0P6wtrMdqO/7PmclLjvE3HSYpAaN9RqHPaRucgdYM4vWhiXNM23tJpsMv4tWP3s3NanRrLnXtDaSmSoXXSpS+Ryv4OTR0zl47fZSxbrtQ1pyqwxe46dIyT0U5VlmzlMyIWnKLA1lyhkfFiNKbaO6v58tUIS051JPPQ+sze2zquyTuRmGwxF0hk3XSrp5qkwbWP6afiT0cmt9vUsenbgbemgNe2NkGHgmRq9KcqcyqOJ6OQCSX6rf2+Tra9o2259sLz6bCkKIuJfZe8u9jY+dquaRE/aPeQMjay2vd87eqFznWuUYZ2Mau9PjPp25ZE57u5I+fz8UGuFUsxzyu0p5f+uWBYl+m5YQ0L5MrjdsUqNRfT3V9p7s+23bGSaqQ2cbtd2KYopIBTyjjSVZgYmH/9WkyP87QGHgJt4koR2wMDDyVeooGGAJsOdGkX7jn4Uxxp2W+st8cPcHGlKwkokvgLs4fiY9NqMdTHpweVwm3SA+JK9mKn7cyaMyNSyQddU7W2tc2eX/85o5DOQH/v4CSjm66Ta82WNzt51khVv+2sJkkDSSJTF93C2H2aHVYnNZuHO28L23+4yS1JnkzW5lQmkpkjqyXA11ReTBb5MnmZc7O/3ANJtYj5MZ3s2qYFJQnEdK4hXpO40h/FwP6CM7ejPyDAxZX+4AVuQ28jEEy04O4938G2C3w6UDL2XFxJzcQat4jf30DTg8p59Epv36wF5Ncn4koBdvJLBhACPdGY6k7kSnehTRWD0t00+fX9B4GBxtf+gyy3pCcQ4HztCVR5mj2FQE/wtads5elyBIqBgKLJ2HT6CTx49I84FzldjCQHTBpcXEntShomuXViFb40rw6TqjxJS2QMGNcPqIJwcWVAubM0CtMTjam+FFdKA3VuZaEIcL4Wihy/ri8Q4HztC9R5noUi0BN8LdQWfh1HoKcRIL5fjJ7D3fv+F3suvgq1w0YBPZ17/0+fiyvpfeSVbPjOonq8f1I1yt1S/3fmILaQiyuD2Pl9VfSeaExxcaWvvDnw8+V8Hfg+Hkgl5HwdSN4c+GXpCb4OfNR4CUsVgdZ4Mx45+lc8e2YtWhJNpVqMHrObiyuZoV1Q58Ndi0dizjC+uG2PkbAICXNxpQgg8iTyQ6AnGlNcXMnPB/zs3BHgfM0dK35m3yPA+dr3PuAW5I5AT/A199z5mRyB3kOAuH6keT/+cOCHONyyjy9imwJ6Lq5k5qPTLjBx5YNXDEGFK/1uq73Hap5TKgRy24o55e4JHFCOQGEI9ERjyhBXVHN3q1JaBLgwDPlVvYcA52vvYc1z6j4CnK/dx5Cn0HsI9ARfe896nhNHIHcEYkoU/zj4K2w88xhCcmvuFw6iM7m4kt3ZU6vd+O7ikVg6sgwOuy37BfyMXkeAR670OuQ8w55oTPHIFc6rnkKA87WnkOXp9gQCnK89gSpPs6cQ6Am+9pStPF2OQKEIEM8PXt6DPx74IY60HmC7EPKjKwJcXMnOCtoF8Iuzh+ET02sxjG/NnB2wPjgja+RKKKFB43VAH7hm4GZpNKZsKHOLRd4qVAXn68DlTV+VjPO1r5Dn+RaCAOdrIajxa/oKgZ7ga1+VhefLEUiHQCjRir+9/ktsfvNJhJUQByoNAlxcyY0aV1S58OPlDVg8ooxvzZwbZL16VkZxJSJriCkaDIGVT7XoVc8M4Mx06JBsAnxOe1HFFc7XAUyaPiwa52sfgs+zzhsBzte8IeMX9CECPcHXPiwOz5oj0AUBEhBPtB7Cb/bdhUPN+0Cc50dqBLi4khszKHrlv+bV4WPTalHrdeR2ET+r1xBIK66QBRSxwkPXes0XgyojQQAEQcgo2R0+fBg1NTUoKyvLCRvO15xg4icVgADnawGg8Uv6DAHO1z6DnmdcAAI9wdcCzOCXcAR6BIFIIoRVh3+HDWceRVBu6ZE8BkqiXFzJ3ZPTh7jx/SUjsXBEGSS+9kruwPXCmRnFlV7In2fBEUiLQL7iCoeSI9CXCHC+9iX6PO98EeB8zRcxfn5fIsD52pfo87wLRYAGqE+2HsFv9t+Fg817oetaoUkNiuu4uJK7m2kGwM9XNOC9k6rgc/Cdg3JHrufP5OJKz2PMcygQAd6YKhA4flmfIMD52iew80wLRIDztUDg+GV9ggDna5/AzjPtJgIJNYZHj9+LJ07ej6bYhW6mNvAv5+JKfj5eUe/HNxbWY9ZQP197JT/oevRsLq70KLw88e4gwBtT3UGPX9vbCHC+9jbiPL/uIMD52h30+LW9jQDna28jzvPrLgIUtRJMtOCnu7+KXRdfhqar3U1ywF/PxZX8XOyy2/Dr6xrwjnGV8Eg8eiU/9HrubC6u9By2POVuIsAbU90EkF/eqwhwvvYq3DyzbiLA+dpNAPnlvYoA52uvws0zKwICJK5sOv0E7j/yO5yLnCpCigM/CS6u5O/jj04dgi/OHY6GMlf+F/MregQBLq70CKw80WIgwBtTxUCRp9FbCHC+9hbSPJ9iIMD5WgwUeRq9hQDna28hzfMpFgJxJYa/vf4LPHfmcYSU1mIlO6DT4eJK/u4d6Zfwo2UNuG50BVyiLf8E+BVFR4CLK0WHlCdYLAR4Y6pYSPJ0egMBztfeQJnnUSwEOF+LhSRPpzcQ4HztDZR5HsVCgKJWzoZiCCYuIyhfxKHmrXjuzCO4GDtXrCwGZDpcXMnfrXYB+MnyBrx/cjUCTj41KH8Ei38FF1eKjylPsUgI8MZUkYDkyfQKApyvvQIzz6RICHC+FglInkyvIMD52isw80yKhEBcUXH3rnNYdagJtW47rh/txKyhQEI7i22NG7D9wia+LXMKrLm4UhgBbxpTjv9ZUI+pQzyw0d72/OhTBLi40qfw88wzIZBIJCCKImw2HubGmdL/EeB87f8+4ha2I8D5ytlQSghwvpaSt7itEVnFneuO4LFjzayzG3DaUem0Y+4wF946xoH6gIym2OvYdGYtjrQegKwlOGgAuLhSGA0qnHb88poG3DSuik8NKgzCol7FxZWiwskT4whwBDgCHAGOAEeAI8AR4AhwBAYjAjQlaFdjGJ969ji2NYbbIKB4Ao9kQ5nTjlF+B5bUu3DNKDu8UhBHWl7FxjNrcCE6uKcNcXGlsDuGuPXdJSPx4SlDUOGSCkuEX1U0BLi4UjQoeUIcAY4AR4AjwBHgCHAEOAIcAY7AYEUgoaj41a5z+OmORpwJpY5IEW0CfJKNRbRcWeXC9Q1OzBkGJNTz2HFhA7Zd2IjWxOVBByEXVwp3+fUNZfjmwnpMq/HCzqcGFQ5kEa7k4koRQORJcAQ4AhwBjgBHgCPAEeAIcAQ4AoMbgWBCxaeeOYZHjl5GVNGyguG02xBw2FDhEjFnqDFtaGRAQXPiIJ4/+ygON+9DQotnTWcgnMDFlcK9WOsR8fMVDXjLmEo4+a5BhQNZhCu5uFIEEHkSHAGOAEeAI8AR4AhwBDgCHAGOwOBFgKYEvXYpgn9+5jhefjMEPQ8okqcN1fsdWDzchWsa7Ag4Qjjeuh3Pnl6N89E380ix9E7l4krhPqNdg361cjTeM7EaPoe98IT4ld1GgIsr3YaQJ8AR4AhwBDgCHAGOAEeAI8AR4AgMZgRIXFl96BK+/tJpHLocKxgKmjbkpWlDDmPa0DWjnLi6DlD0C9h5YQNePb8BLQNw2hAXVwqmDLvwI1Oq8aW5w9FQ5oLApwZ1D8xuXM3FlW6Axy/lCHAEOAIcAY4AR4AjwBHgCHAEOAKhhIJvbTmFv+y/hEsxpSiAOO0C/A47yp12zBnqxk1jHWgoU9CSOIIXzjyGgy17EFejRcmrrxPh4kr3PDBnqJctbDu/LgDJxrdk7h6ahV/NxZXCseNXcgQ4AhwBjgBHgCPAEeAIcAQ4AhwBnA8n8OEnj2DjG61Q85kTlAN21FV2i8ZuQyN8EhaPcGFlg4hyZxgngjvwzKkHcT56NoeU+u8pXFzpnm+8ooDfXT8WN4+rBK3lw4++QYCLK32DO8+VI8AR4AhwBDgCHAGOAEeAI8ARGAAI0JSgE61x3LnuKF46G+zREiVPG5pU6cTKUS4sHC5AxQXsvrgJW889g5ZEU4/a0BOJc3Gle6iSAHfX4nq2JXOl29G9xPjVBSPAxZWCoeMXcgQ4AhwBjgBHgCPAEeAIcAQ4AoMdARJXHjl8CV996TQONhW+3kq+ODrsAlubhV6zh7px81gHxpYruBw/gRfffBQHm3ciViLThri4kq/3u57/6Rm1+PysYagPuLqfGE+hIAS4uFIQbPwijgBHgCPAEeAIcAQ4AhwBjgBHgCMAJFQNP3z1LO7e3YhzYblPIPGY04bqaNrQcDeubRBR5orgVHAnnjm9Co2RM31iV66ZcnElV6TSn7d4uB/fWzISM4f6YOOL2nYf0AJS4OJKAaDxSzgCHAGOAEeAI8AR4AhwBDgCHAGOACEQTKj4/IbjWH24CWFZ61NQ7IIAn8PYbej/2TvvsCiPrg/flG2w9CJVERVsIIoFAbHXqIkaTWKK0RQTTfKmfen1jYmpb3oxPaYZY+yx994V7A0VBEF6L9u+a1F0wd11gZXm7HXlj7jPM3POfX4zPM/ZmTmhbrKKakN9AmzRkklC5ia2p68ityyrQW001rlIrtQ9JK2cpHw1uDX9W7qi3z4mPvVPQCRX6p+56FEQEAQEAUFAEBAEBAFBQBAQBJoBAf2WoPMFZUxZkcimlHx0Vj7Mti6I9NuG9NWG9P91byHnlmAZIe4a8svPsj1tGUdy9lCiLq5LF1a7VyRX6o5Sn1D5bURbRrZxQyoOta070Fq0IJIrtYAmbhEEBAFBQBAQBAQBQUAQEAQEAUFAn1w5nVvKAytOs/1CYaMFUlltyNdRv21IXrFtyF1RwvnCeFYnzeVCSXKD2i6SK9bB/26fQCZ10h9qK8FGbA2yDtQatCKSKzWAJS4VBAQBQUAQEAQEAUFAEBAEBAFBoJKAPrmyOTmPpzcmkZDROFaBmIuOftuQo+RSWed2bjIGtZTTJ1C/hSSLg9lb2HZhBTllmfUeYJFcsQ7yF3r5Ma2LDz5KUTHIOkRr1opIrtSMl7haEBAEBAFBQBAQBAQBQUAQEAQEgQoC+uTK9wnpvL87lXP55U2KSsW2IYkdTjI7IlvIGdFaRnsPDQXl59iZtoJDObsoVhfVi08iuWIdzLe1deO/MQGEujuIlSvWQVqjVkRypUa4xMWCgCAgCAgCgoAgIAgIAoKAICAIXCKgT668tyuFLw+kk95AlYKsEYvKbUMtHOyJ9VcwtLU97vJSUosPsjZpLinF59Bx4w6UEckVa0QRYv2U/K9/EF28HUVyxTpIa9SKSK7UCJe4WBAQBAQBQUAQEAQEAUFAEBAEBIFLBLJLVLy6JYm5x7PJK9c0eSx2NuAoscNZZkdbVxkDW8qJC7TBziabw9nb2HJhGdllGVb3UyRXrIO0o4ecj/oGERfojEQcamsdqDVoRSRXagBLXCoICAKCgCAgCAgCgoAgIAgIAoJAJYH8MjXT1iSy+HQupeqGLcNs7ajotw0p9YkWqR1dveUMay2jk5eGYlUyO9JWcDB7J8Vq6xziK5Ir1omet8KeLwe2ZliwGzJ7W+s0KlqxmIBIrliMSlwoCAgCgoAgIAgIAoKAICAICAKCwFUCuaUq7v73JGuT8tHeuF0zDY5cv21In2TRbxvq5StneLAEb8cy0ooOsi75H5KLzqCl9it3RHLFOiFW2Nvw87C23NLGHX1yTHzql4BIrtQvb9GbICAICAKCgCAgCAgCgoAgIAg0AwL681ZSC8u4d9lptqQUNAOPru+CrQ04SOxwkV7aNjSgpYy+gbZI7HI5mr2NTRf+Jav04vUbqnaFSK7UGJnRG/TplO+HBjOunTsOUnvrNCpasZiASK5YjEpcKAgIAoKAICAICAKCgCAgCAgCgsAlAvrkSkaJiolLT7HpfP5Nh0Via4OT1K7ivwhvOUODZHTx1lKsPs+u9JXEZ22nSGVZ0kkkV6wnn28Ht+b2UI+Ks3NsbMTqFeuRvX5LIrlyfUbiigYicPbsWTw9PVEqlQ1kgehWELCcgNCr5azElQ1PQOi14WMgLBAEBIGmT0CfXDmRXcKDqxLZecE6Z480VSryy9uG9Gd+9PSVM7KNlBaOZaQXH2Ld+fkkFZ5Go1ObdE8kV6wX+S8GBnFXe0+cZGLlivWoWtaSSK5Yxklc1QAETp48ibe3Ny4uLg3Qu+hSEKgZAaHXmvESVzcsAaHXhuUvehcEBIHmQUCfXIm/WMS0NWfYk17UPJyqoxcV24bs7XCR2RHsImVgK3nFtiF723yO525jU+oSo9uGRHKljuANbn81yp+Hu3jj7SAVK1esh9WilkwkV5JY+uKHzNlzlPTLzcg9OzLgzvu5c0BnfJ0kFjV+/Yty2PvdfLK69qVbl7Z4WqvZ63ds/oqCvfz05kEC7xhAVI+WNLl1E0lLefHDJLrfO5Kh7TP4u4n6YvnD/7V6rQhwu9t56clxxIZ40likVVdpmr2/NnGvjdZrc4/e8Nred0OhWa9xy/WqJmnFl3z8+0ay/W7joUdG0aO1GzJ1EktnHcRrQDfCOvjiYD3Tmm5L1tCMNdpougRNWm65Xpuh88IlQUAQEASsRKAyufLomjPsFcmVa6gabhsK95IxrGLbkI5SbQp70tewP3Mrhaq8ivtEcsVKogRmxAQyJcwbT4eb4g3IeuCs0JKJ5Mpp/pj8HAmd7mD40O4EOoIm5zDzv12HZPC9TBgWQYDSGqWdzvD31F8pHT2WIYM700JqBY+s0YS2hJz0UiSuShwUEqzhqTXMsriN038w+bnTxP1nIuNi/dA0UV8sf/i/Vq8VrGQueHu64Ciz56bYbVibuNdG63lb+N+03QRPHc2AuDY4WyrM2t5nafsNfJ3Fei3Yy7efHcKtewiKE79ysf39DO7dE+WhL/ktJYx+MT3p5CNvevPOjeBfG31Wt8MabdwI3xq4TYv12sB2iu4FAUFAEGjMBPTJlU3JeTyzMYmEjOLGbGqD21a5bchTblexbWh4sBR/p3IyS46w/vxCevn0JSkvmq8PlHIuv6zB7W3KBrzSy5+p+pUrjmLlSn3H0Wxy5XTcf5g4Lo42zqBTl3Bh7Re8sjeQe4Z5kvjHeYIqV3bofzFfpGbI0Fhifc/x25ubSbXby8H0doyfdj8x7mdY/P2vrIxPokjelhEPPcYd/QI4/9erfPD9JhK1kUx6+zlG+F9g9U/Vr2tPCwfDx7qYogAAIABJREFU9EYBJ5b+xA9/ryMhR0HI4Mk8MiGW0BYO2OYcZuEv3zN3wwlK/Iby0GN30K99CxxsTd2j4ZSxthyO8ovhag9T7RbpV7jsRh2QSsKRw5zNbMHgB/W+XbbZpD0GYb78q6oiLJuju3dxsKAVt00ejfvBxcxffxyiJ/Pk3QPp7Ks04x+oM3by12c/sfiQih6d3VizRckdb97LuK65/GPgiy5xI39+ez3G9S1D4/1Z/vB/KbliqNcrLVbwrarHoW0KWPOrMZ2AOnUrv3z1C8sOa+h9S2/Kd9nQ86HBRFVfAWSoef3KmFpoxOHoL7w5aynxZ64egNbu9pd4clwsvvnbLIqTpXG/svqqOo97w0ldlkuHOwdc8fG6WnQ4wCfTduPUu4jDRw9yrrQt4x54mFsiW+EmgwJTGlNtu5KU6eG4iY9N+B5id8LEOG4cujRlhcV6Pfs3jyxVctfQ3nRM/pqfcvtwS5Qbx37ZhWJgP6Ijg3CtXjqvIm4m5hrN/qor7SzSpgfnF7/CMu1QRsTFEuIpIWPnZ3yV1IExsTGEy89YEIMmMhdX59O4ZVRv1lms13qzSHQkCAgCgkDTI6BPruxOK+TxtWfZf1FsC7IkgvptQ/qyzi4ye1q7SIkLkDGwlR2tnR1Zkqji4z0ZIrliCUgz1zzfw5dpET74KEVypY4oa3y7xckVfcvapJW88spRut3pyeHfM+hS+cu1/hfzX1WMHTeMoS1P8sW0T0ntOoHRw/rQxS+Nxf9dQl63GKJ6tUa75wc+P9KOe+8dQVSLRP6Y/hfFA0cxcoQr299dSkFk9etG0b+9+9VtHUnLeG5OJl17dCaytY74XxdC9AT6xnhw9PPP2O4cSUxUKKodv/Nbejj33z2CGMl2XjR2T2AyHy400lbnPH57uvKXeQX7P3ib5ba9GNQvHNs9f15t1/Mwn077jOMdR3PXyG5ot3zNtxcimTrpVuLalbDlAxP2tHHDrjJUFb/mf8LJ9mOZOCqMgnXvM3uTHZF3TmFw4AXmfp1AyH33Mrq/Mwc/MdVeCZvff4tlul4MGdQDpwM/8c4vcNuMRxnX5QLfV64y6FHKkhfnk3NNLKoxrrGMbswNlj/8m0muVPA10GNwGfu+/JqdxnTSqoBl735GvGc0fWM6It3/PR/9CLf891HGGHLUr9Yw1HyYhu2mYm1GIzEBkJWVT0m5BvRbQr5cjDbuTm7vq2DjjIUWxCmVDZbE3XB1SXUeHkf57tkDtNWP5QofLdBit0x+/s8n7HLvx10T++GfuoSvdrVg/KRRDGh9kXmmNOZ7hM8va7FfD3dKjPk+1I/TX880Pt4Mx82NkVydWrVYr9kbmPlFBt1v7Y1n/DvscJ9IV8l+4ksi6dO7O+1bSK9dtVIRNxNzjbd+HjJYSXSNNo3PX12y5/DMahfuHDuU/u2l7P3yKdb73MOYge248N3nxudSwxg0lbm4Op86Rbn53GyxXpuPy8ITQUAQEASsTkCfXNlyPp+nNpwTK1dqQVe/bUgpscNJZkeEl4Lj2aUk5pWh0upq0Zq4pZLAG9EBPBTujZdDY9kWcvPEpkbJFXK28MFju2l7pzvxc7KJMJlcmYdi3P2MGRGBj7SU3PRCUDqhlGvJ2fUVTyxWMvGe2xgaVsi8yb+iGjuOYUPaIcs2dV0Lrkjj3FKe/iWVnv2HcEtPP2wL89DInXDI3cJ/3zlM6J0juSW6NQ7nVzHzlUOEPDiW4S2P8N9fjdyTsYbnZhv59/I9fPbY5ZeVDml8+fQGvO8dw60DQnFOWc3MV/YQfP8ERna9yE+Pz0M65j7G3RKBx+mfeWiuLeMnDGeI+0FmvG3Cnj7BuFYuxql4aZqH9Lb7GDeyC2x/mye3+jJl3BgGtsvk94f+QDduPMPD0vnyAxPttb/A188a2HhuOa89d5iI/9zOCMOkQKw/WpOxMGDcSPRv+cP/peTKr4fTKHZyQFrBNppH3nmAoSFJfDvNQI/Za3jNVFxaHeb1VxIImzKecf3a4njm38scx1flWD254mEm1uGp/PiYCY10vsxcn1j55DsOeffllqExdPC0ofCiBWMhYyszDbVpKu7XJFcMeJQZbPGp0IoFWozK4/cn/0Q77D7uGNMDX+0uvv3Pchwn3MGIAcFITI3jisRrte1E1X1nLx88u9H4eOsXgtuVrGQjEamBGRbrVVtA/IIv+XbedrKcY5j8YFfObsygVVdnTq9ewoZjOmIeeoK7+ne8umqvcp4wNtcEVuNqmFzxOcVHJuavWyKy+OW5jfjeNZah3fP48/m1eE0cw6A2yXw804K5q6nMxdX5ND7pNIhFFuu1QawTnQoCgoAg0DQI6JMrW1PyeWr9OeLFtqA6BU1uZ1uRVNHoRGKlTiCB53r4Mb1rC3zEtqC6oqzx/TVLrpxfwQtPJxBxbwuOmU2ubKfVQ7cxqG87XGzUpG79gx9/X8LOc+W4u2o5Jh3EK0/fWTW5MrQDmt2mrjN48VflcnjzYlYsXcO2czLaD7+Hybf1Ijh/IQ+/+BuHUgpx1J+ToikhKz2Au957hUkDAsjYYeQel1KOGmtLsqdi20PFmRIBe3n2uRNEP3EXY/UvqZrjzH7gT3S3386wXrn8/qSBr4kGK3gc1zPNlD1DO+Ndeb5QxUvT1TZ0Wz9i+u5gpo4eSFybDP6oTD61O8zLr5vwr90RXnnZwMbKJNjU0QyssuKiFYUmY9H0kyuGZwSBIx6+7jiV7+QTA74uZ+bwoKm4tDnIC7+WMPqO4Qzv4ovMJMdqK1fMxToql9/+Y0IjYXrmOez98X3+LevC0OHD6dbSBYmtuTFjEKfEuTxsqE1z9lZODdX05pJfPbligRYrkivbaPngGAb3a4cLJ/l9ym+ox97OMHPj+JrkihHfz1bzyXC8DWlE5zIZmWotf1nVoSrKJjO7ELW9M2UJs1hZFkvbiws4Lo8lwqeMNXsdGXJrDL0qV+1Vj5vhXFOdq2FyxXEjj5mavwYHcPyzZ9jX6j4G+57k8x3u3DW6P30kK03PpYZzV1OZi40l9Wr8p7L53WC5Xpuf78IjQUAQEASsRUCfXNFvB5ouDrS1FlLRjhUIzIgNZEpncaCtFVDWuIkaJVcKdn7BYwsVTBjpxsGvThP0wG0M7dcOecIspv5tx/g7R13eFmTw63TqBt7+7zaU/WOJi2yF67lFvLjKkbvvGVk1uRKWxffvmrrO8MVfh7q0gPzcfAryEln/2wK0MZMY7n+C12ZfpMeAXsSFelxe6SLDxdsTF0cplBm5J64LXrZG/r1LIX8+e9mHNom8+/QBOk4fy6i4Nrjk7OCj6Stwv3cCo3pmM/sJE8vxHTYy/RtT9siwrzxhtdohn7ot/2NaRXJlQNXkStujvPKjifZyN/HaMwY2Zm3hvcd30+6R0QwyTK60TeZzk7Fo+skVo2euVD9E9fRcHjIVl8xVPPd6Ij2n3sot0UE4XcNxO37GNG8u1urdfDbd1JYNB84u/Jp/strQt19/IoPckOnP2jA7ZgzilLKalwy1aSru16xcMbDHkE+1rU8mtViRXFmG08S7uXVIJ7zVB5g19W9k4+9kRFgW35kax1Vecr1JM+Z7dZ8Mx9vgjnja13iOq7cbavWyWpLAT7OOENSvC9r188jsNoq4SBkrn96K330D6R3bGie9B9fouPpWTBPadE/gDVPz1+D26Da+y8tH2tC78F+yOz3AyD59CM2eZ3qMOBrMXTSRuVgkV4yOgVrptd5Gk+hIEBAEBIGmQUCfXNmeUsCT689yQKxcaRpBuwmsnNknkPs7e+Eul4hSzPUcb4uTKyWpO5k940fOdp3I/cNkrHnpJ7IHTOaece3I+v1F3tzXjoefuO/a5EriPzwy8xiR993J+G4KDv38Mu/s6cCDT01iRHgh8yd/RcnwuxnR8QxvfmrquhbIL4Mp2PsTnx30ZdCAGLp7pjP/7a/J73M3w6Md2TzjB1IjxzB2RE+cT8xm5l9q+twzkp6qFXxv5J5Yp3jmnTTSVkQxc565/AIaDatfmMHuNuO5f3wM0q2f8vp6D+6ccjuD9Q/tpl6c2+ey4GXj9gwMNyizamlyZYCUDW+aaK+jlvVvvsH2lmO4Z8wlG1/5tJChb0ytelZIwAGeMxmLq4zrWYMmu7P84f96Z64YJBNUx/nLVFw6FPLvSzPZ12Y8k26PrsoxMoffHvmOLGOaNxfrVqf5xuh5GAPpkPIHP8W3oN+I4fTp4IW8MuNmdswYxEmdwr+WxP2GJFc+4mT4FJ6YPASfxB959i81o+4dyzCXHTz5rolx3OokX1WwGEHb4kX8acx39Wn+MTXe9Ct9GnHZJ8v1Wil5NUmLP2UZvekf2w3d0udZ73Y7Q9qrmPNbFr3HxhHTpQWy6yVXgpP53pQ2OxSyxAxP+wsreOPDJRzda8ttMx5jREwobhozY8Rg7moyc7FIrojkSmP5oybsEAQEgWZHQJ9cOZZdwkOrEtl1obDZ+SccapoE3ugdwIMVZ66I5Ep9R9BscuXqGRZ2OPgE0z1uNGOHRxPiI+X82q/5cPY6TtuGMKa7jKVJbXj4/pHXJldUSayb9TU/rT5AjlsYw4e25Oz8MqL+M5ZBsR6c/H4mny8upNe0W/E8upYlG4xd1xqXy2S0JYls/PN35izfzdliF0IH3c6DE/rT0U9B2ckNzPnzb1bsPUeRYzC9b5vM3UMiaCk/z2Yj97R3y2TrHCNtOSYYrDZoid2Jjfz++xxW7kuh1LU7oybdw9jotniptvOxyYMk3VGdMG5PkJvBgZWWJleGtkd51lR7dpSe2sBvv/7JyvgsfPv3wmGlLf1eGEes4WqE3hL2mIzFVcb1LUJT/Vn+slqD5AoqikzGxYaSExv5+ZffWHNITauuPuRsVjLq9XsZEutP1moTmg8zE2vbXVe3mFU5qyUal/Vv89GCo2RplciltpfKRUc/wjv3daBg+a8mxoxhnDQUWxL3G5JcWYOmYwknTp8mrdiPAfc+yIS+HfGTpbLelMbCUvihYrz0w+HAp3xpzPcHBtKxdI/x8eZg16hLaluu1yuZYr79MZH2/WLoEeaHffJqvvvsD1YfU9P5julMGRVJkJvkks/mVq50ciHFrDZNzF96nppzLHv9Bb7K7ssz/7mDvqFu2JodI1fnriYzF4vkikiuNJY/asIOQUAQaHYE9MmVpPxS7l+eyNbUgmbnn3CoaRKYNSSYCSEeOEob8WGFTRPtda02kVxRkZ+WQW5xKeqKJmywk8pROrviopRjb2uDpjSXTH21D60EF6WEYrUUF2cHHCUqctNLkbgqcdCffYKG0rxssvKKUNnKcXFRoCnQInNT4qiwQ5WfTVauCrm7CzJ1Ebn5xq7Tt1P50VCan0N2biFlWnsULu64OyuQ6rdTaErJz8kmt7AMrb0CZzd3nBVS7G1N3aM13pZNKTmGPlxptxydRImbhytKmT22upKq16nyScvTn93rgKPMHhuT9hjERVu1DUpySC+V4Kp0QCHRkH+pQRz0y/G1pvzjqu9FKiROTkhKbFC4K1HI1ORd8cWWcpOxMGR8Xd3UywWWv6xe0qtK4YazkwKJYeXuanwrvjIXF00pedlZ5BVrkWgP8/OLh+kw7TYGxLXB0ZTmzcUaUxqRY1ucRXZ+CfpiQVc+jh74ujtgU5xrYsxUi1OlL2bjbnBPdR6G/19FKxJMalGhpeBiCUjVFJeUoEKOq7s7TgoJdjZmxvuV9hXYlOaQY9R3JxS25ZfHcbXx1ohXrejjZ7ler2SKycnVoHBUIJPpEx2l5GZmkV8KDm4euFbMtQbXGs5J1eYarUXaNMZTTXHmRXJ0jri7OqGoHDyWzF36ub0pzMXX/E2ql+mr0XdSY702eo+EgYKAICAI1D8BfXLlfEEZ9y0/zdYUkVyp/wiIHo0RmDW4NeNDPXCU2IltQfUsERPJlXq2QnQnCBgh0OAP/9VXC4goCQJmCDS4XkV0BIEaEBB6rQEscakgIAgIAmYI5JWqmfjvSdYm5SEqCAupNDQB/SKIH4YEMybEHbm9WLlS3/EQyZX6Ji76s5hAgz/8G1v1YrH14sKbjUCD6/VmAy78rRMBodc64RM3CwKCgCBwhUBmcTnTViey/GweZRpRRlhIo2EJeMrt0W8LGtraFamd4XL+hrXrZuldJFdulkg3QT/Fw38TDNpNbLLQ600c/CboutBrEwyaMFkQEAQaJYHsEhUvbjrHvJM5FFTZ690ozRVGNXMCwc5SPujbisGt3ZBf2V/ezJ1uRO6J5EojCoYwpSoB8fAvFNGUCAi9NqVoCVuFXoUGBAFBQBCwDoHCcg0f7Erh+0MXySi+dFql+AgCDUUgylfJe31b0tPHCTvbRn5gYUNBuoH9iuTKDYQrmq4bAfHwXzd+4u76JSD0Wr+8RW91IyD0Wjd+4m5BQBAQBCoJaLRaPtt7gU/3p5FaqBJgBIEGJTCitQszYlvSydNBHGbbAJEQyZUGgC66tIyAePi3jJO4qnEQEHptHHEQVlhGQOjVMk7iKkFAEBAErkdAXzFo9dlcnt+UxOGskutdLr4XBG4ogekRLXgq0pdAZ5lIrtxQ0sYbF8mVBoAuurSMgHj4t4yTuKpxEBB6bRxxEFZYRkDo1TJO4ipBQBAQBK5HQJ9c2Z9eyPS1Z9mbXnS9y8X3gsANJfBhv5bc19ELV7nkhvYjGhfJFaGBJkZAPPw3sYDd5OYKvd7kAmhi7gu9NrGACXMFAUGg0RLQJ1eSC8qYtPw0W1MKGq2dwrCbg8DXg1ozIdQDpdROrFxpgJCLlSsNAF10aRkB8fBvGSdxVeMgIPTaOOIgrLCMgNCrZZzEVYKAICAIWEIgt1TNY2sTWXI6lxK11pJbxDWCgNUJeCvs+WpQa4a2dkMmKgVZna8lDYrkiiWUxDUNQkA8/DcIdtFpLQkIvdYSnLitQQgIvTYIdtGpICAINFMCBWVqZuxIZvbhLLJKRcWgZhrmRu9WTx9HZsa1pLefM/aiUlCDxOu6yZW81G3MObyYpblnOauzJUDRjbHBI7ktuA1eCsv3ctWlHVXqKmYkxOPXZixjg9rgVb3b/OPMOfAncy4eI0PnTc+Ae3i8cwTBTtKqUNXn+GfL12yyGcRDEbF0dpE3CHTRqWUErPvwX0pm8j4WHl/N8tzjnNKWIbPxp6fXcO7pGEOEpzNyW0vsymTbtk94N+UoJ3RGrpeN4qPo0Qz2cueK+soz2X94Gb+d3cAmVR42Ff2OYnJ4b8LclEirVEnL5dD+OXx9dhvbVDYEO43gicgh9PJyQ17lOjXH97/PKyk+3N1zNMO8PRFqtiR+N+4aa+u15MQBCtatpfzoCXSlZSDzw67LUBwGR+Pk74SdXS18KUsi+4dZlHqNwH1gT+TuxubwQgq2raBw/RY0qRnodHJs/HojGz0a1w7eSKrckkf+8r8p3LQNTYENNsHDUE4YjFOAK1XNU1Ow/CMKDvigGD8Sp7Ye2NfCfHGL9QhYV6/Ws0u0JAgIAoJAUySgrxj02+EMZu5KJTGvrCm6IGxuBgTGtHXl9ehAOniISkENFU4zyRU1ifGzeP7EajbkZ1CgKacckNgqcJG6M7DVk7weEU17l2oJjGs8qWM7+fHM2vYFH6aomRD1HI+164CvYZfqFJZv/YiPU1twW7ch9NDE8+OxTUi8H+aJLj1o63T1ET/z2Cym7E+ke5f7mdquPS0kovZ3QwnPkn6t9/Cfy/7dn/P66Z3sKMqlQFNGGTpskaCwd8LNsT//jb6Pcf7+OF0vwVJ6hFlrZjIz9SjnjDmhuJs/Bt3NWF9vZPrvy1NYvuMT3j27lwNlRRTqNNhU9OtMkOsdzIy9jUHe7pcTI2qSD37FE4eOExw8nnG+9iQc/I0lqj48EzOSOC+Xqy+kuXt5b/OnHFbey1Pd+hHhIkGo2RJV3bhrrKfXPPLmf0XB2l2oLuZdSqzodGAjAYUSW+++OD50N66d/ZHUKMGSR95fH5P37ya0MS/SYmw/FNUz1WUp5Pz8FQU79qHJLUKn1oBeWfYO2Li1Q3bnNDxiOiBz1A8UNYXrZ5G78AT0GYdLJzuK5/9JGbG43DMcp1YuVA4nbfY+Mj75gtJWd+N1axwKT6HXG6dEy1q2nl4t609cJQgIAoJAcyagP3flcGYxU1efYXdaYXN2VfjWiAnM7BPI5M7euNdgAUQjdqdJmmYyuaJKW8lrO77n+xwXxoZO4N42bfGS6ci/sIFv4uezotiHqb2eY2q7UFqYya/UpR1V9l5m7/qWj1MSOK5py7MxL/FEteRKceLv3LdnDnKfZ3gpog+himQWr3uTd9I7Mm3QfUzwa4GjPjTFx/l54/ss0Y7kqV5D6e3pUO2X1SYZv2ZttLUe/lUpS3h85w8szfVnfMfRFauuvKUSNPnnWHXgWz7PSMbe6zG+jx5OH0/llRdCo3DTlzNl67fstxvJSxGxhFdf/WTrjK+DM072dtigJvHAJzx2+F8OaPvwWNdbGebribToUr9fZVwgOOg5PurelzB9O8WHmLXhQ74qjOXt2HEMa+FIcvy7TDp6gh6dnufp9mH4VyxPKeXQjreYftaZ+3rfzR2BASivlxRq1kppHM5ZS6/q0/+SMesXSlJ8kd06CqdurZEpJGjzz5G34EdKDpzHJvxRPCYNQRmotCypVpZF7uJvyF+xAXVGETYj3sRnXPXkSin5Cz4gb/F6VEQgHzcW504B2NsWULRxLoVrdqOVjcT56Ttw6eCFffFhMj76mMKyGDzuvw1layXFaz8gZ8EJbEc/i2ffzsgcLuk1f/5Mcnc44TDxLlzD/RHbgBtes9bSa8N7IiwQBAQBQaBxEEgpKOO+ZSfZklKIscXNjcNKYUVzJaDfBvTj0Dbc1s4duXjQarAwm0iuqDm2+0UePppAQOsXeD4smk4uUuxtQKMq4kT8h0w5ugmfgNeZGRlLe2dTP5/Wsh11LscP/8P/Tq1kWW4xDrocLuiCmR59bXLl1O5nmXQ0lZiuL/FkaGf8pGoObn+SB0+UcEvv53g0OBQve0g++AkPH0ojrtsUHmzTDi+9M+LTqAlY5+FfzbFdL/LgsRN0CH2Wpzr2JESp17INOk05hfm7+WLjZ3ydGcQzg6YxqWUrXM0kKjKPfs2dBxbRouWrvNElmnZKMzoqPcYP697j7QsO3NP7ER5u0wE/qT022qv9fp8dwnNDH2aifyBOqYsZt/0HUhRT+SJqIN3dZajPzOGW3X+gc3+Cj3rokzASyNzCa1tnc9FtIk90jaGDk1gF0BiEbC295i96ldwFJ7EZ8RQeg7sjd5ViW6FXFdqMPWR++iXFJ1uheGEq7pEtq20rq05CTem5XeT9OYfS+GNodRJ0pUXYDHv5muSKNm0bGZ9/RfFpD+RTpuAa3RG5o15bGrRF6eT88l8KNhchefBFPPt0RHZxKWmf/ExJ8IP4jB+AwluK5thc0r/+C1XYdLzH9EHhIeFSu79R1vFOvEb0Ru4m9Np89NoYPBE2CAKCgCDQOAjklal5eXMSfx3LIq9cv/JTfASB+iPQzlXGh/1aMaCVKzI78atr/ZGv2pOJ5IqOspKLpJWrkMs8cZfKkRjE6PyB95h4aCWtg9/mtfAo2ph8waxdO4kH3uTpoxvYr+7Fg+FD8E2ZzccXNIyOuja5cmzn40w+lku/7le/q/y3/vp/C+mAT1k8n2z8lN1243iy50Ai3eXmVyc0VDREv1UIWOdltVKDahzknrhJZRVJwisfXRar17/IM2fKGd37BR5r1x4fM0cJndj1DPcfy2Zwj+eZ3rY93uaOHUpZwu3bv2efzTi+63Mb/b2dr+pOV86+bU8x9WQSvSPe4v/aRxCY+Q/Dd/xMnuN0vogaQDc3KZy/9G/5yul80WsAXd3K2bXtDV5LDmRy9B2M9vdBIebPRjFyrKVXbUEGmkI1Ns4e2DnIsKmi12yyvn6Vgg1lSB79PzxjQpGZ25mZspqLP/xJ0cFy7IbegYPbEUpWrkfd7ZlrkivFaz8ke84K1GFP4jV+EA4+coO+dWjyMtAWG9h1bgFpn/1KScijV9s6s4ALn/9KWcijtKhYGVNG7h9vk3/IH8eJ43Hp2EKsWmkUagXr6LWROCPMEAQEAUGgERDQn7vy86GLvLfrAmfzxbkrjSAkN5UJE0LdeSUqgFB3hSjB3ICRv+6BtlVsUxeSfHolnx/8gwUlXXmh72QmBFhwTkV1B6/Tzun4b1hVGkhYq0g6u0vYt/Ulnk4sZngNkyuDe77E9LbtyE14k0dPypnQ614mtgrEWZye3ICSs7zr+nn4T2Xxqld54ZwTDwx5giktg3EzuRglk/VrX+LJZH8mdgxDXrCHtTmJnNE608lpAA+HDyHKxx2Hywu58o58y9gDf2Pr+X/8r2d/wlyrZmIyEj5hwsGlSFq8cGlVSsHia5MrSf8wfOfPFDtP59NeA+hUtJLHdizHIfB+HuscSbCDfvuR+DQGAvWj1wtkvf8mBduUyF6ejkf31uZXriRv4uLmfGzbh+LULhDNkZ/J/mURqvCnqyVXCsn96RXyVmVh98DzePXphEx2HWWdvTa5oj21gPQvf6Us9FJyRZK/moxvVqKOvhfPwV1RKGt0SExjCGuztaF+9Nps8QnHBAFBQBC4hoD+3JXtKfk8uf4cBzKKBSFBoF4JvBntz4NhLfB0kIjkSr2Sr9qZhcmVFJZv+oJPLxzjZHkBztLh/CdyHKNaBeIuqcnLnWXtqMryKEWGQiKr2O+/cf1z/CexyGhyJffIN4w7sJw2bV7mpbCeBDlUvgC35PGBU7hLeYEvtoiDPxtQY7Xuuj4e/lUpi3h0+48sV4/km/63M7yFm+kqJpWH2V5IplgqQaspplCtP+jZFrmtEndFBE92n8YkfSUtCZzc9SyTjm2iXduPeS08+poVXpqzc7ll12wKnB+7tCpFksDMdR8sUXKhAAAgAElEQVTxl/o2Pu1zC329lGQe+h/jE3bRMfT/eL5jK5J3v8WrF0N4PHoCt/h6XWdLSK3RixtrQaBe9Hp6KRlf/kwpI3CfNgbntm7mV+GpS9CUAnIZtva2lO6eRdZPC40kV5LJfOctCnc6I391Oo6emZQuX0LZ0UR0ahk2gX2Qj7wFl/ZeV6sFFe7j4jufUOQwCu9JI3AIdKR0+2dk/bIb3cin8RoQSOmfM8k7G4LzPeNwDvHETmQCa6GsG3NLfej1xlguWhUEBAFBoPESyCxRMXXVaVacyUOlFSevNN5INS/LXKW2fNw/iNtCPHCsWbWD5gWiEXhjWXKl+ABfbZzNwrQkktTppNk4EOl1Dy/3Hkn0NSVizXhVq3byzSZXtMVH+H7Du/xWGM3TsRPoq9vBezt+5JTjA7zYKxrp8fd5rPLgT5ciliZYULK5EQRGmFAPy9b1lai2fs77KcUM7fp/PNexC0Hm9thcPsz2r1w37mg7hrvbtMfPUYptWRq7E37n7fOHuCgbxccDJjLOpwXJFVvWttMh5HNeCe9NcMXJygafy1t+rmwDclWRsGMmU08Vcku36UwNlLJj5wzeyejIU3F3M6hsI8/t24J720lM6xBE4dG5FpRsFkqqLwI3+mVVm59A9jdfU7inGLv7nsKrfzjyiqo9ln9KTCZXzpL5+tsUnvTGvpcEXdJR1EkX0ZXqa8TZgMQRW9e2SA2rBemKyJv3AXlrC5Hc+Qhu3aQU/fguBUntcXrwThR2m8n9dhva/vfg2b8V5ZvmW1Cy2XJfxJV1I3Cj9Vo368TdgoAgIAg0TQIlKg3v7Uzh+4MXuViibppOCKubHIE+/k683SeQ7j5O6A+2FZ+GI2BZckVbSk5JAUVqNWpNDvvjf+DtpKNIPKfycdQgeno4WnaGSa3aMZ9cQaeiIHMfc/f8xfy8JLJ0XnRtMZzJnePowiHe3n754M+wIM4mfMYnFpRsbrhwiJ4NCdzQh//ceH7a+Q0fnT+Gh8+jvNNzBL08lVXPY6keDnUhF0ryKNDa4yZzwVUqQ6KfwHRqikvO8u+WGbx2Ppn+4e/zfKdIShJqmFxxk6AqTWLr3r/49vwBDmp1tJH1ZULECIYG2rFny0w+z+7GtOhRhGb8ybOHLSjZLCRVbwRupF612Qlk//gdhTtOQO+H8LhjGI7+Smr69/O6yZX9Z9DJJNiEjUM5LAalryNo865WC6I3js88gFt4ABIbHdrCZPKW/U3BjgQo0YF3HxRjhuHS0Y7C796nILMrLnePwCZpLgWLrl+yud6CJToSZ64IDQgCgoAgcAMIaLVaVp/L5YVNyRzOKrkBPYgmBYFrCTzb3ZfpXVvgp9Sf1SeSKw2pEcuSK1Us1FJacoTf173HB2kePNz3Ce5vHYx7jbfSW9rOdZIretv01VdKcslWl6JCglLiirtczf4db145+HNQ2Vqm7rOgZHNDRkP0XYWAxS+raat4KH4+m/MyqhJ0mcx3PfrTx73qkpHii9v4as+PfHchjUC/e3m56xCivV2R1fRNtUpvGrIOf8vt8fPReT7Hpz37ITv+tPmVK5fPU8nTH1ZbeYAtWspL88gsL6RIC3I7F9wVSlRnfuOBffF0aD+JR1vC0u3/s6BksxBUfRKwWK8pa8j4dRGlZ6rpNew+vMb2Q+5XUb/4ykeVsp2c2bMp3puOTb+JuI0aiDLAFdta7LG5bnJl72F00VPxuP0WHFu7YyuxxUanrxaURe7fb1Gw5ig2I9/AW1/1x0U/6WvRFuWjKSgEfWEEmTO2LkpUx/4k66cEGHovHt11FHz1qQUlm+szWqIvi/UqUAkCgoAgIAjUiEBmsYr7l59ibVIeGrEzqEbsxMU1J6Cws+HzgUGMC/UUW4Jqjs/qd9QiuaK3QU3Ctid56EQ+g3q+yOPtOpitsGLaakvasSC5YqQDVdoKXt4+jxKfB3g8vCc2R57nfgtKNludsGiw1gQsfvi/vL1mRfaFqn25P83yuFEM83a6/O9q0o7PY8aRhczPLiU2+CGeDoujq7uyjomVS81rk/5mxM5fyFc+VpEsCUz+igkHF+Ps+yrvRsbRoeJl9Oqn8sBbidcLfNijL51d7Y2zUqewdP0MZhVG81T0aPpqNjLBkpLNtSYvbqwNAYv1evkg2OITaVW76f4ffKbcgkNL5RW9lhxYQO7fiyk9UYrd0Cm4DY/F0UdZq8SKvlHTyZXzZL79FoW7LmL3wKt4DeyK3LFKmSLUh/7k4qy/KO/82KVKQJ4mSmWpU8j+/F0KCqNwu3skSvvNXPz0+iWba8Nc3FN7AhbrtfZdiDsFAUFAELgpCeSXqXh/Zwo/Hc4kQ2wNuik1UJ9OR/speSs2kChfJySiBHN9ojfaVy2TK6Xs2/w0U08VMKjnteWRLffKknZqk1zJZOvmt3gjvR3Tet/BCD8vzuyyoGSzubK6ljslrrQSAYsf/tUFnC/Jp0hTbW+rnRsBDkocKyYaNYkHv+etI0tZXOzLxE5TeCQ0ghAnfZlx6yyfyzv6LWP3/43a45mKyj5huQsrDqw9J5/MTzHDifIwXJGg5sjO55hy7BCdOrzNK52709rBuB2Zx77lwf2n6dplElP1paLTF1hQstlcfV4rBUg0U4WAxXpVFaLOyUenqqZXuRv2zo7YVNS9V1O4/ifyFi2n/KIPkrH34d4vArm7DNs66NV0cqWU3N+fI2/ZGWzveAuvgRHIq50RpD42j4tf/05Zh2nXlHE2BFGy5weyZ5/B5ta78YgNRXZhkQUlm8XkW9/DyWK91rdhoj9BQBAQBJo4AX1J5i3n83lmYxIJompQE49m4zf//3r48miXFvg7iS1BjSFaJpIraazZ8hn/S9UxrPtD3N0yGA/DH9XzD/DRxvf5OM2bp8yWr7VGOzVPrhQn/s0Te9fgFPQgj3fSl6u15VjF4aK59Ot+NRlU+W+XSjZ3oIV4vm8MmrxigzUf/jNP/sGLB+awurgDD3e/m7uDOxAgl9Soekny4c957tQ2FF5P8EJYT0KcDFeipLFy/X95NvECcRGv8XzHCFoSz4drPuDLzNY8328qd7cKxKny/NHyU/yy9i3eOu/Mw4Of5MFWbXA3llspPs7PG99nvnoYz0aNIMbLEbvqB+G6SaFayeYIV5FcqW8xW1OvpQfnkD37b8qyOyC/605ce4UiV+pL69XNK9PJFR0lu74h66elqPzvx2PScJSBSoOztNTkL3qD3AXbYcTbeA/rhdzZiDHFJ8j87H8UyYbgMX4ojv6O2Jy7fslmhb68lvjUKwFr6rVeDRedCQKCgCDQBAhkFJczfc0Zlp/JpUzsDWoCEWuaJrrLbPl0QBCj23qgEFWCGkUQTSRX1Jzd9wH3HF5HqnQAz4ffwYTgVrjJdBRnHmTu/m/56PwB5J5P8Un0LfQ2eaCtNdqpaXIljVXrZ/BZdlce7T2Gwb7uFeVqr1uyOcCPKqvgG0V4bm4jrPbwn7mNt3Z8ze85oUzrNYE7goLxktpbdgizQQhUKYt5fPsPLCrwYmLYQzzWviutHKVoCs6x6sBXzDyzleOyCcyKu4uR+jLJFLFv+1tMPbGHXOXtzOh5OyP9PZEWnWPV/i9468x2ytym81nMSGI8nYzak3zwEx4+lEafbpN5qE0IXvY2ULjnOiWbu9FSUce38JtberXy3lp61aZtJ3PWdxRdaIfjpNtx6doaqcy+zokVvVOmkyugKzpC5scfUHQwC9uo+3EaNRinIL0u8yhc9wf5C/9Fld0Fx2en4tatJRULbKp9ijd8TvY/adjdMQmPXu2QSvR6vV7J5gjkJlZt1SoQ4iaLCFhLrxZ1Ji4SBAQBQeAmI6DWavlqXxqf7EvjfKG+8p74CALWJzCmrRuvRwfQwcNBHGRrfby1atHktiB12RkWbXqb15JPkWHvhItUip2tDq26lLzSHFwdbufN6ImM8vfBseJgxRSWb/qCT9M0DOk6lXuD2qD/MbLm7VT3o2bJlbyTs5lSefBn+874yy69AVQp2dx3An01O3hve2XJ5gF0c5PpC46KTyMiYJ2H/1IObX+NaSc2s6NcgaeDM0p7O6NVVsaGvMKjoV0JVEBi/AxeTNyPjeeTvBYeRUcXvZiLOJrwNU8eWcU+jR1OUgVSWxt02nIKSrJREcnjUY/ycNtQfKR63ekoz0vgpy3v80FaKkUyF5wkdthUXm8/lDf7TGJiy5a4GjuctDCeTzZ+ym67cTzZcyCR7vJLCRhd0dWSzZGXSzbvuFqyebS/N3Ih5npXsrX0mj/vv+Qu3oI6X4GtmzN2UuOnhduPexH3mC7IHKFw/UwKVsWj6fI4nkN6Inc3vhLEXHJFX3mt9MQasr/9mbKkAmyUSuwqdKxBW5iLtsQH+3ufwHNQV+RO9tfOl/kJZHzyJSXet+Expj8OLeSXrjEs2XzPI7h1kVL0w9WSzS4dvM1X6ar3SN4cHVpHrzcHK+GlICAICAI1JaDT6TiYUcwjaxLZk1ZU09vF9YKARQTei2vJpE5euMn1P8KJh3+LoN3gi8ycuaKhuPg8CceX88eJtazIP89ZnQ4PSXtGBY/n/va9iPB0R2Fne/kh+yxzl7/Jq8lqxsYYnsNS03bqkFypfvCnt8vVbR+GJZvzk8jSGpRs9nSxyoGmNzhWN13z1nn4T2bBitd5KTmBY9c5sX1y2Oe8Et6bYEcubyPbjo33DINKPvpkYS5nUnew+PAS5l1MIF5dgoNtKyI9RzClywD6+wfgKZVcXYWi113ucVYfWMCP5zawqTwPG1t/enqO4sEuQxkU4Ie7PuFyTXTVJO7/iIePlTEi6l7ubxWE+5WzNnRmSjb7m2jvppNPvTtsHb2eJ3OG/mDZg2i15l2wn/w/vIdEIXeC/CVPkzt/B5peb5o/D2X3LLJ+Wogq/Gmj1+nUJajSjpO/8l+Ktm1Hk5kDuGEbOgiHUUNxjmiDTCk1sopGTeGaT8hZXI70nom4R7ZCciVhaFCyeWcCFBuWbPZDaiJ5VO8BvMk6tI5ebzJowl1BQBAQBGpAIL9MzYzt55l9JJPs0mrnrNWgHXGpIGCMQLingnfjWhIX6IJUHGTbaERynQNtdajLC8krK6RAq6JcB3Y2MpylLrjJZNhXOVhRRUHRPmat3YBH6BhGVmxhqPSzJu1UZ6OluDiDiyotjnIP3KRS079y6l9ki7PI1znirnCsSPxU+Rgt2Wy9A00bTVSbiSHWefjX6zKLTFUZ11uU6SLzxkOmqNjuUF56kW27X2aF9k7u6VK1ko9+9VZhWQF56lJKdVpsbaQo7JxwUzggv5JsNAiCTk1JaQG5qiKKtBqwkaCwc8bd1PUVt+ooL80irdwWZwdnnO2rb2MyXrLZwb4y2dlMRNCE3LCWXjWZWWjLrqdWwNkbe0c5NragLbxI3oLXKVKOx6NvHAp345WndKW5aPIK0cncsHdywMbYiimdGk1hAdriYlDr6yvbgUyJrbMSW30i0OgPI/oESjaaIhtsXZ2x1W9jqjr5Gi3ZXFHquQnFuDmZah29NiciwhdBQBAQBKxLQH+w7dbzBTy98Zw42Na6aEVrwIzYQCZ39sJTYexHL4GooQjUslqQcXOLE/9iWnwhQ3sMZ7S/OMOkoYLaXPpt0If/4sP8sGE2eb53Mb59FwLFGSbNRVY3zI+G1Kt+22PWx79T3n0Cnn3CkYkzTG5YnJtLww2p1+bCUPghCAgCgsD1CKQVlvHCxnMsSsylSHWdJanXa0x8LwhcJtDSScIHfVsxLNgdhb2RQ/AEqQYjYMXkSi5bNv/OCacY+od2JkhhZE9+g7kpOm6KBBry4T/z6Hd8mxHAwA6xRHo6iTMhmqKA6tnmhtRryb4fyUn0xykqGkd/J6NnCtUzDtFdIyfQkHpt5GiEeYKAICAIWI2AWqtjzblcXtyUxOGsEqu1Kxq6uQk8FuHN4918aeUix1actdKoxGDF5IqGouJ8tPaOOEikNSpx26iICGMaDYGGfPhXl+WQp5WjlMnFeTyNRhGN25CG1Ku2JBetVoatXI6tsa0+jRudsK4BCDSkXhvAXdGlICAICAINRiC9qJwn151h2ZlcStTXOQCwwawUHTcVAn5KCZ/0D2JYazfkYtVKowubFZMrjc43YVATJyAe/pt4AG8y84Veb7KAN3F3hV6beACF+YKAINBkCKg1Whafyub1bec5nlPaZOwWhjZOAlPDvXm6uy9BLnJRIagRhkgkVxphUIRJlwiIh3+hhKZEQOi1KUVL2Cr0KjQgCAgCgkD9EbhYXM7/bTjHotM5FIuzV+oPfDPryc/RnvfjWjGyrTsOErtm5l3zcEckV5pHHJulF+Lhv1mGtdk6JfTabEPbLB0Tem2WYRVOCQKCQCMloK8ctDE5j//bmMTBTHH2SiMNU6M36/96+PFoRAv8lfoKQaLeYmMMmEiuNMaoCJvEyhWhgSZHQLysNrmQ3dQGC73e1OEXzgsCgkADEEgpKOWNredZcCqH/HJNA1ggumzKBEJcZbzdpyVDglxRiFUrjTaUppMrqlT2LF/P3sR0ip3b0HdgHzoFuiPTV3sy952hq9Zoo7I91Tm2LNxAhl9fYroG4e0Aqux4Nq3axdHUfFSubavaaC3k1vDBGm2Y4KBIXsW/W4+RkqMy8NiFzsNGEBXqh4u9tUDUfzs1evhXpbF/7Tp2n0ijyNabTrF96dXBH5cKwV7+GNGQwZek7V/Pxr3HSc0vB2Vrogf3JbyVBwqDJgqOr+HfRBeiIjsRpBchKlJ3Lmft/kTyFGH0H9qTEB8nJJpUtq88hWN4R9oFeKKwJj4zvhYcWs6/O06Qkqe+1KNvFOMGdb1sq4G35saOyfY19e+rNbnd4LZqolezc5fF86sZzTeiGJr2VWXRmKsSNnNj+JrvGmBs3mCNWbP5mujVmv2KtgQBQUAQuFkJqDRaDlws4vF1Z9mXXnSzYhB+15LAS738eCjcG1+lTFQIqiXD+rjNRHKllMR1/7A124/O4S3RndzCAVU7BsR0JcjLxsx3hq+Q1mjjylsxydsWsHTjIWy638Po3iH4KbPZt2Ah8dp2dI8IoPzIWg7owhkY3YUgT5mV2FnDB2u0YZqDj6SA/KIyVJpLp49n7lnMusyW9OsfRXt/pyZdtcnyh38944XsyPGlY3hbPIriWX9IR1hcFJ1aeiCtIKMyoqGrMtEkb+afHUUEhIYQ7CUhZc9adhW1ZlC/7rT1ccQGFdnx61mxeS/HJD24Z1QUIX5KKDjGv/+ewqlDEPZnd5PjH0ePTm2QnljCuqyWRES0J8hdhvUq0Jv39cL6n9mQ35qITiH46TNrEgdclAqkVU4TNzd2dKZZumWwul59tdIwrqdmLNfr9fibmnurz6+mNO/IeVPjod5jaNrXwJJd1xlz1QNnbgwb+U5X32OznoRmpW4s16uVOhTNCAKCgCAgCFBUruGzfRf4Jj6dC0WGP4wKOIKAaQJ9/ZW8ERNIT18nJHbWe6sQzK1PwHhyRXOWdb+uoygkjqhurXFN38ifa3Jp1z+Wrq2K2Wbqu2A1+//ZhbpdD8JDVOydU8c29CsPJKBJ28GincdISTiHY9RdDNMnV3RHWPTnFjSdBxLXrTU2R+bx9wEHegyMIbyVG5IKVhrObVnAXm0Ivbp0wN9FQnb8Utamt6Bnt9ZwcjubDiSSUWqDc1AUg+LCaOmhuPoi3BQ4KA1EkR3P0qUncYzsRWRoAM72TXsvnsUP/8XHWLbgJC5du9El1A8HbQkFxVpkDgpkEjv0FIxqyICdTlVEfgnIFHJk9raoTq1k9poC2g3uS4+23uTvWcCG4+Bsn85RdXtG9e9+KbmSvIFfdtvTs2cYXhdXsbYghKgOjpzdcBRpl250bueHk61hHOqoSbO+FrP/nz845dmX2MhQ/JQm4l9gZux4pbPaFMu0zcyuka/Wn7Aac4sW69Uc/4A8NpucX72RVwIwpwPVSZZbLYZ11KsZX8P8pJSYGXP6dWGGH3Nj2Oh3OTUdm41ZXda3zWK9Wr9r0aIgIAgIAjctAZ0OTuUWM3XVabalFKG9aUkIxy0lILO14ctBQYwN8UQpFYfYWsqtoa4znlzJP8iCP4/gGhdL9/b+OOUeYN5fB3GK7kdUYC7r5pr4rpMPksISdDIF8rJjLJ5TxzZkEuxsMtizcBO5Ld3I2plAWdsRDNInVxzS2TJ3ASeUPRgcG4J671yWZ7RlYL8ehPg4VLxQg46SI8v4Y7+MnnE96Bhoy/HFf5KgjCU2IJct+3MJ7BhKsLeGI+t3oQrpQ49OrfCoXPjSFDhcSRBoSN74F1uKQ+jVM4zWHrLLDBpKWnXv1+KH//Mb+GVHPu7qbLKyc8nVehLefzA9QlrgVJFlM6Ehw8RUNXNz9/zDnAMyeg6OIayVG9rCbErUEkpPr2DBaW8GxkZeSq5k7+fvFRdpHR2G48kVHHOMpq32OGc0wXQJD6Wlm7RaHOqoSXO+2p5hzezlHM0rpxywdQigR79+dA32xNFwe5jWzNhR72K2KZYFNfW17hpoSi1YrFdz/B1Os9DU3NspEJfKv6nmdJBuZjzUOIZ11Ks5X6/M05eiXH3MXUqQV37MjWET35ULvZobPxbrtSkNQmGrICAICAJNgIB+e9C845m8tSOFU7llTcBiYWJDEpjU0ZPne/rRxk0hDrFtyEBY2Lfx5Er2Lv7+6zReA/vSPcQPZW4C/8zZhTRyEDGBF1m7wMR3XYJwv7QHA6zRhr6Z+KWsTvOiW1dnzixdTVrgsEvJFaWGouQ9rFy1l3PZhaikfnQf1J8eIX44Sa7+Yq/LP8iiuYdw6tWHHgEFbJwXj0NMLD1cElm0PoPAzr3o1qEF9uXFaCUOKCoSOlb04YZzuGxr6UmWzzuEIrIn3UL9cK6yWsJCNTSyyyx++D+3hh//PYS6ZW/6hvugOrqZLclO9Bjah7BAdwpNasiEwwXHWbVgO0XB0UR3a4u3gy3odBUTWm7CP8w55smAyuSKtpDjG5aw5ch58mzbENM/kPSDmXi3diD91CmS0jX49x5M3/BWeFw+vKVOmjTnq0MiC+fuQxXSg54dPCnct5Yd6S3oPTSaTgEul1dz6X02M3ZS15pm6S/lTA19bWSSuqHmWKxXc/wLdpueew3nV3M60O7jN1PjoRYxrJNezflqME9jZMwZrrsy/XfAzN8Ih5qPzRsqkEbWuOV6bWSGC3MEAUFAEGgGBNKLynl7RwpzjmWRW3b5nLxm4JdwwboEOrrLeSM6gMGt3XAUh9haF+4Nas14ciU3nn/mHMdzQCyRV5Ir+3DoNYDegTmsnWfiu7CWuFb+Qm6NNgoOsXz5GZy6RBLRtpwdvywmtTK5ojvOmsW7yfPvTHi7Ftic3saW885069uTDv4GL5K6fA7Mn8tJ91giXc+w/qSc3tGRtPfRkRS/nd37T5NSCJ4dY+jbS791yOB8DGv4YI02zHG4vPqi4NgS5h9xpldUN0L8nKx4xscNUp4FzVr88K9/0VyRRau4OKJCWyDL2Ms/84/iFtufqIA8tq42oSEjK1c0uYdYt3wHaa7diO3ViZZusirn1lyTXEGHqqSAouJyNLZySo6uYI86hBb58aTKQmjvnkd8opQuvSMIDXClYnjURZPmfA31guIybGQOOMjt0KZvZ96C4zj1Hkxs58CrY7PAzNhR7+ZXUyw7BqAor6GvFsS5uVxisV7N8Xc8y2JTc6/h/GpOB47HmbfaxHioTQzroldzvl6ep6835jD7d8DM3whlLcZmcxGjBX5YrFcL2hKXCAKCgCAgCNSMgEarIym/lMkrEtmWWlCzm8XVNwcBnY6vBwczPtQDJ6k9ovJy0wi78eSK6gQrftkJkX3pFdYSt6yt/L7oPIH94ogMKmDzbBPftfPFsfLnRiu0UXB0MXNWHiK91A6ZREdJXiFqe0faDriLPo6HWbe3nPb9Yols44kkcx//zD+EstcAog1fJNGRufdvFpz1IqjsCLkB/ekd0Z4AZxs0ZcUUF5dRXJTCvo17UIX0p3dYEF6VBxtYwQes0IY5DsO66SsnlXJyxe/sl/cmupvet+Zx0JHFD//p2/ljcSqt+sfQra0Pity9/D0nAceogYTZHWDFWuMausTu6kBVpe1h1epDFAR0qTijJ9BVTpVzYPVbF6qvXDEc56UnWbksCY/wIHQJO8kPiiIiVMeevw/jEtODMP34qLi+Dpo042t0Z4Pkpr6b3D3MnXMM5z796N0hAJfLsig+/i9/bjYxdrzOs2yZcZZV2rfY16YxEVrDSkv1apZ/SAk7/rBgfjWnA68UK8ew9no162vnQBwzrz/mzM1/0fIE1m+xYHwLvV4jcUv1ao2xIdoQBAQBQUAQuJaARqvlr6NZzNip3x5UKhAJAlUIPBzuzTPdfQlykYvtQE1IG8aTK7p8Di6ayz7bLsTFhmJ3eCnLk1vQt19PQn11HDL1nZ/T1fMlrNCGtsywEk4q2/9Zy0XfPvSJ7kJrzW7mLzyKLHIgfbsEYnt0BXM35BE6fCA92vngYLCmXJu+hbnL4klKtqXrhFH0CgnA5uQqViU6ExYZRrBTJpvnrSEntD+x4cF4VyZXrOCDfpVCXVma49DGQ4q97QU2/7KesrAYIsNa4Vb1sIImJMeqplr88K9JY8vfiznjHkXfqGBIWMKSww70GtKHzr4SSosrqylV1dAldpf7LE1k3cIdFPpH0LVLW/ycpEYrLZlOrmhI3bqEXZpQunVpg3rnHBIU3enZMp8tW/NpFx1Jp6DKykVQa02a8TVckciKnQUEdY2gvZ+C9O0LWHzSmehBMYS1vLxqBtBe3Mrc+SbGTjDsm2ecZXiQO9KKcVUzX5usAGtouKV6Ncu/nQOnLZlfzekgsJxdVo5hbfVq1tfAYnYsuv6YM/t3QFlGccn1xrfQqzEpW6rXGg4DcbkgIAgIAoJADQicLyjj8/ZL+zEAAB2cSURBVL2p/HY0i4wSsT2oBuia9aW9fBx5rXcAfQKdkduLQ2ybUrBNlGLWUX4xgXWrdnE8LZcyeQu69xtw6TwTqY2Z79LYXlktqIMfipy6tnGpWtClzznW/Ljo6rYgRSnpR7awYedRUvPK0Ng6EtxzELERwXg5XqoQc+WjSWHLnIVsyW3NqFtj6RDgDGWpxK9bz56T6eSrbXAK7sWA6AhaezkYvFQ3AQ76rS3Fh1ny22Gc42LoFuqPU9MuEnQlbJY//GsoTT/C1o27OJqSQzGehMf1p1enQFzltgZaqKYhpT7Zcqm6lX/pTtZsOsiFMpnBuTu+RI0bRNcgbyoXuJhMruhLMq+6QEBEGO1be2J7cTfLV+7h9MUyPCOHMrBHO3yd7K/aUmtNmvHVvoBz+7ex9cAp0vNV2CgDiYiJITLEB2epwdgM8aD0pKmxA2XXY1lTX5vSjFgHWy3Wq8bc3GWLyuTcazi/+iDLNqV5nfVjWFu9mvHV9uQi5q8xNebUxF/5W2Lm70CVrX3Vx/flYAq9GlW1xXqtw5gQtwoCgoAgIAiYJ6DR6UjOL+Pp9WdZfS6PMo1OILvJCbjJbHkntiXjQj1xkRu8O9zkXJqK+yaSK/qft8spLiyipFyNzlaGo/L/2zvzGEmu+o5/666enmNnZmd29vCud71mjb0GGxYWc1laJzLwBwQpQYIcBIgSkyAFEoUgQgJKyAkKJMrxR4iiHCACikBWEkXBSTCOL2yzDnt4WXsve2ePmdm5p4+6XvR7r6q7Z3Z6Znq6q6ePX2l7u7rq1Ts+71c19fvW773KwrVj0aLqPh+5ufhtQTQxrGhAHiWhgPJWw4J6MiriIPLzWFrKoehHgG7CzfahxzFx81yuIQrzC8hFFnp7M7BluEIEb2kBSwUfgdBguln09TgwVx7cBhwQFbE478GgVw/bZkfMt0InUE03/5GP/NISckUfQrfR09sL1zJW2MJKG/Jx7fHHcGXnq7FvNAvD8+Av+6NmoWegF5kKpvIpumegJ+PGdhSf6lERC0sRHNeGRa9/pj5ZWELRB6xsH7JuxUTJ8pB6bLJaW4Uc6raYK8APBDTTQU9vj+SgodzWA3t3ol+sce6sx7LmtrbL5bC+etZir2teu9a4vib2Sn24TV/D5hveh5u312ptFcV5LOSqnXMCE/G5KdtaetvVzX8Hyr1WZR/bK4sr9Z3afDQTYAJMIFUCNP/KyaklfPSRC3j22lKqZXHmFQR2jeL3Xz+CB4dNFGdu4POnQ7zhwCDeOWZi6eo1fPKZafxgJsAH33wAHzzQh1H5wN/Hc5dC7Bq2MaTl8NePjmN81xDeHMzi6+dyOJWrn/AfvvUW/NxdIxjusaDzRCv1A21yDtXFlSZXhItjAisJ1OKsbo5eAS8+eQrG/luxa8cw3A6J+FmdRTe1dXPWUO9RbK/1Eqw8nu21kTRXyyt9e027BZw/E2ACTKBzCNDrmb95Ziqef4Vfz9yMnr3nyAF8do+Pb1wy8a79NorCxkExj29eNfHAXhMXnryMP7+8hPmsjUHbgLlrDJ87pCNnZLBrZhra9iwuPRtgcG+Eb784gX8fz2Muqq/mNM/KJ47sxP4Bl4WV+lBu2dEsrmwZei54PQLp3/wLePkiNNuCaawYSrZe5dpufze1dWs6h+21kdzZXhtJk8WVtGly/kyACTCB+glM5zz85fFr+JsTk7iW8+vPkHNYk0BmZAf++K2jePuwDWf2Bk5bvchcG8fv/XAR9x/Zi4MnJ/Cl8QWckrlk8ND9e3B0cRLfdofwS7f1416rgO/e0GBcu4ovnp7DM/MC9Qzqun9Pn5xn5eiuPthGZ7ycpBtNkMWVbuz1Nmlz+s5qm4DgarYFAbbXtugmrmRMgO2VTYEJMAEm0FoERDz/yhefGcc3zk5juhC2VgU7rDYP3ncbfnkoj6++ouGB27J47bYs8ufO45PPz+EtRw/g8OlJfHl8ASep3bfuwVfuNvHw8Wt4ZCrEkGMgM7gdH7/TxfZ+B3tsA/lrV+OhRLX32+FhF58+uhsP7h9En1MaC91hxLujOSyudEc/t2Ur+ea/LbutayvN9tq1Xd+WDWd7bctu40ozASbQ4QQiIXBhtoBPfe9l/OelOeSDOseZdDivepr34WOH8PO98/it0xHe85ohHHFdDMxfx+deAt59Vz/E9y/jT15ZxFkAx958Gx7K3sCfPjeHp6ZVfMqxo3vxvsDGnQct/GhKx+H+Aj719BU8eiVfU7VGMyZ++77d+MlD2zHkWuBpVmrC13KJWVxpuS7hCiUE+OafbaGdCLC9tlNvcV3ZXtkGmAATYAKtSYDeIHRuJo+PfucCHr+ygKiesSat2cSWqNXA3t340n3DeGO/BSc3gy+c0fC223rxukETmLqO35i28S6zgH86PoXX33ML3nRlEl98aR7/5wEYHMUfvSGDE6dzuPOuEbx7bw/s6av4yPcm8L+TGx/S5RoavnD/PvzUHcPY5tAEti2BhitRBwEWV+qAx4emS4Bv/tPly7k3lgDba2N5cm7pEmB7TZcv584EmAATqIdAEEU4MbmEX3nkIp69zm8Qqodl1WNNEzsyJvpMDSIMMFEEsraBXhOIggBXIx2DmsBsIYDjmHD9ENN+hCKJXYaJUVdDrhjBdkxsszWAjsmFyNfwOu0/O3Yr3n/HMAYcjlhJpY+3IFMWV7YAOhe5MQJ8878xTpyqNQiwvbZGP3AtNkaA7XVjnDgVE2ACTGCrCNAbhJ4Yn8evP/oyfjjZgHf8blVDuNxVCfzOfbvxC3ePYkfWhsZjgTrGSqqKKzTmLz95Hpi5AAgNsDPwdBceLBR0R37nIx0011IhAooRUAhQ+i23xfsi6FADyDSIeF0g/h1vl/s0lY72CKEhknMuC/ohQ+IEbYmEDJnKmBqyli4/ffE3rfeaOnrj31ZcrAHIY0o10AAdVINSLcrrgsY2xrM9x2F4cS1UbYSsSLwOLAUhFr0QC/ITYcFX68k2enc9NVG2SjYstp2KdcoSug6hEQNDMoo0ar+GUHLQYOgG+kkZdS0M0McxMeQayFqApQGGpr5NPf7E26jtqy9JRWqINVyWtPxDrlXs21iOGnR97Zmwa7n5j6IIuYvfR3TpCWj+kuItq5X0clJJKleDTrZGS6lblHXEh8U2oI5N8qJ+VLZA20uHx9t0aRvJdhKtgzAi00UQb6cwzyCkNBr8SFqztGtKR990DNkLWWBA30KAjpH2EYcJJtGC6hqs6lfJW6aN7ZRsXqfzSdNg6pq0Edpmym3qm34bug4jXjcNOjdouzqGKBnxsZQvbVeYVMlUXhKuSnWn+pbaQvWX7aC2qXWqXhgRF5VWtbPcdspP5hGfm0nDE/ZxL8l8YgRqXf6nqe9kZ0VoZbIqz/hVQi7VphU7RHzZEhEyOw/hjnuOoX9ge9UzqhZ7DaMQZ049jetnn0RYzCUFNe0PC13/1luUZYmYbQXXm0nJa/RGI1krzFle5xLyZVtOSlbnWrKovlMnIf1JkulL1+jkPEjOe0qz0RotJ5HY2Np8VrejlcfQ+XPzWbo8Vdlc1+8T1R9xumrti0Jkxw7hrnuPYWBbY+x1PVvh/UyACTABJpAOgWIQ4dnri/jE/1zE8xMssKRDufm5fuZNu/GRu0exs9fmVy43H3+qJVYVV7wgwKlHvwbn5NfheHPSCSsLEmpypYIwUYSJojBQFCYKwkBebjPkPg86irARaiYC3ZGfyHAQmC6E6SCib91FZGWgWQ5gZKBbtM2SDlY+EPC9AvzAQ94PEHoFeIEPqpseUikRbC2EKwIYWgQbAZUGExEyCODqIVw9QtYI0aMLuJRWC+DoApYm4GiRFCQsLZT5kBChhT6CKJTOL33KTi4Q0W9yJiscxpLwIjUg5TySU6zuf5XzSoIHOa/kpEqnVTq08brUVTQIg7jZyAkTi3AwjwzmIhuzwsaN0MVU5GJRuCgaGRT0jGQpDAsZ20Kf46DftdGbcdHnOvHHRp9D+2z127HgWCYMw5TlGYaql2MoYYYW+k4cC3oDGK2XRSlIPokcQt/JJy0LrcVZ9fwAP3z8XxCe/BZMb146VpqI4MOEp9nKTYyASANCTZfiYMlxE4BHNistp+zsRTDg63SsEvqkkAAdnmYhSsQZCJDlUH50rEpTwS0WC0ngUOMoSTpT4gb9V+KZsC+lL/cFiRyUnGyIjpNCCNkMNAQaWbyOUAo1sVARKX2BRIxE+JCSodIpY5dZtUdykd/KYUvSSzuOf6hjYyFS1lnIc81AEIsrpEIoAVG1UdU38f0SG5J7NA2O8OX5Rm2ncqQAFDvslWNNyzao8qUakChmaGXJq/JNdeqcUnVVYlEiBClmkWYg1O2SkJSUneRBtZCMY29fiVGUYYTMjtux9663Ids3VNXca7HXIAzx1PGncOGFpxB6ueY8saDrEl2HRAhb+NCkErWK1rQinS4tOlkUI3VcOT+TrsEikqJHIkauBqokSpK4RuehZseimICvm/DpXI0FtiL93YCp7FPT4WsmQk29Mp2sh845L1LnXKCZKGp0Tqv20D5KX5Yr1hNalE3Ja3VZd11Nb5NiEwmTRnzhvFmYU6XS/y7U3xwl/q1CRLZNgxn5IIZSIqqSjo6mNBZ8xb4KabL/bWP7cd/r34btg8MNsde0rvGcLxNgAkyACaxPwAsjPHd9ER//70s4PsFDhNYn1topfvONu/CLr9mB3X0srLR2T22udlXFFXLMzr58CZdeOQ94OTjw4QgPlvBhCQ9m/K1HAYyoCCPyoYcetMiDJr99ICgCYQAEBRq8prxbEQJRGHu68bbkN+0ToXwyV3lTTDfWpRgTPY7FkI6TUXLq1HrsoulG7Nhp0HTpygIyKkaPH3xqKGo2AqHBi4BcROKQLiMHSCyivCxdg2Vo8ls6h3QzHTuC8mlk/DRfOs2xQCKjAMgB1JXwQPsq75OrPWiU7Q09xckvQBC3yIeIAogwREQsw0D9ltt8Fd0AEz459rGwtSQMLIQ6FkMdeWEjp2eQ15UYU9AyCKwMTKcXdqYPTiaLrJtBj5uBZVnSelxDl04DNcC2TBXxQM6wSZE0OkzdhGUoho6uQ6e+0A1Ypi7bS6wMkwQKokDs6X9ywAzp2NJCvUH/XIdeXdYPJy57NfOtxVklIeDMxDzOTC6gGCYSiXJAEkeHtpNop5bydvpFESVkCze/oV49Eac/bBSBclN0i4id+NiZsokB2Y5OLEnA0pBssw2V1jGSSBJlY5KxQccRw3L0kU12FEfLrHTgErtST+elolByLJMWUnVpN2kkFEUmo2QiyHbSOrWJXhZHkTMykkYIFIM4mkYIeKHa5lFEihQaAV8KNolbp6LIqA3ULnnOyGiXcrvoXJDtl0KFDttU6/SRPKTdUB6qR5L2yx6qCPaifdX805LtVJxgpfNuWXdXxCQkGVbxecsmQs67gGvZGOhxYZEqWWWpxV4pz/l8AQuFgrTJ9Vz/zV3eqx21Mt6peu7lGJLyOZOcT7LSUgsoWVyN1VT9kfTrSqknueaXM11+ziYxISv3q/pV9HUttdpgR2ww2YqrzHqcS2SrJ5SwSuE6VdO5lonBbKZh9loLQk7LBJgAE2ACjSfgBREuzhfwsf+6iMcuz0ufhZf2IuDoGj77lt34wB0jcigQ+Qu8dB6BquIK3fwvFgMsFsP4uWVyQ57EahCM5ImmGkqTDOEpxeaTmEI3gsnYATnugR47BtBIbCExgUSFkMQD+i5KYQYRHRfDpmEyukmSBYRhQBi2EkukgmHFHhiFX9ilYUW0rsSUOByDslKhN+VwAKHLKBQaypSXH006j5EgR5eGHQE9lgbXVIfJe9oKh2zZe7KW++vLrKTykLXMRw2xoHYrz1fzBUQQQgsKEH4Bmp8HAvoUSh8t+U37pTCTh4j3a1LYIqZK7BIk1oQ+aHsifpFTnY80eEnXxVEMxMWPhQYankV9GEQa/DjSQboA8VAO+ay14l5fdbGKsEgiEqgvyEJkZAA53yJCtO8tOPKOhzAydmtVLLU6q2SrNByrIbOqr+g4wiAdyVjsSCqd+Dnyt9I44paWxQ6VtuICKs+JeFtJNajmYK/317PGC3OFQrGsRKnEUBvj/OR60oZyGWXxqSz3JNvK50flELiKJ/EqrKHk+qq11R7Ur9fmei7EN/Oq3LJqyQJwLE0OxyOxrNpSq70uSXsNlL3W2I31EEjr2FqbUHsvr19CI1BupF6V1n9z51X+QdhIbg3uEbJXM7bXJCxxlSJqsdcG15CzYwJMgAkwgU0QoIdbL03n8anHXsYjl+ZQYIVlExS35pCxHgufuW8X3ntwCMM9HLGyNb3QnFLXEVdCLJGzelNdlFu2IgiglGrZLBDJkAN5N5qoG8nt6PL5IlQGiZMXOxyJE1qVR+XtdMUz0NLm8vNQKV4sy7Z8i7zyBrl0S1xyOmtzgNZ24ZLGrHbjnWwrR+ssbzq5spRGDkJRApf08KltcvCK2ifDFOJQhYAEliIQxNExJGJJEYbEl4ISuuL5P6RDHYUyQkb2RuJg02+Kmil1OhVDUUYUfaTqLJGLEDqFtyfbSGQRESjCqTSDgoiQGzyEkcM/jp6BkYY5qySuSHstKWHNOYlWlrKG1lZzharpecszWt3pXNZXNZRcrf7V3MT1Xd4aCl+RdJPTZqxTYG01lpErpoZ+12ysuOJF0l7p3iiddm6ee+seWb3vmi1j1GZFzSOahr02r/ZcEhNgAkyACaxFgAQWeovQX/zgKh4+N4sZCk3mpaUJ3LM9g189shPvPDCIQUeNDOClcwmsKa4seVEpEqBsCDXcwsbDKMqDMwjkyliOjcZ2xJ0QR1Ks3SWrP4tOZBY1Xn215ebj4oEtpXkkUn3CLIUMVaJaSmENsXRRWefVhZnlW8tiVlliUpEo5XD/iighmX2Sw8r8Y0GtItZAcSynU/RoGFA5cj3eUtpAaUj8yJgW+u0MzGSY1yrdUcuTVXIoyvYaz2lSw3lbg1XXkGtHBCSU2rsWo07+M5GGs5rYK9nszeJ1TSbGiZnAMgJp2CsjZgJMgAkwgdYhQPNBXpwt4KsvTOLvTk7iypLfOpXjmiwjcP+ePnzs3jHcv3cAAzYJKwyo0wmsK67wzX8rmkAVNzcebbJcnKkUTKoJWcvzS0toKMlFQsCx9HiYRfU3Bm1GXGF7bUV7be86peGssrjS3jbRyrVPw15bub1cNybABJhANxKg+dquLBTx+PgC/uDpKzgzne9GDC3d5p999bB81fLdo73I2mpCfl46nwCLK53fx+u0ME0pZfWiKaApvWEWHAnQ9SbdYABpOKssrjS4kzi7EoE07JXxMgEmwASYQOsRoCFCs4UAp6Zy+PxTl/H4lUX5MgJetpbAsGvg00d34z0HhzDWa6uXgWxtlbj0JhJgcaWJsLkoRSCNm392Vtm60iLA9poWWc43DQJp2Gsa9eQ8mQATYAJMoH4C9MDSC0P8aDqPvz85iX8+O42JHA8Tqp/s5nJ401gWH3vdGB7Ytw2Drilf7sFLdxFgcaW7+rslWpvGzT+LKy3RtR1ZCbbXjuzWjm1UGvbasbC4YUyACTCBDiFA87BM5jw8eWUBv/vkOE7f4GFCTe1aIfChwyP46TtHcM9oFn08v0pT8bdSYSyutFJvdEld0rj5Z3GlS4xnC5rJ9roF0LnITRNIw143XRk+kAkwASbABJpGgKJYCkGIF27k8FfHr+Hh87OY5bcJpc7/3pEMfu3ILrx9Tz+GeizYPAwodeatXACLK63cOx1atzRu/llc6VBjaYFmsb22QCdwFTZMIA173XDhnJAJMAEmwAS2nIAfRrgwV8DzEzl84ZkrODGVk2/q5KWxBDKmhg+8ejvef8d23LujF72WwW8DaizitsxtHXEllK+3jXganrbs3FatdBo3/0pcYXtt1T5v53qxvbZz73Vf3dOw1+6jyC1mAkyACbQ3gTASKJLIMlvAP5yaxNfO3MB1noulYZ167JY+PHTPGI7u7MVwxuJJaxtGtv0z4siV9u/DtmtBGjf/HLnSdmbQNhVme22bruKKpjRhOINlAkyACTCB9iRAbxS6vuTh3GwBXzkxgX87P4s5Hiq06c581TYHP3PnCN65fxtuH8ogY3K0yqZhduiB60auLFLkCoeSdWj3b02zlLOqYyBjwtSrz6L94osvYnR0FAMDA+tWNIlcYXtdFxUnqJEA22uNwDj5lhJIw163tEFcOBNgAkyACdRFgOZi8aMIlxeKeGJ8Af94ehJPX11CLojqyrebDt7ZY+JDd+/AO/YP4PZtLgZc8mH0bkLAbd0ggTXFlZwfoRBEoJMSPDRog0g52XoEBAQsXUOvYzRUXGF7XY88798MAbbXzVDjY7aKQBr2ulVt4XKZABNgAkygcQQoiiXvh7g0X8SJyRz+9sQEnr62iHzAT9GrUd6VtfC+Q8P4sX0DeO1oFkMZC6am8dwqjTPLjsupqrhCLaWIFXoKxgsTaDQBeu27RhenNTKuJXKF7bXRPcT5VRJge2V7aCcCadhrO7Wf68oEmAATYALVCYRCoBio+Vievb6Ib56dxhPji1j0Q8YWE9jXZ+E9B4fwrgODuHM4g0E3fgvQWo4L02MCFI4iWD1hQ2hRArWKKy3aDK5WlxBge+2Sju6QZrK9dkhHcjOYABNgApskQJPe5oMQ44s+jl9fxL+em8Z3Xp7HTKF7RZbDwxl8+O5R3Dvag/0DDrb32LB0nSNVNmlj3XgYiyvd2Ott0ma++W+TjuJqSgJsr2wI7USA7bWdeovrygSYABNIj0AyXIjeJjSVD/Cdi7P41tkb+NFsEcWw80cwbHN0PLB3AO+9fUjOp7JvwEWfraYuoCh7XphALQRYXKmFFqdtKgG++W8qbi6sTgJsr3UC5MObSoDttam4uTAmwASYQMsTIJGFpoRYKAZ4ZaGIS/MeHn5pWoot1/MBOklnsXXgyFgvfuLgEO4YcnFoqAc7ekzYpg5D40iVljfWFq4giyst3DndXjW++e92C2iv9rO9tld/dXtt2V673QK4/UyACTCB6gRoyJAfCUzlPFBEy8V5D/9xfgaPjc/j8oIPrw1fJdtnaXjNSBbvPjgk51HZ2+dgLGuhxzJgGRp0jlLhU6IBBFhcaQBEziIdAnzznw5XzjUdAmyv6XDlXNMhwPaaDlfOlQkwASbQSQTovSYU0eJFEW7kfMwUQ1xb9PDdV+bw7PUlPD+Rw2wxRCsOHqJhPQf6bbxhLItj+7Zhd9bC9h4Le/oc9FYM++GBP51ksVvfFhZXtr4PuAZVCPDNP5tGOxFge22n3uK6sr2yDTABJsAEmEAtBEhoERDwwwiLXogbhQDThQAvzxdxYa6I564t4cxMTg4n2orXO49kDLxqMIPXjvTg9kEXh0ey6LcNjGRM+bYfik4xNA06zaVSS8M5LROogQCLKzXA4qTNJcA3/83lzaXVR4DttT5+fHRzCbC9Npc3l8YEmAAT6DQCyRwtXhiBPnPFAHPFEIEAzs0UMF0M8MJUDudnC5gqhJjI+VKMyQWRnNul1oXmSdnmmBjOmBhyTdzS72Bfn439Ay5uH8rA0YEB18SgY8A1dGQsQw71oQ+P+KmVNqffLAEWVzZLjo9LnYDneTBNE7qup14WF8AE6iXA9lovQT6+mQTYXptJm8tiAkyACXQ+AUET4lIzBVAMQzkBbjGIUAwjOXQo50VyHhfT0DBTCCSQG3kf814ko0pyfgjH0OWH1mnojmNoyFqGjDzJ+2HpLT4DjiH3W7oGW9fgmDQJLQkpkN8cmdL59taqLWRxpVV7huvFBJgAE2ACTIAJMAEmwASYABNocwJJlEvSjDCSMgyCSCAUQkaXUBoSRdQ6faP029A1Oa+LjEKR30pE4YUJtBoBFldarUe4PkyACTABJsAEmAATYAJMgAkwASbABJhAWxFgcaWtuosrywSYABNgAkyACTABJsAEmAATYAJMgAm0GgEWV1qtR7g+TIAJMAEmwASYABNgAkyACTABJsAEmEBbEWBxpa26iyvLBJgAE2ACTIAJMAEmwASYABNgAkyACbQaARZXWq1HuD5MgAkwASbABJgAE2ACTIAJMAEmwASYQFsR+H/CwX1aGCxaLQAAAABJRU5ErkJggg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5" descr="data:image/png;base64,iVBORw0KGgoAAAANSUhEUgAABFcAAAGxCAYAAACne1nFAAAgAElEQVR4XuydCZgUxfn/v3PPzt4H933fNxIOQRDkCIIoiHiARoNBQdSYwyvGfySJR8R44hEDBH8IYhQ1akRAiYqKohAhHHLJyn3svbM7V/+f6tmB2d2Z2Zmd3tnunm/n8YnOVle99Xm7urq//dZbBkmSJPAgARIgARIgARIgARIgARIgARIgARIgARKoFwEDxZV6ceNJJEACJEACJEACJEACJEACJEACJEACJCAToLjCC4EESIAESIAESIAESIAESIAESIAESIAE4iBAcSUOeDyVBEiABEiABEiABEiABEiABEiABEiABCiu8BogARIgARIgARIgARIgARIgARIgARIggTgIUFyJAx5PJQESIAESIAESIAESIAESIAESIAESIAGKK7wGSIAESIAESIAESIAESIAESIAESIAESCAOAnWIK0XYseJPWLKvJ2bNnophnbNhjqOxeE49veN9rFnzDj76bz6MLYdg1g03YGy/Nki3Aji+Bav+/ire/uoIsgdOxbU3TMbANtmwn2swdD/K96zCQ8+8jW37Cvwlu83CvQti66ds18rV+GhnCaxdJ+KGW6ZheMcmcIj66rQrCiLlO7DioSXY130WZk8dhs7Z0XtArcyi6LVyRdz52Lx2Dd54azO+d9rRuucoXHH1ZRjatRlSo0dZtz2yn75H6+lDMWRwC6TWfUbtEkrUUZ92eQ4JkAAJkAAJkAAJkAAJkAAJkEBcBMKLK+X52PR/z+KlNevx39xr8ej9szG2Vx4scTVXz5PLd2DZfY/i87xLMGPiQFi2PIHlhwbhmhtn4qJu5fj8r4vwrnsoxo/uhJPvLMPXzS/DTdMvQa9mDiBCP3549zbc/UFTjJsyGRd2zobVloWmuRlw2EwwRGNq+R68+fxz2GgYiqmjcrD3uVewufN0/OqG8RjQ4gw2RbIrmvpFGV8FCk6egcuWhawMB2ymqCwD1Mos2n5Xldt2sgxr9pzBl8dKcdrpRsdMO67tmYdx7bKQaTPVUdtpbHnhcXxkHowLB/dFqyw7nPvewctrJYy8aRrG9W9VPxEkVKuyn1ywZDrgSDHDGGM/5eJK1FGfdnkOCZAACZAACZAACZAACZAACZBAXATCiCv52HTfI1h+4BiKDubjcNur8dDvw4srRQfex6plq7HhYBbGjGiLbd9sQ9dJC3HN+MHIK9mCNX9/Ff/66iTSelyMa26eiiHtm8ARiMhoMQQdXXvw2df5sAyfhduvGo2uzWp8968SGCqtmcjOdKD400fwyydPYOStt2Jm9x/w2P0vAGPvwNxpQ+Bcdwv+sKEDZsy7CZP6evBV2H4U4dslC/HQqYtw++zpGNUhMzpBJRi3rxLFBQVwmtKRZT+MNfMfwPp2M3H73EsxwPAp7rs7nF0t/JEtQUdYhhfasX5xVeTKuHR8/sxL56NYSj/D/YtXIHvUPJl1i2BsCWdWjh0rHsKSfd0Vi3ISwsr9n+bji6MlKPf44PVJsJqMyLKZ8MDwNpjZLTeywFL+Pyy941VIk2Zg8sS+aJZigLdiN95e9DCOD56HSy8ZijaeA3h/1TKs3rAXnnZjgyKP3Mjf9A8sf/0DbD2bhR4XX4Obpw5B+yaW0L+nHqgeuVIUpl75ut8KX9sT2L13G34oaIUx192CacM7ogkUiH6J63bAk0mABEiABEiABEiABEiABEiABOpDIIy4chgfLf0Wvp5WHH72JaysGIm7wokr7j1Yc8+fsd44EFfMGIecvS/ikWUfo/PspzF/YjY+fmwxvm52MS4b1xPl65fgHe/FuOnqSzE4dw+eXbAIbziH4BcLp6DDsTfw5KqTGHHzbZg1ujtyxXKfkEc+Nj55Px5flYsZD9+GSRkf4L6HtqLnTQsx+5I+MG75M+5cXITRC+dixigLvlkerh+H8OaCu7FsTxF8FjMyOgzBlcFLjWKhKV6Y//AkPjzSBpMXzsHEAe1g2fECbvtDOLs6ITM4tCESw/EpWHvPIuzsNw+3XZ6FjQ8+7P/32WPRq2gd5t77FHJ/ej/mXz4SbTIak1kpvn56ARbt7Id5tykT5bToix/x/LYTOFnurtWx4S3T8deL26N/0wgLcHyl+OZvv8PLe63oM2oyRg8fhPY5NngLTsFtzUJqahG+euFlbE27AIMHdIBvxxqsPtUb100dg8G2rXho7Vn069MZfdpI2LlmHYzDp2BYq+N45r0Qv3cvxco7d6L9TRfjopEW7FiyGBtNgzFySB+Yd795vl75un8eh/pOxBUT+gNbluHF0wMx98pLMDxP/C1QRxuEdWcs1ybLkgAJkAAJkAAJkAAJkAAJkAAJNDiBMOKKB+UlLpjsP+LDW3+Hp4uG4s4w4op7/xrcee9byJi4APOmX4DmP76CeQ8sRdMpD+G6znvw1OIv0On6Bbh+Qm8YtjyBXz1TgUl3zMHUPqewdMEivJVzOR5ceAV+Urke8373NzSfch9uuXw4WqeF6nsRdqx6FH9Z9m/s6vALPHbXTPQvXIGFi3ai37zbMHtsL9i3PYUFf9yNAbcswLVju8LhDNOP01vw0uJVyO94CSYNa4HCf7+IlT90w5W3zMK4Hs1qRZZE9IQcJXIQm19ejHcMF+PGay9Fj1PLcFtYu3oiLyjfRySG8+MWVxLFrAmMBSdxxmVDVlYMS6sigJ3+1h68d6AQXkmqVUpEr7w2tRtGh1eUAEhwFR/FwZ3bsfmrz/DF5l0oNHfCRdf+HNNHdUGzkk/w6JN70HHaBFxyQVs4jv8Hf31gF3reNAkXtd6Dx1aeQL9RYzF+UFMYS4vgTUmD49Qm/OHVEL97vsNzt1UJI32P4x93bUaTqyfhktGdkX7iE/z1ge/QZc5kXDzgDJbf9jZSr5iBKRP6IGv/G5j3pgEzLx+FsW0PYQnFlQa/6bEBEiABEiABEiABEiABEiABElCaQB0Jbffj3bn34qkI4krZN89iwUPb0fvnCzHnkt5okv8O5t77jBxNMdmxGs/+fTMOlWUhw2EDKgtw8kxn3PjYfbh2aBlW3r4I23rPxR1zLkGfkg/rjMLI37QEf3p6JT4r7Y8b712A64Z1gX37s1gQJGKYv16MhQ8fw4iFN+Oq0V2QJaflCNEPjxOFhaXw2dOR7rCgZPMTuOOJQ7jglgW4RkTOxJzs1IsTGx/Br54rx7iFN2G8/V+450/nRZ/QdvndGYlhvOKKuplFvpwvfWM31h0qDFnIYTbijWndcHHbzDrGhASvqwJlZSUoLXXCeWwb3vrbdrSYOQvj2+zD/Q8txY4jhXDYzTB6hUjWDrMf+S1mXdQWp7/dgI/XrcemH0zoMe5K3DBpINqke7HnqxC/W3bg6YAw0mYn7rn7EIbO/ykuG9kWGd7vsfYXr0O68jKM/Ek5Xr1jO9r+bBzGjGqHjAPvYu4qF6ZPG4mx7Q7heYorSt/jWB8JkAAJkAAJkAAJkAAJkAAJNDiB2MWV/E1yno+tu4/Iu+vcdXEB/vGPb9Hpyjsxd0p/tDy2BnPvfQG5P/09rmr5JRY/8wN6z5qBSUPaIl1eCmNDVtNcZEjf4bkFVctdai5xGezDC38734bYwadXxQd4/C/L8O9dGZhy+124YcogtE03A4fW4o67VyLn8l/h51OGwPOf+bh7dQ6mzP8FLhvcGv4AmLpFotKvn64m0uQFMvfW6G+k3YSObHgIv368DOPvvhnT2vwXD9wTxq6m+/HwE9ExjCyurD3Her6amCl02d750SG88r9TKKr01qqxW04K/jahE37SImSIk798/vu4/4tMTBvaD4Pb+JcPSZ7j+HTxPdjfYy7GdSrAo6+dxKAR/TBUJDSWS1Rdnw4bJFcZSouLUVJ6GF//8z24Bs7E6KG9kGsK8XsfJ177dVXkSo8f8OydO9Ht5okYN7IdMoq+xfMLP0KTOVMw9oIirFgYtPRnP8UVhS4XVkMCJEACJEACJEACJEACJEACjUYgdnHFXYbjpwrgrHQDtiw0se/Bsl/+Bdvbz8Dtc0cBGx/Hgy9vQOefPY15IzxY+eAynBkxG/Ou6o/Kdx/Dkl1dMP2Gy3Fhy4N4IZy4culAWCrPt9E08zTW/XkRnn/vBLrO+S1uuXoEujW1Qt44x7MLK+98EFvaX425112AwtfuxvKysbjxmiswpG1G1a4tIcSV/E346+LX4R42B7MmdUbB6t/i/33RCdffdj0m9G0OW2BTnhr9rbabUP5mvPj8apQNug4zLmmP/OW/xVNHh+HWG2fgwvbHsSqcXS1MOBklw2riyrVtsf3eB/F6xlTcvXAyWuxagt88uRbtrn4c8xudWQa+f0XZhLYf/lCI32w6jJ2ny2sNkHt+0gq39m+OZqkR9q9y78XqJ15HUbfxmHxxf7RKN6P8wAd4/tHNaDHrakwYasZ/Hl2Fgv6XYsLYvkg9+BqeWOvG0CvG4wLfOryyqzVGDx+CPk2OY8OTy1FwwQxckL4dbx+o/ftFfVx47a4q0WS4B/9ZtBjbO07DVZcOhe3bl/DnT5rgypkTMbLNwepLfyiuNNrNjw2TAAmQAAmQAAmQAAmQAAmQgFIEYhdXarYsVeLw5yuw9O/vYndFOwzvm4J1Gz9Dr6v/iPmXDYZt77tYufrf+HRvAQzNemLC7GswZUhXNPV+i2fCiSs1krO697+OO+9/Hh9vOwF7dhNkpdtgMXbDrHsXYOqwdrB8/yFWLF2LjbtOI63LMEy9YSYu7tkGmeZA1tgQ4oq7DN99uAL/fGc9tud7YG4+EJfOmYWfDumEPHuUWzG7y7Bz/Qq8/vZ6bMsHsroOw6VzpmNsr7bIsnhRuqsuu6pgRmIYnHNl9ihk7nwZjy1dh3x3F4wd6MAH6z9Bz1mLaiW0TTwzJ7YqnNDW6fHJy4JW/O80vjxagtNODzpm2XFtjzxc3SMPbTOEwBZpa2oPyk58h4/ffQ/r1n+LQwUS0lp3x/BJMzFlTE+0zjbAeeBLvP3Gm/jXF3vhyuyK4VOux/QxPdDKdgRb176ONe98jj2eHPSacAXmTB6Bzhln8e1btX/v6thzPufKyBYwHdyCN9a8jve//BHepgMxZfZMTBrUHrnub84vHxrZBhkUV5S6l7EeEiABEiABEiABEiABEiABEmg0AnWIK26UHT+FAl8KsnPDJCkt2oHlDz6KzzNG4crLxqJb5Trc8+j3GDbv55g1tjuypTIUFRShuNwDgy0VWTmZSLWZYazaKthly0JWhgM2X7kcEWNKzUV2egrO6SJiKYerGCdOF8FZ6QkCdX75hsnrRNHZQhSXu2F0ZCA7Ox0plmCBJHQ/PM5iFBUVobTCB6MtHdk5oo/mqmiX6Hxyvg4J5ppte+qyq6qNSAzHtIfh7BkEOJk9xTh7thhOjxlpqRY4y52wpuepgJkPFQontBV0hMAilgWVu73wSoDVZECWzYw0q7EOYSUgXLlRVlyE4uIyiMvHZE1BenY20lMs/sgnbyVKCgtQWFoByexAxrm/eeEqKURBYSmckhmOrBxkp9lhMfpC/45KFJx0wZLpgCNF5G9xVdVbCVjTzl9b8nUfVE5ERhVLSE9LgcPiRmHw36K7BFmKBEiABEiABEiABEiABEiABEigkQnUIa5EYZ23ArvefRHL39qAnccrYXbkoe3YazH38lHo2Sw1JqEiitb0WYQM9elX9ooESIAESIAESIAESIAESIAESCApCMQvroi0J+VFKCwqRpk/NAApmYGv/JGWbCQF36g7SYZRo2JBEiABEiABEiABEiABEiABEiABElAVAUXEFVX1iMaQAAmQAAmQAAmQAAmQAAmQAAmQAAmQQAIJUFxJIGw2RQIkQAIkQAIkQAIkQAIkQAIkQAIkoD8CFFf051P2iARIgARIgARIgARIgARIgARIgARIIIEEKK4kEDabIgESIAESIAESIAESIAESIAESIAES0B8Biiv68yl7RAIkQAIkQAIkQAIkQAIkQAIkQAIkkEACFFcSCJtNkQAJkAAJkAAJkAAJkAAJkAAJkAAJ6I8AxRX9+ZQ9IgESIAESIAESIAESIAESIAESIAESSCABiisJhM2mSIAESIAESIAESIAESIAESIAESIAE9EegDnGlCDtW/AlL9vXErNlTMaxzNsyNxOD0jvexZs07+Oi/+TC2HIJZN9yAsf3aIN0K4PgWrPr7q3j7qyPIHjgV194wGQPbZMN+ztbI/XAfeBuPPPk60kcvxMzxg9EiNfpOynatXI2PdpbA2nUibrhlGoZ3bAKHqKJOu6Jop3wHVjy0BPu6z8LsqcPQOTt6D6iVWRS9Vq6IOx+b167BG29txvdOO1r3HIUrrr4MQ7s2Q2r0KOu2R/bT92g9fSiGDG6BGC6h83UrUUfdlrIECZAACZAACZAACZAACZAACZCAwgTCiyvl+dj0f8/ipTXr8d/ca/Ho/bMxtlceLAobEFV15Tuw7L5H8XneJZgxcSAsW57A8kODcM2NM3FRt3J8/tdFeNc9FONHd8LJd5bh6+aX4abpl6BXMwdQZz/y8d6DD+KZd75Ev4VLcOvlI9EmIyqrgPI9ePP557DRMBRTR+Vg73OvYHPn6fjVDeMxoMUZbIpkV5RNwFeBgpNn4LJlISvDAZvJEN2ZamUWnfXnSnmO7YBrx1vw/LgVUvkZGLPbw9ZvBiydLoLBXpejTmPLC4/jI/NgXDi4L1pl2eHc9w5eXith5E3TMK5/q/qJIKH6IPvJBUumA44UM4wx9lMurkQd9WmX55AACZAACZAACZAACZAACZAACcRFIIy4ko9N9z2C5QeOoehgPg63vRoP/T68uFJ04H2sWrYaGw5mYcyIttj2zTZ0nbQQ14wfjLySLVjz91fxr69OIq3Hxbjm5qkY0r4JHIGIjBZD0NG1B599nQ/L8Fm4/arR6Nqsxnf/KoGh0pqJ7EwHij99BL988gRG3norZnb/AY/d/wIw9g7MnTYEznW34A8bOmDGvJswqa8HX9XRj+ObnsGfn1uLTTuPY+Kvl2B+LOKKrxLFBQVwmtKRZT+MNfMfwPp2M3H73EsxwPAp7rs7nF0t/JEtQUdYhhfasX5xVeTKuHR8/sxL56NYSj/D/YtXIHvUPJl1tYibhDMrx44VD2HJvu6KRTkJYcW5/o/w5H8Nye0EfF7AZIExJRMpY34Na+9pkQWW8v9h6R2vQpo0A5Mn9kWzFAO8Fbvx9qKHcXzwPFx6yVC08RzA+6uWYfWGvfC0GxsUeeRG/qZ/YPnrH2Dr2Sz0uPga3Dx1CNo3sYT+PfVA9ciVojD1ytf9VvjansDuvdvwQ0ErjLnuFkwb3hFNoED0S1y3A55MAiRAAiRAAiRAAiRAAiRAAiRQHwJhxJXD+Gjpt/D1tOLwsy9hZcVI3BVOXHHvwZp7/oz1xoG4YsY45Ox9EY8s+xidZz+N+ROz8fFji/F1s4tx2bieKF+/BO94L8ZNV1+Kwbl78OyCRXjDOQS/WDgFHY69gSdXncSIm2/DrNHdkSuW+4Q88rHxyfvx+KpczHj4NkzK+AD3PbQVPW9aiNmX9IFxy59x5+IijF44FzNGWfDN8gj9OL4Zz/7+TbhbmvHBF1+g36w/xCauBOwTL8x/eBIfHmmDyQvnYOKAdrDseAG3/SGcXZ2QGRzaEInh+BSsvWcRdvabh9suz8LGBx/2//vssehVtA5z730KuT+9vw67E8GsFF8/vQCLdvbDvNuUiXJyfvw4KrYshVR2utaVYG4zBI7Jf4K5Re/w172vFN/87Xd4ea8VfUZNxujhg9A+xwZvwSm4rVlITS3CVy+8jK1pF2DwgA7w7ViD1ad647qpYzDYthUPrT2Lfn06o08bCTvXrINx+BQMa3Ucz7wX4vfupVh55060v+liXDTSgh1LFmOjaTBGDukD8+43z9crX/fP41DfibhiQn9gyzK8eHog5l55CYbnib8F6miDuuJy6jPgeQ4JkAAJkAAJkAAJkAAJkAAJkIDyBMKIKx6Ul7hgsv+ID2/9HZ4uGoo7w4gr7v1rcOe9byFj4gLMm34Bmv/4CuY9sBRNpzyE6zrvwVOLv0Cn6xfg+gm9YdjyBH71TAUm3TEHU/ucwtIFi/BWzuV4cOEV+Enlesz73d/QfMp9uOXy4WidFqqzRdix6lH8Zdm/savDL/DYXTPRv3AFFi7aiX7zbsPssb1g3/YUFvxxNwbcsgDXju0KhzNcP4qwY+l9+MeJgbhioBUv/G0Fmk2uS6QI4wA5SuQgNr+8GO8YLsaN116KHqeW4bawdvVEXlC+j0gM58ctriSKmQ8VBSdxxmVDVlYGHDYTolzAFPaqLnn1erj3fAhIvlplDPZMpM36OywdRkQYFRJcxUdxcOd2bP7qM3yxeRcKzZ1w0bU/x/RRXdCs5BM8+uQedJw2AZdc0BaO4//BXx/YhZ43TcJFrffgsZUn0G/UWIwf1BTG0iJ4U9LgOLUJf3g1xO+e7/DcbVXCSN/j+Mddm9Hk6km4ZHRnpJ/4BH994Dt0mTMZFw84g+W3vY3UK2ZgyoQ+yNr/Bua9acDMy0dhbNtDWEJxRfm7HGskARIgARIgARIgARIgARIggQYmUEdC2/14d+69eCqCuFL2zbNY8NB29P75Qsy5pDea5L+Dufc+I0dTTHasxrN/34xDZVnIcNiAygKcPNMZNz52H64dWoaVty/Ctt5zccecS9Cn5MM6ozDyNy3Bn55eic9K++PGexfgumFdYN/+LBYEiRjmrxdj4cPHMGLhzbhqdBdkmQTB2v3AgTfx/174HzpOnY7L8vbh7geejiICJJI3vDix8RH86rlyjFt4E8bb/4V7/nRe9Altl7++SAzjFVfUzSzy1V2y4mq4930UspDBkoK0a5bD0nFUHUNEgtdVgbKyEpSWOuE8tg1v/W07WsychfFt9uH+h5Zix5FCOOxmGL1CJGuH2Y/8FrMuaovT327Ax+vWY9MPJvQYdyVumDQQbdK92PNViN8tO/B0QBhpsxP33H0IQ+f/FJeNbIsM7/dY+4vXIV15GUb+pByv3rEdbX82DmNGtUPGgXcxd5UL06eNxNh2h/A8xZUGvuWxehIgARIgARIgARIgARIgARJQnkDs4kr+JjnPx9bdR4Bus3DXxQX4xz++Racr78TcKf3R8tgazL33BeT+9Pe4quWXWPzMD+g9awYmDWmLdHkpjA1ZTXORIX2H5xZULXepucRlsE+OJAm0ce+CqehV8QEe/8sy/HtXBqbcfhdumDIIbdPNwKG1uOPulci5/Ff4+ZQh8PxnPu5enYMp83+Bywa3hj8Apqa44sDul3+NP/zf1zgqpSPN5MLJUwUwpebiyrv+gjkTg/KX1OivsCXcrklHNjyEXz9ehvF334xpbf6LB+4JY1fT/Xj4iegYRhZX1p5jPV9NzBS6Tsveux+uba9BqiyuVaMprzNSpz0Jc5tB4VvLfx/3f5GJaUP7YXAbfx4fyXMcny6+B/t7zMW4TgV49LWTGDSiH4Z2zoZ/JVrV9emwQXKVobS4GCWlh/H1P9+Da+BMjB7aC7mmEL/3ceK1X1dFrvT4Ac/euRPdbp6IcSPbIaPoWzy/8CM0mTMFYy8owoqFQUt/9lNcUehyYTUkQAIkQAIkQAIkQAIkQAIk0GgEYhdX3GU4fqoAzko3YMtCE/seLPvlX7C9/QzcPncUsPFxPPjyBnT+2dOYN8KDlQ8uw5kRszHvqv6ofPcxLNnVBdNvuBwXtjyIF8KJK5cOhKXyfBtNM09j3Z8X4fn3TqDrnN/ilqtHoFtTK+SNczy7sPLOB7Gl/dWYe90FKHztbiwvG4sbr7kCQ9pmVO3aUlNcyYFXLGEpccLlBVAloGSPugW/mDUZPZqnwBzIiVKjv01zg5a85G/Gi8+vRtmg6zDjkvbIX/5bPHV0GG69cQYubH8cq8LZ1cIkiznRMKwmrlzbFtvvfRCvZ0zF3Qsno8WuJfjNk2vR7urHMb/RmUnY/X/KJrR17/sY5R88CO/J3bUGSMqoO2D7yY0wpjUNP3jce7H6iddR1G08Jl/cH63SzSg/8AGef3QzWsy6GhOGmvGfR1ehoP+lmDC2L1IPvoYn1rox9IrxuMC3Dq/sao3Rw4egT5Pj2PDkchRcMAMXpG/H2wdq/35RHxdeu6tKNBnuwX8WLcb2jtNw1aVDYfv2Jfz5kya4cuZEjGxzsPrSH4orjXbzY8MkQAIkQAIkQAIkQAIkQAIkoBSB2MWVmi1LlTj8+Qos/fu72F3RDsP7pmDdxs/Q6+o/Yv5lg2Hb+y5Wrv43Pt1bAEOznpgw+xpMGdIVTb3f4plw4kqNHXvc+1/Hnfc/j4+3nYA9uwmy0m2wGLth1r0LMHVYO1i+/xArlq7Fxl2nkdZlGKbeMBMX92yDzHMKSR3Lm8QLblSJYWt03l2GnetX4PW312NbPpDVdRgunTMdY3u1RZbFi9JdddlVVV8khsE5V2aPQubOl/HY0nXId3fB2IEOfLD+E/SctahWQtvEM1M+oa3kqYD7+49Que01eH/cCl/QVsy2vtNhzGoFGOR1X2EOD8pOfIeP330P69Z/i0MFEtJad8fwSTMxZUxPtM42wHngS7z9xpv41xd74crsiuFTrsf0MT3QynYEW9e+jjXvfI49nhz0mnAF5kwegc4ZZ/HtW7V/7+rYcz7nysgWMB3cgjfWvI73v/wR3qYDMWX2TEwa1B657m/OLx8a2QYZFFeUupexHhIgARIgARIgARIgARIgARJoNAJ1iCtulB0/hQJfCrKDIzaCzS3ageUPPorPM0bhysvGolvlOtzz6PcYNu/nmDW2O7KlMhQVFKG43AODLRVZOZlItZlhrNoq2GXLQlaGAzZfuRwRI5bmZKcHRY6IpRyuYpw4XQRnpSeo5fPLN0xeJ4rOFqK43A2jIwPZ2elIsQQnVK2jH1XRKaHarsszHmcxioqKUFohwVyzbU9ddlXVHonhmPYwnD2DAL04HX8AACAASURBVCezpxhnzxbD6TEjLdUCZ7kT1vQ8FTBTPqGtoCMEFqmiGHA5IUkeGExWiGS24lqKLKwEhCs3yoqLUFxcBnH5mKwpSM/ORnqKxR/55K1ESWEBCksrIJkdyDj3Ny9cJYUoKCyFUzLDkZWD7DQ7LEZf6N9RiYKTLlgyHXCkiPwtrqp6KwFrGrJzRMRT4LoPKieuvWIJ6WkpcFjcKAyuo66Lj38nARIgARIgARIgARIgARIgARJQBYE6xJUobPRWYNe7L2L5Wxuw83glzI48tB17LeZePgo9m6VWLcuJop5kLkKGyex99p0ESIAESIAESIAESIAESIAESEDjBOIXV0Tak/IiFBYVo8wfGoCUzMBX/ng349U43RjMJ8MYYLEoCZAACZAACZAACZAACZAACZAACaiIgCLiior6Q1NIgARIgARIgARIgARIgARIgARIgARIIKEEKK4kFDcbIwESIAESIAESIAESIAESIAESIAES0BsBiit68yj7QwIkQAIkQAIkQAIkQAIkQAIkQAIkkFACFFcSipuNkQAJkAAJkAAJkAAJkAAJkAAJkAAJ6I0AxRW9eZT9IQESIAESIAESIAESIAESIAESIAESSCgBiisJxc3GSIAESIAESIAESIAESIAESIAESIAEtEhAkiQYDKF3Raa4okWP0mYSIAESIAESIAESIAESIAESIAESIIGEEqC4klDcbIwESIAESIAESIAESIAESIAESIAESEBvBBQTV3w+H7xeL0SFPEiABBqWQGCchQs7a9jWWTsJqJsAx4e6/UPr9Ecg0sOk/nrLHpFAwxPgPNbwjNkCCQQIBOYws9kMo9EYFxjFxBWXywW3201xJS538GQSIAESIAESIAESIAESIAESIAESIIFEERAfrO12O0wmU1xNKiauiIoYtRKXL3gyCURNgF80okbFgklIgOMjCZ3OLjcqAUauNCp+Nq5DApzHdOhUdkm1BALjTUStxLsqQDFxRbW0aBgJ6JAAJ10dOpVdUowAx4diKFkRCURFgOJKVJhYiASiJsB5LGpULEgCcRNQcrxRXInbHayABBJPQMmbQOKtZ4sk0LAEOD4ali9rJ4GaBCiu8JogAWUJcB5TlidrI4FIBJQcbw0krhRh97ur8dr6b/BDaSp6XHodZo3pg9YZXhz7ZBWWvfMlDhY3w+jrr8fEQe2RYw3ubmWYMrH+zouIBPRLQMmbgH4psWfJSoDjI1k9z343FgGKK41Fnu3qlQDnMb16lv1SIwElx1uDiCuVu9dgxZ4s9OzYCW2tR/DxPw+j7WWjMShnD5a+fRqd+vZEj9R8vPeJARdMGIJ+nXNwTl85thHPhCqTug0vxvJ7cJ1q9CJtIoE4CCh5E4jDDJ5KAqokwPGhSrfQKB0ToLiiY+eya41CgPNYo2Bno0lKQMnx1iDiilRZhEK3Fal2O6zGI3jv2U+ROXY4Ojg/wLrCIRgxoDc6Z57CJ8+vhzRqBPr37oBMg9+bRVtfwpshynSoXI+NRbXPDfd7cJ1Jep2w2zomoORNQMeY2LUkJcDxkaSOZ7cbjQDFlUZDz4Z1SoDzmE4dy26pkoCS461BxJXz1M7iv6+9iq32ARh14SBkff8yPpTGYGivHmifXoAvn1uBMwPG44JB3dGkKnSl4Mvn8EGIMp09G/GNpfa54X4PrlOVXqRRJBAHASVvAnGYwVNJQJUEOD5U6RYapWMCFFd07Fx2rVEIcB5rFOxsNEkJKDneGk5cKduHD1Z+jKKWPTHoJ/3QNseB0q+W4H3PGAzr3QMdMoW48ibKho/CgL6dkW30e1OIK6HKtHOuw5e+2ueG+z24ziS9TthtHRNQ8iagY0zsWpIS4PhIUsez241GgOJKo6FnwzolwHlMp45lt1RJQMnx1jDiStluvLVqO2xdeqNf/85okmaF2WiA9+CbWLzeimFjh2NI1j68svwIuk0YhkE9m8FehTpcmf72zXhuQ+1zw/0eXKcqvUijSCAOAkreBOIwg6eSgCoJcHyo0i00SscEKK7o2LnsWqMQ4DzWKNjZaJISUHK8NYi4cmzDYjyx8gv84LTBbjPDiL6Y+cuZGNXDjoPvv4rVG77D8bJsDLj8Olw2qgdaenfi1bVn0f3CvujdTsLeUGXshdgZy+9pJlSlcUnSy4Td1jMBJW8CeubEviUnAY6P5PQ7e914BCiuNB57tqxPApzH9OlX9kqdBJQcbw0irnhKz+BsiRMubwCgHZl5mUi1m+ErK8TZ4nK4fGakZWcjPcUKk68ChcUe2FJTYLca4Q1VxiDBE9Pv6nQerSIBJQgoeRNQwh7WQQJqIsDxoSZv0JZkIEBxJRm8zD4mkgDnsUTSZlvJTkDJ8dYg4kqyO4j9J4GGJqDkTaChbWX9JJBoAhwfiSbO9pKdAMWVZL8C2H+lCXAeU5oo6yOB8ASUHG8UV3ilkYAGCSh5E9Bg92kyCUQkwPHBC4QEEkuA4kpiebM1/RPgPKZ/H7OH6iGg5HijuKIev9ISEoiagJI3gagbZUES0AgBjg+NOIpm6oYAxRXduJIdUQkBzmMqcQTNSAoCSo43iitJccmwk3ojoORNQG9s2B8S4PjgNUACiSVAcSWxvNma/glwHtO/j9lD9RBQcrxRXFGPX2kJCURNQMmbQNSNsiAJaIQAx4dGHEUzdUOA4opuXMmOqIQA5zGVOIJmJAUBJccbxZWkuGTYSb0RUPImoDc27A8JcHzwGiCBxBKguJJY3mxN/wQ4j+nfx+yheggoOd4orqjHr7SEBKImoORNIOpGWZAENEKA40MjjqKZuiFAcUU3rmRHVEKA85hKHEEzkoKAkuON4kpSXDLspN4IKHkT0Bsb9ocEOD54DZBAYglQXEksb7amfwKcx/TvY/ZQPQSUHG8UV9TjV1pCAlETUPImEHWjLEgCGiHA8aERR9FM3RCguKIbV7IjKiHAeUwljqAZSUFAyfFGcSUpLhl2Um8ElLwJ6I0N+0MCHB+8BkggsQQoriSWN1vTPwHOY/r3MXuoHgJKjjeKK+rxKy0hgagJKHkTiLpRFiQBjRDg+NCIo2imbghQXNGNK9kRlRDgPKYSR9CMpCCg5HijuJIUlww7qTcCSt4E9MaG/SEBjg9eAySQWAIUVxLLm63pnwDnMf37mD1UDwElxxvFFfX4lZaQQNQElLwJRN0oC5KARghwfGjEUTRTNwQorujGleyISghwHlOJI2hGUhBQcrxRXEmKS4ad1BsBJW8CemPD/pAAxwevARJILAGKK4nlzdb0T4DzmP59zB6qh4CS443iinr8SktIIGoCSt4Eom6UBUlAIwQ4PjTiKJqpGwIUV3TjSnZEJQQ4j6nEETQjKQgoOd4oriTFJcNO6o2AkjcBvbFhf0iA44PXAAkklgDFlcTyZmv6J8B5TP8+Zg/VQ0DJ8UZxRT1+pSUkEDUBJW8CUTfKgiSgEQIcHxpxFM3UDQGKK7pxJTuiEgKcx1TiCJqRFASUHG8UV5LikmEn9UZAyZuA3tiwPyTA8cFrgAQSS4DiSmJ5szX9E+A8pn8fs4fqIaDkeKO4oh6/0hISiJqAkjeBqBtlQRLQCAGOD404imbqhgDFFd24kh1RCQHOYypxBM1ICgJKjjeKK0lxybCTeiOg5E1Ab2zYHxLg+OA1QAKJJUBxJbG82Zr+CXAe07+P2UP1EFByvFFcUY9faQkJRE1AyZtA1I2yIAlohADHh0YcRTN1Q4Diim5cyY6ohADnMZU4gmYkBQElxxvFlaS4ZNhJvRFQ8iagNzbsDwlwfPAaIIHEEqC4kljebE3/BDiP6d/H7KF6CCg53iiuqMevtIQEoiag5E0g6kZZkAQ0QoDjQyOOopm6IUBxRTeuZEdUQoDzmEocQTOSgoCS443iSlJcMuyk3ggoeRPQGxv2J3kJ7D3rxKYfi7H9ZDl8koReeQ5M6JCF9hk2mI2G5AXDnpNAAxOguNLAgFl90hHgc17SuZwdbgQC5R4fXt11Gl8dL8XREhdSrSYMbZGGK7vlomWatV4WKSKuiAfaA0WVSLMaZUPEP3aTsV4G8SQSIIG6CXDSrZsRSyQXgc1HS7Do8x+x7WQZnB4JgAS72YgeOSl46MK2+EmLNAosyXVJsLcJJEBxJYGw2ZSuCWw4XIT3DhTIHwmy7Wa0y7BherccDGiayncrXXuenUs0ASGs/P6zfPxz7xkUVHjg9kkwGgxwmI2Y2CEL9w1tjS7Z9pjNiktcyS9x4S9fHcXGw0UorvRCfBi0mAyY0D4Ldw5ugY6ZsRsUcw94AgkkIQGKK0nodHY5IoGff7Afa/acgdPjq1bOYjTgqu65mNE1F01SzOf+lpNiQSvxIcDMDwG8tEggXgIUV+IlyPNJAFi24xSe23Yc+wsr5LnMZDDAajKgeaoFT43tgItaZ/AjQSNcKKedbhwtdaGyxvNFI5jSYE3uKahAUaWnwepv7IrPOD04IvtQfHzzH2crPPjmZBlOOd2Qzv8s/81hMeKvYzrIESypltieE+MSVx74LB9LvzuJkzWMSrOYcP+wVri+V1PkBj3MNjZYtk8CeiFAcUUvnmQ/oiFwuLgS4uHmRJn/AedspQeHCitR5vbh+8IKFFZ6cazUhVK3N2R1qRYTMqxGmIKWBpkNBvljgPhf8NEl24ZM63kRxj/JGtA+015rgm2TbkMThwXmoCrsZhM6ZNkg5kEeJJAsBCiuJIun2c/6EAjMYV5f9Tc48ZH6VLkbHklCUaUXr+89i91nnfDUKCemrj55DnTOssOmwpUBYh4W9uv1EP4RPhHLjfV6uLwSvDrun/Cf34fnPSjGo4hWCefVh0e1w896N5EjyGI56i2uiBvCTf/eh//8WFzN0EDj7TNt8o2gmcN87qE0+EG0a04KMm2xGRtLx1iWBPRMgOKKnr2bXH2rSzgRD2xun0+eFMU/YiL0SoDL65PnHvFAIH43REipIibOaDOu2EwGOSw0+BAPtlaTUY7ODD5EVEzNXC7iXKuxdh05dlPIJbNdc+zItFUXYnLtFrRKF8trqzfYOiDmMH9Mcg0SDfSW4ooGnEQTwxIod/twqKgCZTUE+tNOjyzoV3irR0SG+gouKj9TIT4AuFEpJqmgIzCH1XyJk+ezqpc70YT4QFBTWAlUI6JYxJwTaa5rLBfr/cW8sbiy3YYlUNez4e+GtcYv+jVDU4clJkPqLa7sOF2OX6w7ICeACXWIB0z/g+f5h9LgB1GhvIobRYrZICcbFF8WW2dY5bBt8bDaLVuILyYwdDsmf7JwkhCguJIkjtZ4N5UQTqL5klLXBCk+xjT2A6n8YCxHylQ/5LmwRsRpuIdoIdqI6JvgWoLn0OCag+fT4N8Dc2vwb5xnNT7QVGA+xRUVOEHnJoj8jqGWLYRbzrD3bO1oCqfHi0PFLjnqMfgQEQmuEJEJ4b5sh/oKLuoT85X8JbweAQ51zVN1zXM6dz+7RwKKE6hrTP3xwra4qW9T5CQqcmVfQQVu/GA/th85jX7efejkOworXNhp7IAdpo4oM9ij+lIo52kx+r8IigdPEaotHoLFA6f4LTh0u3W6BXkpFjm8OxCiHfyFj1/1FL/uWKFKCVBcUaljksisRAkn4ZCKCBMRDSkSj3XMsmFvQQX2FVbIkSw1j8kds+Ts7w6LCQcKK1Dsqh6+XOHxQURjiq+XwcfRMpec5CxElarxdPAcGmxU8Hwa/Htgbg3+jUukVONOzRpCcUWzrlPM8HB5KcJFf/xY7JJzHdRMY5FfUonT4r5b/XaMSq8v5LKFcFETIrdCTXFeCBgunz/qUW1HfcSVLJsJzRwWVS4VUoKv3WxAmwz/PK/HI8VsRJt0q/xsotcj22ZCizSrKq9RscT80S1HsfV4Wa17RZfsFDw3rgMubJ0uB4PEctQ7ckUos//vzffRafdSDPTsgUOqgAESKgxWWWB5PusG7LO0R0GlN+TDbixGBsoGIl+CQ7SDv/AFvuqJQRiIhhE5X0TSQpv5fDQM18TXhz7PURMBiitq8ob+bFGbcJJu9S+pEV8PRHSjmKjFfVzMCYH54GBRJV787wl8dqT4nEgiktWKBIC39m+Gztl2ebmPeBCvuW5aPGiLOa3m7/4lSJLYeKjaIZIN1hRohAhzvEyEg1d/IxA76ZXUWIsuQsx/FGKOypPjNdQSqcCHEiHqBB+xLJHi0mJ13XcorqjLH+GsCRX9Ie5D4v5Zc0mM+D2Q2yq4vnBLX8LlpQgX/eGuWtIZaamMFqh2yLQhvcbLcThRINzLtNhhtW2GDa/sOi3vFFRS4wOAmMt+ObgFRrbKgLgvBw4RySii/WN79dMCVb+N4T4eaKcHkS0VU6D/OUavHoQsTKh1OZt4vvviaCme+fY4tp4oPadX9GviwO2DWuDSTjkQAmasR73FFdHQgdd/A+v/3kSKt6TawHbBgpM9roVzwI3wpLWAaCTwMCqyXwtVWnwhLKjwyg+jYu38weLKWjeTWDsTKB88GMVNJ+DUwBe74DXxwevgAw92DrMJImdMmsUIRsPU1ws8ryEJUFxpSLr6rluLwol4lhT3cvFPuIlaCCFC4Pi+oAKny92yKNIqzYa2mTbkpZjleUCpQ8xZNaNZxAuEeLmoGQ4u1t7XFG1EmVBijshkf8YpbD9vafCcGWx/8PwZ/LuSc6lSvGrWEypXjSgTyxKpwNLi4LpjWSIVPM8H18ElUvXzOsWV+nGreVY0iU+Dzwm19EX8PVyC0VDRH3I0h7hP1VCR/Tmtakd5xLP0RRlKsdXSItUiC/M1vz63SLPIm27U/D0g5NfMp9Upy44Ma+0XrVD5uMKJAuFepgPlDxRVyBuFvHugEIVVO7dk2cyY0ysPs7rnoUWqtdGXuMZGn6VJQN0ExL1P7BpU7vbKz5Bi/IuNCnJTLHLEVH10r3qLK76iIyh94zZ4Dn2OWp/1xC+2dMCeDZj8SWsDD5jetBZw2XLgM5jkJE5y5l6zHZXpreE1O+T/LnJ5IBTtY8YmOG3IgAdGOUGU6HiJZMHXlbk467Up4q3gdfCBBzsj/Gvj5S+iQWvcA7tIBO8cwSS9iriBlcRIgOJKjMCSpLhehZNY3CdECzGPiDEiHnr9OUq0cQQnNwxYHAhjrynahHvBCRWZIx4cjpW5akWRyjsvVXiqJVBMliVSwfN88NURyxKp4MjY4DqScRepZBFXlEp8Gm7pSzSJT4OvtVBLX8TftZRgNHiJZ3DfwkV/iJ07moulMDWWioRbfhAQ5kOJvKHmh3DlQ0XyKT2ziPu6SOIuIlfELkJiO1iRk1IILOlWkS5BK7OZ0mRYHwk0LAExhwkxJd3mz/0az1FvccV7YhfK3volPEe+Dd1+uMWDRjMg/gl63JXEzcJkAQxG+auf+MonPty5YYYXRkgwVCWIkuCFAU7JDK9UveNFtqYos2TBJZnk9ZSiniKvBQcMTVEKezUbjxrycMYoRJvzCrRYznTY2Bzlhuplg08M3FiDlyWFStIbHA3DJL3xXJ48NxwBiivJd21QOIne5xwf1VnVlZQxuDSXSIW+zkK9WAVHxgafFcsuUkoskWqsCFuRS+OV/52C2OBAvAyKj1HTuuRgXLusWjtgRT964y8ZS+LTcEtfGjrxaSghNf6eN1wNoZa+iNZEviuxbLPm0TFElEdg6UuqpXr+DEPVsoGa7zPhoj/ER1F5KUyN9x81Lz+oj2fERwJByhjni1592uY5JJBsBMRzY6bVBIfVFLeIWW9xxXf2oD9yJf/rMPzrysGrrNu8BrMcDSNaDXzhE0KMC2b4any3PCfaBN2ZZQFHLlv9pv+jIRdnjJmyyBM4nLDhsLGZnLQ3+AiINjD4VS9xP/SabDhqaSGLNkzSq6zPk7k2vjzqy/sUTpT1J8eHsjwj1cYlUvGxVmKJVGPsIiUSQP9m0w/46HCRvE2tz+ffkUssm5g/oDl+1qepnGgz1BEu8amoU3ytF8vrgo9wiU9jWfoi6gsVzRFu6YuaE5+GYhousakc5ZFqgbXGtu7hlr6IZSd5DrO8mUTwEWrpi/i7HB0Y4iOvaC/UlvaBDSziGzX6PttwYidM+z8EivIBnxfI7QRvl0mQsttXfZzWd//ZOxJoDAKqEFfgdcviimv3+4CnshYHX5Me8DXtBVgcgKcChsJ8wF1erZyx5AgMzgJAqr5zQ2NADddmcPRMoIzPEBBiqs8o9RFtjEaTHLYuFHePyY4jpmaoNNqrtuz054s5aWqCUksm8lJTIJJaiS2qs1JTUZHWBh2b5Mj/zSS9arpqGt4Wvjw2PGOlWqBwohTJGOopPwvJ4oDBEj4SMYbaWLQRCHCJVHzQG3oXKZHz57uqiJWalorlUhc0S4OIQRZLusWy8OAjXOLTcNEc4RKf6nnpS7jEp+GWvoRLbBr4veZeK7EulYnvauTZ0RIw7X4bpq1/h+HMPhh8bjnrgmS2QsrrBvfI30BqOZACS7QwWY4EYiCgDnFFLNv5fgOcGx+F5/gOv7padUjZHeEecz+kFgMglvwYxCcAr7hJ1NhXTdw4gs4LnC9uKqgsrobE4DwLQ+mJWkKO4ewBoLKkRtkCGMuOA15XDFgTWzRW0UZE5QTCIIUQYzIa4TNaYDWbZGEmsFTpqDEPRaZMmE0W+SuSvH2Z2Q5nWmukpabLoo34siTCMs1ZrWF05ALGoJBOSwpM2W1hsKYmFghbi4kAxZWYcDVYYQonDYY29ordTph2rYVp5xswlB73LzN15MLbawa8XScBKdmx18kzdEeAS6Tid6lYIiX0EsEy3I62gUgJIZjUzBcUvwUNU0OsiU9DLX0RloVKfBrr0pdwiU/1tvSlYTypklrLz/jnokjvIsXHYHCegcHnATxOmHb/C8ZTuwHx38GH0QJv2+HwtR4iCy2SI6f6s3vg/SunE2DLUAkAmkEC2iGgGnFF8lTAV/gjPD98Ac+pfaiodMLTtBd8QlTJag+Y65l0VtyIaoouIrrFK2421QUag1y2hmgjyoobU40ZPWlEG4NI1WeQ09rIXysMfiHGaPRnPQ6IMQajxa+AVwvAMcJg9ue/CT4MGS1hkIUYf4JiuVqLPaQQY8xsRdGmge8nFFcaGDAACicNz1jJFkzfLIX523/AUPjD+QdTowmSLROeMb/zCywikpIHCTQQgWRaIlVXAtuGWBge69KXcIlPwy19iTWaI9TSF3FpJSLxaQNdwpqvVnKXw1CUD0ONSPlqHSsvkEUPg7d21P25csVHYSg/Gz6y3u2EsbiOdsR7TIh3kWq2nPvILBJO+mBwl9UWVgInmKyQLCmAyVYlrIRYj2W21np+F6dLZjukzLZyRGetI72F/CGi2ofWqkK+nI4hxRrJngWkt6z/e57mrzR2QG8EVCOuyGAlHyR3BTzuChRVeOAyWuVIiZov56pwAkWb+rtBTjhs8i+qrjrElxiYat/IDYGkxfUUbUT1prxOMNqrq+8GRzaM6S1gqCHamfI6w1CjbP07qo0zKa7E5ycKJ7HzMxQfAcrPxLyMU0QXGmpEItbZutsJQ9GPtZaShj3P64bp+DYYSo6GjIaUcjrBl9sl9INljUol+WEyvU4TAwWklGxIac2jf8gUD7lZ7Sj0RE2YBdW4ROpomVvetlLsbhLqCE6AGm7Xl3BLX8IlPo116Uu4xKdiubWWdhFT+whImKAhkruK+cRVPbK9Gh85Ut5V6+Nq9TLiY6075E6n58rJ0fZeGMKFZolIfHnZTo2Pu/E4K9xGIOcmG6naM3hMTYnndfF+VuPDqfwaJ3Z1rfF8f65u+Rm/dsJiWYiRP87WFnh8QqxJqf4x9lwXwsyvkeZRKa0FkJrH5VAxOZyFYyWgLnGlynqR1VrsyS7WwCbd0UiijdhCs9Lrg9g601Z0EGZ3qfzfHq8kh+ymeorQ1HcWNohJRKVHCNFGWGoQN/Tg5Ur+H2GQJ4HqN3ODrOLXWFGc4hdiakZP6UG0kcrPwp2/Fb7iIzDYM2Fu3hMmkeisvpFiKr006mtWYwonrXyn0NxQjOYpJthNBoikgWIrxVy7GRk2k5wfKccutpAU+ZTEtooiIaAB5oKDsLhL5Ad+kUgwkBA7IoNYBYiqykSeqzq/2oVqWEQOSuKfGD0jvg7G+gAqynvd/iWl0Rx1PeiKB0oRqRfiwbJm9WJ9ezTlzp0nHjzFfalGMvSwZp8TpaPf6i/Sw2rIduSvlG0Aa/SROuG+UIbrB79cRnNhqrtMPEuktp0qwxNfH8P3BRW1OjmiVTrm92+O9pn+6OVw+V/CLX0JV17dNBNrXVIKGgJxfeaTxLqm/q3VJa7Ik2/080b9DYnzzBC7wgZqDDu/RppH5ef+mlH2/hp92Z0ghfoYcu6jh7VWZ6T0VlxWFaeL9Xg6xRU9ejXky0zk5VFen3jPkSCy3Rtlpd5XtVuS/4XECB/MkgcFFW4cL3XJSeWOlrmAM/vhcxbJWfkrvJK8haJ44crznoZNqi7EdPIdQYZUPRFxtlSCFpLKRZtzqnqN5U0aF23cuz9AxRcvwnt6HyTx8in6abbBNngObAOuhjGtiepHh6/8DHzFx0Mmwo5kvPfMfhQWFaDc40Wpy4sSlw9Oj08WdUXCwzNVYqOc5NAnwS1JsHgq0Mp7AmavU97iXYwB8f91HeIabymu8Rrjoa7zzPDAAq9fHAGqRBLxldS/HM+fL0k8HtV4QKrPA2OsAsS5pxtP3aHKdXVUbX+v66G0rr+rrT817YnwsBrKdJHrDLJwXTONZYSOhvtCGe6UCF8uQ9oUKSw9XBsRHpBDt5ESs6jEr6L1u/jFR51/7TmKnds+RtbZncjxFeKEMQdlrUZg3KAhGNgqByIyRU8HBQ09eTP6vkhmG6SMNpAsEXIROkQEYzP/kp0wh5TRElKKyJVyfnl99aKSnHPF9OOXIaM2Pb2ugK/lYP/qgKDDUJW3pVaeljCbiYhTxTO/2nNTRuWhMPOW15WrmQAAIABJREFUFGl+klMiiGicGJZV2bPhCxehymVVUblK7YUorqjdQyqzL/jrlIgwErs7SZIP4t/FO4f8sil5YZK8OFBYjuJKr7y1otgW0eOuxImSCogoGY8POFhcAafLn47XUOMTdmfvj8jwlVXrvV+IOVPrJbWldBq5viJ58+vAYZcq0U46CQcirINtbLaNKNr4RMTK7n/De2pvVUjreRjGtKawDZ8HY0ZzSBXFIZdGRELnEWJNRfXE0HWidjvhKzwc/dKNqgolsQ45RP6kutqTPC74fF5ZTBTXrIjOEjfD4P+vKZwYIcECD4xRCCrB7ZvglUWSmtd4XTby7w1LQERLiCU4Us0HWMkLY+EhGFylIQ2Qz0ttDvGQHHwYC0SIeYzXfcN2Ub+1RwhLD/syEqOAI4tJUUYonWszwlfRUHZJkR6yw71U6XCpmdhkwLXxT3Dv2wSTuwzinumBCT6LA7aRd8DUa6oiiTUpaOj3lhCpZ4kTNAApt3Pka1W+d9UhVov8XmGWyZzrZ6SX+qpCxtO7Ydq6FKYDG85v1mG2w9P3Gnj7Xwspo1VtUUDkdZET4Fb/cBR2MxHRVpjclOJP/iXAp2s/RwqxpugwDK7qH1xl0ysKYCgRH81qbySihZ1h6xxlgbkoRIQql1XVSU8TBSiuaMJN2jQykJBPvIu6fD5ZfAle7y2iAsQLbLnHh/ziSvn/j5a6ZPHF5HPhUKFTjoQRa7FPlLvh9XohvuaLl9zgwyyJ38XL6/nDAJ/8QisiboIPsdRCFmKCtuy2w4W2vhNIlaqHJAvRprWxFHajT44aEInlrL5KZFQcg8XrVK9TohFtfB5ILpHsLMTW5WJXLnum/4tIrEswBJUqwS0mQFWRE/VqL6aGWDgWAmEFiLoqyahKahdqfXWEc0WOEinW3QksKZCy2gKRvgSGavPcA07tL06mna/DtG2Ff1e5ajcbO9xjfg9f+wv9D8jBR1XEX11ozv1d7P5Qciz6negiPYyGa7SkKpFiqHEe4hyDpxxG8TAcKYFj1B1kwToJRHjIDneuLpaa1YgiMh7/L4wHN8Eg8jDVmN/FC6C3+xQ5iaah5IR/KUeYQ+RJMsqJQ2vsjhIon6gcGqK9+kQQ1nnBaKdAsgoakJeChsgr0hiu87lhcBYBZadgKDgkb+Ih5+jKaOWfZ2sul28IG6vyzdTe5iuQz6Z2nhlDpOS9YXaGFXOWIcwHunA7xMrdDTNH6mYu5LKqhriqI9Yp5iHDj1uQ4i6CPT0v7nQLkRK+G6RA1swoupnUOVei4KO3IiJ6wO3zyVEEwvdyRAxwbtmFSHInIl3EJXSk1IUzTrccYXCgsALFsvjixfEyN4SYI5Yq+RPjhaYkIg9EVE11IUaCVRZtqt/khQBjNfjLio8NYvmFEG2MPo/8/8FHT/NZdLWVwW6Q0NRhlvNhZBg9aOM7gRRUyNtYp1tNcg4Mb/ERSGVnqiIu/LVIHhG5EUPSzbgvgrrW29b197gN0E0FySpARHSgyQI5lDbWQ0SRxLL8RNQvyse6bKUOu0TSXOPud2D6/gMYT+6Uo1uknA7w9pgGX6exEAnz4l6vLj9AiiSGdS8tq7pLVCVXjD7poSHm3Db+/DTR2xThy2S4F2DnWb9o5Yk+qlAkMkZl9FFBuvi6GevYaczysS41qxFFZHBXhBcjxDboVrGEwiB/UY+YOyl4t5TG5NFIbVPQaCTwam9W/njlkm/rhljzgKm9bwH7In2gC7NDrPz4EHaOjDAXRvgwwmVVtZ/71LCsSjKHX+arZM43047VMG1/VRb6DOJd02SGMSULtgGzYO03s17pFiiuaOUmpGE7Q0W+CPFF/H4uMkZEw7jPR8MIsUWILyJB7zEhzlR4Ueb24scSlxwto8RhM3hhM/iqcmOIpHsiJ4YEi+QXbcRuSKYqgaaVA8izGZBuMaFDlg2pFhNybUa0dBhgNwFds1OQafOvo/UV/QhfWfWQSsnthLfgMFAjnDI20SayeFLX1pixMjOkZMHlaAaPwSonqpaTJfskecmY0NKEv0LtFHHUmIfThkw5BimWY5+pFUpQPQGn2NWhqUMkgDWiRapFTg6bZ7cgXSSHtZqQm5EOc257RSMg9CxAxOIPTZZ1lfmXBnkqIAlh1WyVt2L272CngUSAiYIe9stkGAMiPOiGM9kgJ3qP4V4d7utmuAYifPUMa1O43AThTogQ6h7ulKRZalZnHiN1i/2+LBFxF2FXMEtVUugI27dHs1OYJLarjbTTSQKXnKgqQiNR9zoNt8NdIRV0XqQPI0ovqzqzDwi1Q2J9l1XpYflyfZZVRVrmW5/dqkIl+i89CdO+dTAWHKy+BbrBCGN6M6RethiWjiNj3qmK4oqCY5dVxUcgOBpG5InxSEHii8+fuFcIMmJZkliGdKzMJb/0B6JhRII9kSdGvPTLy5KcIjIm2i/MkW0XL/mBHVysJv8uLyI5qfhdPBvZTEb5v1PMBrRLMyLVKCEvxSzvFiN2humWZUOG2YcUkwFii8pUa5VSLF5y5PD/IDtFv0NsJej54XNUfPosvGcP1jJW7K5kHXAVTC37+XdaCjoMlhQYs9vBIH9JPH+c21Wn3C0v7RLMDhZVyiKW2AGiSHwMlxOv+TOPVAUnnUsIG/jvmsa4YYInihBbwax11W46nbLssFltaJZmR47djCYOM1qkWmE3G2Xu4n9mU3CS2KoEsSajv7+xRk7Ed6nybJUT4EOpyh2khHn1WZYY5iE6rBgTKdQ93EkxLjULm98gXP2JWGoWTbLLOsWV2h1QjaAhTKtr3jAYIMllIoiyYgcTeaewCGVEhF645JlKjAPWoVsCnMc06tpQO8jKXannsqpwc0o9l1WFiyrV+7KqkIn+RWSlWFIdMt2CEY4JD8I24Cp/2oUYDoorMcBiUfUQCE7SG8gDEyy+BC9L2l+1FEnsLJNfUimLL4FoGFHPweJKOU+MEkfwFpJCFAgWX8TfRHSMVewkYzCgdboFeSkWedlR1xy7vCzJYTbJ21emWYxonW5DE4dFFhfk27KrHFv+/RKa7Pg7siqr55XY3/YydBi/ELnNOsgPg9W2Iy7zoMBtwKFiN8rcPnxfWIGiSq+8rCuwpEuOLhJ5dqqiUuQdd6Je+lCbnMh10ybdJi+t6phlk5dXCaFJFk5SzGiRJoQTk8zHvx2xEKf8u+uIf4KFKyX8wjqSiwAfSpPL35rubaxRRBEe0MOKRLEuNYuQ7DLQhvHQJzB//ZKc4LLm4WvaE57hd0DK7Vr9TxQ0NH2p0vjEEuA8lljemmut3suqwkWV1nNZ1dn9MIRaAqyF3arq+EhgHzEf9mFzYUxvHtPlQXElJlwsrEUC8STpFeLDgaJKlFRWJeltgGgYwVSOfBEbXcAAi4jQEIKDEBmqoja6ZNtgMRqx69hJ5BXvwXD3fyF2YnIarNhm6oJd9h5o17INClxAqctH4USLFyptVowAH0oVQ8mKSCA0AVcZzFuWwLR9JQxiZ5GqQ8ruCM/QW+HtMlGR3YKInwSSlQDnsWT1vAr7HWlZlRxZU/sDtTZ2q4q8fNUx9h7YBs+GwZETk1MUE1dcbg/OlLvkvAw8SECLBMIl6Q1EcYjIDnn7akg4WuLG2UqxPbWEQ8UulASWIpV75DFwXESLVIZP0hsrHxEJIkKPRbSJSfLAIVXKW1+KjDEVsKLSICJcjHK0SbjlOtG0aTOKiBqrvLypY6Y/4qS5wyxHnOSliH/3L9VhxEk0NFmmsQjwobSxyLPdZCJgqCiC8dQuGMpO+terW+zwZXeGL7MVYHYwz1EyXQzsq+IEOI8pjpQVaoFAIP9areh5/7KqkAnSA0t+Q0XcR9itynz4U9i+WwljydFaZAxmO1KveArW7hP9y0hjOBQTV8rKnThVWkFxJQb4LKpdAoEkvaIHrqolNcF5YoToIsQYsQTpSKlbTsJb6PLipFOILxJOlHtwttKLMo+Eo2VuOD1154apKz1gXX8XtrZNt8hLjlo4TMi2mdEq1Ywcmwm5KSY0c1hgNwULJ/7lSxaxsYtI7htY5qRdt9FyEiABEiABJQmIrWMDecPELkFiu3PmwFKSMOsiARIgARJQmoDkk/OtpOxYiZSdr8IoPhJUHUJYsfabAfuFC2DKaRfzTpOKiSturxcFTo/8osmDBEjATyCQB0YMtPORL/7EvOK/RXJesflRNEl6hQjj37I69Bhr7rAgJ8WMNulW5KaISBMLxG9iF6O2GWKHI2PVkiMDLCIhb5VYIoJi5H83+JPz8iABrRPgFz+te5D2a42A0rvVaa3/tJcElCbAeUxpoqyPBGoTMLhKYDr1PxiPfgur8xSsqVkwt+gNc8t+MKY1jXmnINGCYuKK+FJfWOmptjuL/DJnNMovbKUukUBTkrdUFfklxDucWD4RSKAZ3N1wZWL9nRcRCWiJQF1JevecdeKRLUex+6yzVrfEUp3fD2uNEa3SkWIW+VsMcqJcOTmsEfI4rMqLqyUktJUE6kWAD6X1wsaTSKDeBCiu1BsdTySBkAQ4j/HCIIEEERBLh9wVyDD5kGKzwmixV+1EWr8vzg0mrogXvDSrSX7BE0rKWacHVpPYqta/Za2s7ECSl0uUuXznvsaLHA+hygR2Wal5brjfg+tMkGvYDAk0KAGR+2Xl7tN4cfsJeevkwCGElcs752Be/2ZyhEr9bgUNajorJ4GEEuBDaUJxszESiPiljnhIgARiJ8B5LHZmPIME6ktAjLdMqwkOq0lOiRDPobi4IpZBOCxGOXeDqeQ7vLr2LLpf2Bed22XBYXTh1GersOydLThY3Ayjr78elwxsD4NPRLz45PPSLJ5aZcYPao9cawWOf1L93HC/B9cZDxyeSwJqIyAiwPYXVeC/p8pxuNglL//pkm1Hz9wUNBHbOjM8RW0uoz2NQIAPpY0AnU0mNQFGriS1+9n5BiDAeawBoLJKEghDQNXiiogsSbdKKDvwEf755of4T34PzLllCoZ2b4KU4xvx7Nun0alvT/RIzcd7nxhwwYQhsvDicnmRbjMh5dTHIcv0S92GF0OcG+73QJ3h8lPw6iIBrRIQ13SFRyypk2QxRSyzE7v3xCm0ahUH7SaBWgT4UMqLggQSS4DiSmJ5szX9E+A8pn8fs4fqIaBqcUUsA0q3unH24DGUle3Ea//2YviUERjcowkqt76ENwuHYMSA3uiceQqfPL8e0qgR6NatHYweLzJsJlRuezlkmQ6V67GxqPa54X4P1ClywfAgAb0R4KSrN4+yP0oS4PhQkibrIoG6CVBcqZsRS5BALAQ4j8VCi2VJID4CGhBXjIDXBxR/jRdWnEa/CT+RxZXyL5/DB9IYDO3VA+3TC/DlcytwZsB49OnXFTZ4kWkzofzr50OW6ezZiG8stc8N93ugToor8V1sPFudBDjpqtMvtEodBDg+1OEHWpE8BCiuJI+v2dPEEOA8lhjObIUEBAFViysiCYzZCFiNRliLv8Lz/zhVTVx53zMGw3r3QIdMIa68ibLho9C7Vyc4JB9EYs6Sr5YgVJl2znX40lf73HC/d+/REWavFxRXOGj0SICTrh69yj4pRYDjQymSrIcEoiNAcSU6TixFAtES4DwWLSmWI4H4CahaXBHbLYscu2lWMxwl58WVgd3zYDm4Fk9ssGLY2OEYkrUPryw/gm4ThmFgj2awAXLOCN/BN7F4fe0y/e2b8VyIc8P93r1LHjxBuxDFj501kIB6CHDSVY8vaIn6CHB8qM8ntEjfBCiu6Nu/7F3iCXAeSzxztpi8BFQtrogkm+LIEOJK6XlxpW/XPKR6z+J/H7yK1Ru+w/GybAy4/DpMHdUDrbw7z+0q1LudhL3vhyhjL8TOKH+fMrIHHBYJlR5f8l4l7LmuCXDS1bV72bk4CXB8xAmQp5NAjAQorsQIjMVJoA4CnMd4iZBA4ghoR1wxVaK42AtbagqcPgl2swHmymIUFpfD5TMjLTsbqXYLzFIFiqrK2SxGeMsLURBUxmwxw2qUgIrq50b6vdzNJUGJuyTZUqIJcNJNNHG2pyUCHB9a8hZt1QMBiit68CL7oCYCnMfU5A3aoncCmhBXRP4Um8kgLxESR6nbB7FxT4r43WyUf6/0eiFJkLeTDZQTy4pE3haL6XyZCo8kl5PrDDo30u9enwTuE6T3oZC8/eOkm7y+Z8/rJsDxUTcjliABJQlQXFGSJusiAX+CTXEYRM4EHiRAAg1KQBPiirgXBN8OxD1C3CbE737ZBPBVyR/Vyoky8j/ny1TdX2qdW9fvDeoFVk4CjUiAk24jwmfTqifA8aF6F9FAnRGguKIzh7I7jU6A81iju4AGJBEBTYgrSeQPdpUEEk6Ak27CkbNBDRHg+NCQs2iqLghQXNGFG9kJFRHgPKYiZ9AU3ROguKJ7F7ODJBCZACddXiEkEJ4AxwevDhJILAGKK4nlzdb0T4DzmP59zB6qhwDFFfX4gpaQQKMQ4KTbKNjZqEYIcHxoxFE0UzcEKK7oxpXsiEoIcB5TiSNoRlIQoLiSFG5mJ0mAX+Z5DZBAfQjwobQ+1HgOCdSfAMWV+rPjmSQQigDnMV4XJJA4AhRXEseaLZGAKglw0lWlW2iUSghwfKjEETQjaQhQXEkaV7OjCSLAeSxBoNkMCcC/O1em1QSH1STvWhzPEWk+NEiBkR1FCx6fhMJKD1xeboAcBS4WIYG4CHDSjQsfT9Y5AY4PnTuY3VMdAYorqnMJDdI4Ac5jGncgzdcUAYormnIXjSUB5Qlw0lWeKWvUDwGOD/34kj3RBgGKK9rwE63UDgHOY9rxFS3VPgGKK9r3IXtAAnER4KQbFz6erHMCHB86dzC7pzoCFFdU5xIapHECnMc07kCarykCFFc05S4aSwLKE+CkqzxT1qgfAhwf+vEle6INAhRXtOEnWqkdApzHtOMrWqp9AhRXtO9D9oAE4iLASTcufDxZ5wQ4PnTuYHZPdQQorqjOJTRI4wQ4j2ncgTRfUwQormjKXTSWBJQnwElXeaasUT8EOD7040v2RBsEKK5ow0+0UjsEOI9px1e0VPsEKK5o34fsAQnERYCTblz4eLLOCXB86NzB7J7qCFBcUZ1LaJDGCXAe07gDab6mCFBc0ZS7aCwJKE+Ak67yTFmjfghwfOjHl+yJNghQXNGGn2ildghwHtOOr2ip9glQXNG+D9kDEoiLACfduPDxZJ0T4PjQuYPZPdURoLiiOpfQII0T4DymcQfSfE0RoLiiKXfRWBJQngAnXeWZskb9EOD40I8v2RNtEKC4og0/0UrtEOA8ph1f0VLtE6C4on0fsgckEBcBTrpx4ePJOifA8aFzB7N7qiNAcUV1LqFBGifAeUzjDqT5miJAcUVT7qKxJKA8AU66yjNljfohwPGhH1+yJ9ogQHFFG36ildohwHlMO76ipdonQHFF+z5kD0ggLgKcdOPCx5N1ToDjQ+cOZvdUR4DiiupcQoM0ToDzmMYdSPM1RYDiiqbcRWNJQHkCnHSVZ8oa9UOA40M/vmRPtEGA4oo2/EQrtUOA85h2fEVLtU+A4or2fcgekEBcBDjpxoWPJ+ucAMeHzh3M7qmOAMUV1bmEBmmcAOcxjTuQ5muKAMUVTbmLxpKA8gQ46SrPlDXqhwDHh358yZ5ogwDFFW34iVZqhwDnMe34ipZqnwDFFe37kD0ggbgIcNKNCx9P1jkBjg+dO5jdUx0BiiuqcwkN0jgBzmMadyDN1xQBiiuacheNJQHlCXDSVZ4pa9QPAY4P/fiSPdEGAYor2vATrdQOAc5j2vEVLdU+AYor2vche0ACcRHgpBsXPp6scwIcHzp3MLunOgIUV1TnEhqkcQKcxzTuQJqvKQIUVzTlLhpLAsoT4KSrPFPWqB8CHB/68SV7og0CFFe04SdaqR0CnMe04ytaqn0CFFe070P2gATiIsBJNy58PFnnBDg+dO5gdk91BCiuqM4lNEjjBDiPadyBNF9TBCiuaMpdNJYElCfASVd5pqxRPwQ4PvTjS/ZEGwQormjDT7RSOwQ4j2nHV7RU+wQormjfh+wBCcRFgJNuXPh4ss4JcHzo3MHsnuoIUFxRnUtokMYJcB7TuANpvqYIUFzRlLtoLAkoT4CTrvJMWaN+CHB86MeX7Ik2CFBc0YafaKV2CHAe046vaKn2CVBc0b4P2QMSiIsAJ9248PFknRPg+NC5g9k91RGguKI6l9AgjRPgPKZxB9J8TRGguKIpd9FYElCeACdd5ZmyRv0Q4PjQjy/ZE20QoLiiDT/RSu0Q4DymHV/RUu0ToLiifR+yByQQFwFOunHh48k6J8DxoXMHs3uqI0BxRXUuoUEaJ8B5TOMOpPmaIkBxRVPuorEkoDwBTrrKM2WN+iHA8aEfX7In2iBAcUUbfqKV2iHAeUw7vqKl2idAcUX7PmQPSCAuApx048LHk3VOgOND5w5m91RHgOKK6lxCgzROgPOYxh1I8zVFgOKKptxFY0lAeQKcdJVnyhr1Q4DjQz++ZE+0QYDiijb8RCu1Q4DzmHZ8RUu1T4DiivZ9yB6QQFwEOOnGhY8n65wAx4fOHczuqY4AxRXVuYQGaZwA5zGNO5Dma4oAxRVNuYvGkoDyBDjpKs+UNeqHAMeHfnzJnmiDAMUVbfiJVmqHAOcx7fiKlmqfAMUV7fuQPSCBuAhw0o0LH0/WOQGOD507mN1THQGKK6pzCQ3SOAHOYxp3IM3XFAGKK5pyF40lAeUJcNJVnilr1A8Bjg/9+JI90QYBiiva8BOt1A4BzmPa8RUt1T4Biiva9yF7QAJxEeCk+//Zuw+oKK79geNfOrv0pmIBVFBUULGgoCCKgg17bzExJiYaU/5JXmJ8qSZ5aaYYaxJjF0vU2HsvsffYsSA2eu/wP0tR1F2kKiu/Peedk7fO3Ln3c393ZvjtnTul4pOdn3MBGR/PeQdL8yqcgCRXKlyXSIW0XECuY1regVJ9rRKQ5IpWdZdUVgTKXkAuumVvKiU+PwIyPp6fvpSWaIeAJFe0o5+kltojINcx7ekrqan2C0hyRfv7UFogAqUSkItuqfhk5+dcQMbHc97B0rwKJyDJlQrXJVIhLReQ65iWd6BUX6sEJLmiVd0llRWBsheQi27Zm0qJz4+AjI/npy+lJdohIMkV7egnqaX2CMh1THv6Smqq/QKSXNH+PpQWiECpBOSiWyo+2fk5F5Dx8Zx3sDSvwglIcqXCdYlUSMsF5Dqm5R0o1dcqAUmuaFV3SWVFoOwF5KJb9qZS4vMjIOPj+elLaYl2CEhyRTv6SWqpPQJyHdOevpKaar+AJFe0vw+lBSJQKgG56JaKT3Z+zgVkfDznHSzNq3ACklypcF0iFdJyAbmOaXkHSvW1SqBCJld27NzJ6rVriYiI1CpMqawIaKdAdl61dbSz+lJrEShXARkf5corhYvAYwKqMSfXIwkMESg7AbmOlZ2llCQCTxLIplGDhgwdMphatWo9aeNC/72wHxt0svPTpkU4REJCAvHx8WRkZhZha9lEBERABERABERABERABERABERABERABJ6tgLGREZaWlhgYGJSqImWWXClVLWRnERABERABERABERABERABERABERABEdBSAUmuaGnHSbVFQAREQAREQAREQAREQAREQAREQAQqhoAkVypGP0gtREAEREAEREAEREAEREAEREAEREAEtFRAkita2nFSbREQAREQAREQAREQAREQAREQAREQgYohIMmVitEPUgutFIjl7NJZBO+OwXXYS3RpURdr/UcaErqVRaE1aOVal7rWhg/+UdP3RXEo1r6xnF+3hKVbj3E9wYQG3YcxqL07Nc0zub0nmDlrDnI1rip+L7xA5+ZO3K9i7CkWrYrCtW1j3OpaY0gq51f8wuKd/3IjHrDvyMujutAy59/kIwIVXUDGQUXvIalfBRTIv9aYXOVgYu3Hr2NqqyxjrQL2pFRJGwTk3k4beknqqE0CxRpTZdcwSa6UnaWUVOkErrP216OYuNenUUsXbBSG6D36JsqQlUwLcaJ9k4Y0sDN6IKTp+6IYpicQk26A0sgQw8cO+HABqeeXMf+CJQ3r1MXBMIydf93Aoacfza0v8OfqCOo2bkgDk1DW79GhZaAnTZzNSb68nb9WbmF3aANGvBZEmwZ2GHGDdZ9vJqO1O/Ub1sBU3xQrazOUhnry8s2i9Jls80wFZBw8U345uLYK5F9rwtbx+/Xaj1/H1LRLxpq2drbU+5kLyL3dM+8CqcBzJlCMMVWWLZfkSllqSlmVSCCWU4t+Yfba09yz787rr/tgcX4LK7ce42ayPT6DBtKllQu2t1cz7Z844s6f43ZEBvb+gxjq35haUevUfx+/m/k7L3H2WCjOPfrgGnucHbuPci3ehKZ9R9LPpyH2UTvyZsPYkX5gRc6slJvJ1jTrP4xeXvWpptS73w/ZqbHEpBtiYmyMoW4Y66fuxcLfm9rJm9gc40kbDzecLcLZM2Mr2b5taOpmT1rILRITz7J0YybeQW1oqUquJB5l1v/WczkyjDhMadTjhdy6mDw4ViXqfGlqSQRUvyAci+DOiZNcv2uIV39/9M7s5Z9z4Tj1eJl+Po4k7l3M4k2Px3v+mKjlqs/VkEgi7yXl1MC+48uM6lJfxkFJ+kP2qSQCiVzetEjtuHowHtMfXJsKXoNa2RNfrSM9TE+zKcaF9k1qonNoZd41p8B1TiHXnEoSTJWzmSW9dhnFcmzVHFbtvkCaqzt2qc4E9PCkviOcUfe94TGW58x0lnu7yhlo0uoSC2REqR9r+WPqodmXd9m6KJQarVypW8hYnLfzEteOnScqMZWq/i/wQkBznKyKNldfkisl7knZsXILZJISc5Llv1+milcLGpsdYs1VG1zr1MVJGc6+jbeo28kLN/0DfLs+HY+W7jS2i2HPkvNU6+pPK9Oj/LhB/fffbcygVXN3WlleYv4BcHNzob7OsHD2AAAgAElEQVT5NdZtzcYrwBN3vd3MCnHCy+gsOy4raOTeCFdlGJv/vodrz3Y0b1gd5WOdE8WppYs5auyBb9vmWF76gy3Z7WndqAFOZtEcnDafSI8AWjavj7VOJsQdYeb8CJoEtqKFKrkSsorPVibS2KspTS1vsyX4Ni79O+DpXgOTyh0I0vqiCoSs5OOViTTxakqj5P3MP6aklW9zGmcfZu5lR3rVjWTXRQNcGz4e759tyB0Tni5WZKZlkHj7ICs3hOPSIRBvk0MsOKon46Co/SDbVS6B0M38sj1V7bj6fOU9GjVrRYuayexf/uDadP8aZHKCxXfq08n8Ijvi6+Vcc45GVaX+o9e5etVQyDWncsVVZWptCa9d1eNW8ldIVZrWb0j19H/4Y6M+Hfp0wDXpb1aq+d7baC9/yL1dZYosaWsZCUQd/Z3gQsZUe7Pca1juUwRhrJwWglP7JlQrZCx+sTwWd69mtKxyk3Wbs2kV2Jqm9WyKtBSCJFfKqGOlmMooEHJ/gJqG/Mr0NRe4m6SaIZJBQowVge+Mo1e1f1l8uQZ+zdxxq6rH+aV/cLNee5oqzhEcov77BZdq4t/CDXfbKI7t2sORo/9y49ZNrmR6MXpsL3yM9vJ7iBMeqbu5bOaHd2N36phFsHdaMHEtAmjV3BXbgsnVxMtsWrST2OoNad6qCQ7WShIOT2dDRnu83BpQ20KVXFlJorcvHo2dsdIFog8ybW74g+RKWjwRiaA0UaLQi2Tvr4uJ8wqkVTNXbB9dZ6YyhoK0+ckCISv58XR12rdsjHvSBibuNqVn+1a0MjvDr1t16dDcipTrJ9TG+9SzeWPCXkHavUP8tfYG1q7NaNnUAd0zv7M2xUvGwZN7QLaojALpYRzVcB35+bQt/i2a0dTegAvLHlyb7l+DkjcyXfVYa96Nad3QpWw6ePXx65x3/YevA3LNqYyR9vy2uYTXrlqXl3Kpqi/N3d2oqneeJbNu4OLfDNPLS7ms5nu3vOSK3Ns9v6EkLSsfgWtrpnK2kDGlKbmiLGQsTsu7X21S7SZ/zbhGnfZNaZSzTMKTP5JcebKRbCECGgQeJFccElcw50I1mjZqhIutMbroY2ptjdntdUzaok+7Tm3wrhnH5p82ouvfES/L0/yyVf33i6864dekIY53lrH4mh0NHGtinXScFdsMade3PS3zLsCtsv9hy906+Lfzppn5VYK//Qeb3p3wbl4b8/y1XxLP83fwSYxc3GjS1Bk7U0P0dXXIvLqSyVsN8fL3xtPyMgvmhlE/0IvmDatirGrtI8kVzq9g2W0nWro3op7uKf6cHULtQB9auVVH+eg6MxIvIqBOQLXO0JXc2G6YsJ4Jey3p7duClhb/Mm0zeCqOcYI66uM9b7+6nHwosWKl0Cfl5Gx+OVNDxoFEnQioEUg8tUDjdWTS6gx8uvjRzimRLT/tQBHoR0uzEywIeTBOc9YMy0uutEjfy54oh8evcwXXG5NrjsTh8yZQwmuXQ/hC1sQ2o1PrVjgmbuenpUm0DvKltobvW8u93fMWOdKepyRwd/dPLFcz1vLHlOoatvScGQHtvGiif5jfghNo3t0HTWM0Z7/8+9UqD2a6NJTkylPqUTlMJRZ4kFxpUCeFE6tWsGbvv9xO0aFa8/4M6+VF/aRNTNt9l3snLxIVn41jx370VT23F7NB4/cz8xbArZ+8j6mzVnM8LAOnAG+szqXRdEAHPJRHmRfiRDtXM2J2r2bt/vNEpJni3KEf/QKaUdtaldzJ/dzeNpkfF/3D9WQjjI300aUxA94ZgG8DY65uWMySbae5k2iFR+9h9PRtQHXTvAVqH0muGKaGcjCvffey7WjdfTBd29anmqm+LGhbiUdAsZpecBHn+MeTK+3s77B98w6N8a5a7yF1w6/8vvEsESgxNtJDp/EA3u7pRPw/G2QcFKszZOPKIpB1Y7vG68hv224SceYKMYk6OHbsT7/AZjhFb2BG/iLs8etzF2TPS66orjnx+9Y9fp2rpiR/1RW55lSWyKpE7SzhtcvdMY2jfwWz+dANDFs2RS+0Bl37e+NWM5YDar5vkpdckXu7ShRb0tQyEciMv8zOQsZU+wbGhK5ewubjN9Ft5IxBuDM9hrbD/Qlj8dHHiBo2MOTCon1kt2qCc11TrixaRZRrWxq71SVx92SOmXWihZs71ZXZ6Oio/+VZJ1s1r0U+IiACGgTSSYhJx0BphKEhpMXHEhOfTHoW6CsssLRQYpSdRGxyBmmJyaRngrGlFRZKI/QzE4nR9H3+m4CyU4iOjiUpNQsDM1MM07MxMlNipJtKXM42emQnxeUeM1sPhYVlbtm6DwZ0RkIkUfHJpGXmN8EYC1sLTIz1yUqMISouibQsfUytrDAr+OtjZgoxcRkYmSgwznkjUCap+e3DADNLS0zVvR1JYkUENAkUXLU9K5GIZF1MFcYY66YRkwRK/UwSE+ILjfes+ChiEtPIyL8yGVtga2GMTkq8jAOJPBFQJ5CRrP46EraWGRer4lGrBg4Whg9fm/KvQVmJuW+m000jKcvw4WtOweucvu79JLtccyQMnzuBEl67Us4Hs+SyDY1d6lMj8zB/7Dele2AbXBLXqv2+haOB3Ns9d8EjDXoaArEn57NYzVh7MKZ0yYyPIS4xjWxjY/SyDTEzV5JybhHBhe6neiuraqmHB3/rpebcsBpjaKhLWkwcGUYmKIwNyUqMIFnXFIWxMfo6klx5Gv0uxxABERABERABERCBiiFQ8Nd4u6I8RV4xqi21EAFtEciMOce6BYvZfiqUeKMaePYcSk+vetilX1T7fTV5+6K2dK3Us4IJaBprTxpTJd3vSc2XNVeeJCT/LgIiIAIiIAIiIALPk0DBX+P1ZOGs56lrpS0VRCA7g8SYKOKS0sjUNcqd8WtsgB4avpdhWEE6TqqhdQKaxtqTxlRJ93sCkCRXtC6CpMIiIAIiIAIiIAIiIAIiIAIiIAIiIAIVSUCSKxWpN6QuIiACIiACIiACIiACIiACIiACIiACWicgyRWt6zKpsAiIgAiIgAiIgAiIgAiIgAiIgAiIQEUSKFFy5fr16yQkJFSkdkhdREAEREAEREAEKrCAoaEhtra26OvrU9qXEapec6gq79GP6vv09HQyM++/Iq1EIqpyIiIiSEpKKtH+spMIiIAIiIAIiEDlE3B0dMTU1FRtwzW+ijktLY2srKzKpyUtFgEREAEREAERKJHAvXv3UCqVpU6uqBIfqvuQyMjIh+qRn1ixtrbOOU5JP6rEj66uLnfu3MHOzg4TE5OSFiX7iYAIiIAIiIAIVCIB1Q8/qnsIdR+NyZVK5CNNFQEREAEREAERKAOB0NDQnNkmpZm5okp8qPaPi4tj06ZNhISEoKenl3Mjk5KSgiqx0rlzZ2rVqlWqGqsSNeHh4VSvXh1zc/NSlSU7i4AIiIAIiIAIiIAkVyQGREAEREAEREAEykRAlVxRJUJKk1xRVSQ/waKaQXvkyBFU5apmsqhmmbRo0QJLS8syeyyoZs2aklwpk96XQkRABERABESgcgtIcqVy97+0XgREQAREQATKTECVBFHNCFElWEqz5oqqDNWaKqpZMKr/PnToEImJiTmJFTMzs5w1V1Tf5ydiStqAmJgYJLlSUj3ZTwREQAREQAREoKCAJFckHkRABERABERABMpEQJVcUX1UiY/SJldU5agSLMbGxjmzVlQf1YyYjIyMMjmGqhDVo0eqx4vksaAy6X4pRAREQAREQAQqtYAkVyp190vjRUAEREAERKDsBG7dupUzq6SsPqokjerRoPy3BqnKLuwViMU5rqqc5OTknJkrqtkw8hEBERABERABERCB0ghIcqU0erKvCIiACIiACIjAfQHVoztRUVHEx8eXaZJFdYCySqrkV1Y1C0a1hotqgVzVf8tHBERABERABERABEojIMmV0ujJviIgAiIgAiIgAvcFVAkQ1aM8qv+V5rGgp0GqmhWjSqqo1oeRjwiIgAiIgAiIgAiUVkCSK6UVlP1FQAREQAREQAREQAREQAREQAREQAQqtYAkVyp190vjRUAEREAEREAEREAEREAEREAEREAESisgyZXSCsr+IiACIiACIiACIiACIiACIiACIiAClVpAkiuVuvul8SIgAiIgAiIgAiIgAiIgAiIgAiIgAqUVkORKaQVlfxEQAREQAREQAREQAREQAREQAREQgUotIMmVSt390ngREAEREAEREAEREAEREAEREAEREIHSCkhypbSCsr8IiIAIiIAIiIAIiIAIiIAIiIAIiEClFpDkSqXufmm8CIiACIiACIiACIiACIiACIiACIhAaQUkuVJaQdlfBERABERABERABERABERABERABESgUgtIcqVSd780XgREQAREQAREQAREQAREQAREQAREoLQCklwpraDsLwIiIAIiIAIiIAIiIAIiIAIiIAIiUKkFJLlSqbtfGi8CIiACIiACIiACIiACIiACIiACIlBaAUmulFZQ9hcBERABERABERABERABERABERABEajUApJcqdTdL40XAREQAREQAREQAREQAREQAREQAREorYAkV0orKPuLgAiIgAiIgAiIgAiIgAiIgAiIgAhUagFJrlTq7pfGi4AIiIAIiIAIiIAIiIAIiIAIiIAIlFZAkiulFZT9RUAEREAEREAEREAEREAEREAEREAEKrWAJFcqdfdL40VABERABERABERABESg8giM2RLC3pvxhTZ4RkAd2tYwK7BNKLsmTmZnFX8GDuyAa1Vlzr8lnZnPF5dq0re1Jy3sTcoMMfb4n3y1VUlgz460rWeDYV7J6SGr+WRNNh3bWXJtSRS1+7bGs4U9ao+cdIb5X1yiZs42Sq7OX090Ey/cGjphpV9mVVVb0NRTX3Au6nihB3m98X9paO3xmPH8o+cJu/+tBXW8BzFypD9Napndd1BfcCxnyrqNDxlqcC4Gpbb3azGaWmk3leRKpe16abgIiIAIiIAIiIAIiIAIVC6B7ivOs/laTKGNXtvHlQAnywLbXGHd6AnMOGFC9y8/YIBfPawMIeHIFMaddWJUh3b41DIvM8jMu9v55sM91BwykO5+rljnJEPSOb/4bVZkBdHD35vqZGNooUSp0EdX3ZGzUoi+l4ZBzjY32TIumOQePWjbviG2BmVWVbUFfX7oDY6H7y/0IB97TsHDzvsx43MN+uMd0JzcXFUCZ1dM5bTDIPp1bItLoVmha2wq6zY+ZKjBuRiU2t6vxWhqpd1UkiuVtuul4SIgAiIgAiIgAiIgAiJQuQRKnlyZy2XTJE45dOLV3t60cDIj6dHkSmwIG4LnsGTbRTIc/Rn5Wi+861hyZ/UnnLDuQyuPFtSI38VXU2/TrG87fJvaE7nrK9altadji5Y45ycPMu+y/ZsJ7K01mIHd/Kivyq4kneb3d9dj2rsHnVplsv7r/FkptkTtmsfc5Zs4GmVJgw5DeKWHJ04mIXkzVxqjPDeN6bP3cCWzOS9O+j96u+nyz7JH62mHMmemxj+EGx7nRJQrvUf3I6Bx8WdslCa5Etp2HN16+5Cbq8rk7o5vmHDNjVGdOuBd0xTUGpsQMv+/fJ/fxo8CSdiajfvAvJk9obuYuC6NwI4t8KoexuKCbRzqyt2/b6FwuMv5iye4Hl2D9sNeo5d3HewoMPunYSQrvjhKlrrtVBOZ7hxi/sw/WHdZQbs2DpxIcGVYLy+8nK24P1FIy/u1cp0pStZaSa6UzE32EgEREAEREAEREAEREAER0DKBkidXgknu1IKsG4dIdu9Nx7ZuWJwrOHMlif3T/+CoaUtaeNQm68wyloS7MayHH85hM5kd6UWX1p7UDAtm+rJr1Og6lK4tbbkyczo3Pbrg3bIx1Yx08jQzubv9Gyacqs+IHp3wqWNO/LHpfLLbjn7d/PG2v8LUcWdxGtWBdi5X+HFVFE3cnXGvlc3ZZZvR9Q7CyzWBRW+rtvGjtdtdtrz5Fwkdu9GxpyM3F05lt34LfDzd0T+/Mq+e7Wlhc4Gp46YT3roPnTu0opGDJWbGxZ+xUWbJlfQ77Jn5IX+bDOCFbv64V4nSYNwON/MLrMpvY0d9Vk+4RF2Vj08tzK+sY3RwGn17+eDveI0ZBdtofZk57/7Ojcad6RPYFA7NYVZEM0b374S3rcojz9njLnPHzeCauu2cYtj++TwuVG9OizYOxG/+nl8uePD62MH4N7LlwUQh7e5XLRvqz6S6klx5JuxyUBEQAREQAREQAREQAREQgactUJrkSlqfHrSsEcKi1Ul49OlA06SlvJf/WJDBcb79+QJ1egXSqaUDyju7+enjczQc1QUf+zP8vE1BYPsW2J5cT2h2KGfte9G5XhaHZ5/DMcCTJo2ro8jPrajmbKgeDZp4AbeXutLBy5IL0z7mUNX+dPb3prb+Mabk/9HvdI4fFt2lia8/Ac2roJsQS6bCFGXGaaa9kZcY8Eljz+hg0vr2wqdlEsH/2Y/d4C508nPG7O4efvr4NC4jutHBI5K5b6zGvN9AugU0wjZ/sZdidlJpkit/nr1LjJkCA9WzTgoLajcLYMiA7rSoa4dx+G6Nxu28MtiV38bWySx+K7/t6pIrBdqYdoQp41Zj0qcfQYHuWF5ZwZiVOgzo7Yu/wzWmP5Rc0bCd2XHenXUb357+dG5WDZ0zc3l9pTED+wU8klzR7n4tZhhUys0luVIpu10aLQIiIAIiIAIiIAIiIAKVT6BUyRVVcqKdEzf//pkNBj60Nz3EtDv1GK1acyV9L699/CdnwmJQqmZ7ZKrWPHFk+Df/YVA7HXZ+fAy7/i7EnY3DoVEq++7Wwt/mAn9dr0KgtwceDmYUyK2o/gpn+zdfc9V9KAENUlgy+yx1e3XBv4Uj5kmqhEBe8sDLmtuHt7Fz81Z2XdejQcf+jOzSjFoGZx5sUzC54hzKJxOv0XpsV3r6OGCeeYlVry4nu39PfFolsfitkzi82JH2vo6YP1ShosdKaZIr+Wuu2KYcZ9nyMzj49aGLb0NslboQsl6zsb8h/7yWl0B6YnKlQBsTVZYF/n/Io7NcCs5cUb+dd9py3lxlwoABnenYyA6DK2sYHZxO316+jyVXtLlfix4BlXdLSa5U3r6XlouACIiACIiACIiACIhApRIodXLFvxEWCYeZ/8N+0k1DWG3VkQ+6tsMnew/jZ9+jeZsmtHa2ynuzjRGWVWwwV+pycd5UQmvZcfyOKz28jbi6KxrDtK3cbtCHdo3dcTB/dFnaTK6u/YzJYc1ob3KcU9ne9OjgQ9MaSnQTCiRXfGqhTE0kIS6O+IQbHPlrPWnNBuDnnszS99TMXGkazW/vnaX+K53p6OOIeexxZozfgd2IIPxbxjJ/fIEZHyWMjNIkV/LXXKmpTObGvjlM2W5Eh0Hd8GtQFeWNdYUY32TjKwWTK4dxGtWZdj61UVxYzJiluvTv45/3WFCBNj5i+fgjRAWTK+pnw3Qw3MvrC1Lo2a8Dge5VMLyyjNHB0LdX+8eTK2hvv5YwHCrVbpJcqVTdLY0VAREQAREQAREQAREQgcorUBbJFVv9NO7snM6nM1exz+Ulpr3SEx/7e6z6Kpjopt0J9G+MydWl/LgqndZ9AvBtWBVOzmHuln+56TSYkR0akLljHutOROE8aBDtGjhhqeaVPxlXVvPZj3sJuxdOs9Fv0qdtE6qrnh0qkBDwtNpJ8Lma+Hl74m53h20/zyW6ZT/auaex9P8KJlfmk9ijL34dTTn07WRO1unFwO6tMTr+G1/vsaP/gM741Lr64DEY1VolJQyTskiuqBa0zUy5wZafJ3HYoR8DO/tRz+xGIcYJ7Bid10Y/PTa8OZeYjkPo09OJmL8+49MjLox+tX+5JFf864Wz5IOlJHn1pHsXR6JWTOLTw868rDreQ2uu5IJqa7+WMBwq1W6SXKlU3S2NFQEREAEREAEREAEREIHKK1AmyRUDyEq5zqbvP+Bn3c58NLw3PrWUJIYcZPWKlaz95yJpFvXwDnqBvu0bUNNCH52Y/Ux5/2/0uw2ld2BjlGdn8MnhqvQPbI9XbUv1r1POuMLqzz5h1nU3Xn13JAHu1chZ87ZAcsW3ZRYXVi1n2ZoDXMiwplFgH0Z0a0M95YUCa67YELZgCtNWR9Ji3Iv420ezY+VyNhy8SWaVZgQNH0CX5k7YpBdYy6UCJFdUbwtK/ncVP864QYMhvenoWRPda5qM07iQ38axI/HI2MWiZdu4YuBObw8jVlypzctDymfmin8jC1KPrmfWwuXsvVud7m3NWHvThVdUx1OTXEFL+7XynjWK3nJJrhTdSrYUAREQAREQAREQAREQARHQYoGwhDQS0zMLbUENUyNMclZUzf+kk3gnjmwzUxRKI/Ry1iLJJDnqHlEosTY3Q6GvC5mpxMdEE5OQQra+EnMrK8wUBrnbZ6nWYIlH19QcUxMjdNJiCE8xwFypQPHQsQpWLYPEyHCi042xsjJHaaSXuy5LTllpGFgoUSp0yIiPITomgeRsfZSW1liZGmNAaoFt9MhMiCYyJg1jVZ2MdUjKqWcqGJpiZa0qWx/dh8ot/luC8msemXKPlMzkQo1tjKtgrKd4xDicdIUVpmYKVJw5n4xEoiJSMbAww0RhgK5G42zSC7RRqZdCbHQcydlGWJgYkJiuj4WZEqVBOjH37dS0OT2RO3HZmJkqHt7WKIPYgvsV3E7VL+mJREVFE5+WTezB2Uy+1YjRPTvh7Wjx8Fo6uY3Syn7V4mH/1KouyZWnRi0HEgEREAEREAEREAEREAEREAEReK4E0kPZNW8uyzcd5Vq8IfaN29J5WE86NKiJ5f0s0XPVYmmMBgFJrkhoiIAIiIAIiIAIiIAIiIAIiIAIiEBJBLLTSYyOJjY+ibQsXQxMzLGyMkNhkDfTqCRlyj5aKSDJFa3sNqm0CIiACIiACIiACIiACIiACIiACIhARRGQ5EpF6QmphwiIgAiIgAiIgAiIgAiIgAiIgAiIgFYKSHJFK7tNKi0CIiACIiACIiACIiACIiACIiACIlBRBCS5UlF6QuohAiIgAiIgAiIgAiIgAiIgAiIgAiKglQKSXNHKbqsclb527Rq2traYmppWjgZLK7VaQOJVq7uv0lVe4rXSdblWN1jiVau7TyovAiIgApVGQJIrlaarta+hly5dokqVKlhYWGhf5aXGlU5A4rXSdblWN1jiVau7r9JVXuK10nW5NFgEREAEtFJAc3IlPoRdy+azeMMRrsXrU8XVj/4vDMDPzR4zgzJsa/xR/vzsNLUGdqB1SwdKNEehLMoowyZJUWUjUPSbqRus/fB7brQYTvfAljjkBVH80T/57HQtBnaoj+6mzUR6tKNZE2dsSxS/0Rz9bUVuGXViWfNVKWO2bIiklAokUNR4jT44nUlrFfgP6kaHRnYY57Uh+exiPvk7m44drQlZegfn0pwTNbkUPFe6hrOstOfe4viXxXm6qGXcWMuH39+gxfDuBD7Ndha1fsVxK6dtixqvkHt+DT5yjrv5dTG2pWHAi4wZ0Jb6VZXolqSOZWh1Y+1n7LcMwrtps/vn/5JU6Yn7lGGdn3gs2eAhgaLHq8CJgAiIgAiIwLMT0JBcCWff95PYqNcMX19P6lgbEHP2L2Ytz6D9mGF083TErER3U2oampVM9N0UDCxNUSoMSnaTVhZlPLs+kCNrECj6zdQVFr34Pld832RIX1/qmucWGLt3Mq8frsOrPWpz99u/SenRh4BOblQ1LAn5VZa9Oj+3DP+6GEaXMmZLUgXZp0ILFDVeM8PW8+n7u6k+bAT9OjbELifZl8yJ398kOCOIgd19cNDLxqg050RNUrF7mfz6Yeq82oMObauTWdpzb3F6pCzO00Ut48oiXnz/Cr5vDqHv02xnUetXHLdy2rao8Qq559dTjQbSJbAFtUyA1FscXLKCNK8RBPg0xV5ZgkqWmdUttkxcQlJgF9p4uWKrX4K6FHWXMqtzUQ8o2+ULFD1exUwEREAEREAEnp2A+uRK/DGmvjGPzC5D6RvUnBpKHTKS/2X5B19ys9U4+nX3xinzLKvm/s7SnRdJrh7I6HED8XOtilI3notr/+SPZds5Fa2gXqf8X7cyuazue+U55hb89TRaQ7mJqhkuh8moeYtT/57lWkRVOr08joF+rlTNPF762S/Prg/kyOWaXKlGi8itHNxxnJCs5rzw5fsMdEtn7yI1sasxxmpyc8l/+e733bllfNiRpO0peAwtxWwr6fXnTqDIN/+Z11k/8SP2OAxjRD9/GqiyK/FHmP72Cgx6DSLIK531X+fPjLLiVlHOm6qZGn9nEBDYlrb1bEkJ2cXiWfPZdPIGicbOdB2dd65M3/8gueIRw19551433W18P3MtJ6/G3e8Xl34TGFX7EouXb3rs+7f6tsU+br/aYyjPzeUzNWW9FaBg39TzD2YplvG5PiP8IEt++ZPVZ9Jp6WbF1r2mDPxsOH0LtPOh2ZF5sxAUDe5y6NgxrqY403fUK3Rr7oiVEcRrMlTqknFrH3/8/AebLujj286BU8muDO/nR1v76yzIv57lzJjRcM1S6hZa/tMYHEWO17zkykPJ66x0zs17lb/0+9EnoBO1EtTHQtUyskJTrKh+5Anfx9ezw/Hu5o7NtXXMf+zeQ4muxv2fwf2KUpdC2/M0Ol8Lj1H0eNXCxkmVRUAEREAEnhsB9cmVrGj2/vQeM84qaObfh4A2HjhXV5IZE0GqkRVmptHs/+EXDpg3p03r+qT/s5AFdxszcmhX2hgc4MPgCDxautG8djYn568C7wG0qxXK96vUfO8Wy4J38n5J9VVw/Lsv2aDbio5+jdE9svhBubZn+fn1X7jQsAeDuzcja+90Zt1uzqsv9MS3iurf8suoS97EheemkyprQ4p+M1XYzBUnRrQ14+qPG0jyD6J7n9qE/jaDwxZqYldjjAXR0vYyC8YuyS3DPxXPA/8AACAASURBVJtVE05Sb0wPOvhKvFXW+Hy03UWP1wyur/svHx2px8jBPWlfz5q4A5N5f7MN/ft3o33180wZm3c+c7rAJHXn04fOm3UxV83UmJ9On76dCXSOYNmHK4hu1obWrWqTdeQPpvzrwvDhQbS3/5cp+efKJrf5Pe+//VpakxwZR3JaJmTcYO3U1WT5DqK3bx0MUxMf+75fOwW7Jq1Se4x2jjpEqSmrX+sUlr5/NHfWTJmf62+x89svWJ/dioCOLTE78SdfzYVek16jb4F2PjRec2bx/MQhaz8GD/Gjxq01TDtUlf4vBNGh9j2WazJ0jmHtRzM4XcOL9u1rE7fxe6acb8zYt14g0OESvz7kq+GaVfMWwZrKd7WmRE8uFnMgFj1e1Zxfk0NY8dVXXG/8Er3bmbPvq5Xq460srFyS2fudhvuNulYkHZrKlBB3ujlFsHB3wuP3Hm1sODelAt2vPKE9esXsx8qyedHjtbKISDtFQAREQAQqooCGx4KySIm5zvkTx9izdycHjlwhBif8R4xiSKfG2Mfv4uMvz1J/UHe6eddGeXMzX088Q72X+9DF4V8+n38Lz/YBdPOsjm5CLJnGZijDt/L+PDXfpx3hl3F5f0g0uMPUd3ZSZXhvenaoj3nYFr6eeIQ6IwfQ3eMef76xHMPeI+jbrSk2V+Yweqku/Qd0IaBWgRta+WO3IsZZiepU9JupJz0W5MjNSX+T3qcvnd3vMvU7DbHb+Bazx2mIMbcElr84P7eM1rEsfEuSeSXq1Od4p6LHK2RcX8d/J/5Lo5f70t3HjH+//Q87aw2nT9d2uOoWmF3ieI5P5z7hvKk65xVMrjSyIOluApiaYWqcRfShaYxfbcqQYb3U/PH/SByrEis//caZKu3oFtiGBnYK9FWzAx793laHhHsajuFelZwn7x7dx/Bo+Z3rVbMXCl47rm/g4/fP0vTNfnQtNLmymKzOIxjYuyX2afv55e3NWA4aRFCHOhhEaWif+T7ennyL1gOD6Nm6BhyaxeurDBg4tIcaXw3nk4aF9FG+XzmPlaLHa+75df7ZOySZKTHUBT1lVep79WD4oE40rqUgSVMslIWV9Wkmabrf8LEndM7XnK7VA9/qt5n81+3H7z1i9vL5VxXofqXQ9tTBsqweuS7n+HnaxRc9Xp92zeR4IiACIiACIvBAoJC3BWWRkZpCQkIcCQkJRN86wppZx7AfOJLujqf48NMFnAlLwES1TkpmMpF3azL4m4m80KEm4f+sZuParey/boRrl2G82KsVdSxSOLdHzfcGR/gp/5e+mkd59/2LeI8fTB/VHwyZF5g3ajHZ/frRuVUMC986gOPoXnRs54JFSIFfagv+WijJlecmvot+M6U+uRK59xveOOzCmB61HyRXXM7y0ScaYrd1DAve1BBj7pJceW4Cq5waUvR4VSUerrPuv59xrumL9GmawrwpZ6g/uCddvepgEV9gXRQvG0KfdN58NLnibkPEvkXMXriGg9fTsLbM4rxhRya+M+gJyZVojs7+lnWpTQjs0oVmDhYY5Pyhp+77DG5pOkZOckDNPgXbVdbn+pClvFLw2hG9l+/GHcb51R74F5pc2Y/Dy73p5OeCRfZFFoxaSEaffnQJbEDmYfWG3onBvLnCiP7DetG5cTUMLy3kpQUZ9OnXWY2vpvNJIX1UQZMrBddc0dEzRGFmhbW5AkP9LI2xUCZWJjt4/UNN9xv6bP98H9a9OtC6mRWhe9XcY8St4hWN+z+D+5XC2hPoRpWnMW2pnM6B5Vlssc6v5VkRKVsEylwgljPzv2L65YYMGt4DL2crynPpqMKqH3FmA8uWrWHHqVB0q3syaORI/JvUwkz1i8mdQwTPXszqw2FYNevB0JHdaFbL6v6i/KC+HUkXgvni19WcuByde+j6g5gwrnjtzKnXoiXsOBuPYb3OjHytF9517MhZ7uuJ9SpChyWdYf4X07nsOojhPbxwtip6D1RUsyK0WjYpJwG1yZWMi6uYeEBJT79WtHK0QJdsstLD2PbVB5xxH0PPOrf4euE9WnZohW99m9xfKTHCoootFiaGkBpPXEwc8bEh7Fiwkqw2L9DFtwl2umq+b5LA4nfzfj2tG8L/3jlBw7F9CPKti0X0P/wwdiPWwwcQ5BnFvPEFfmUt+EutJFfKKTyebbFFv5kKY8uEdzjRcCx9gnypm/fm5kvLXuV/t30Z3cuNkE9W5s46cT7HxNkaYjfjML/kP47x2B+sklx5ttFQ8Y9e9HhVtSWDK3+9x6TLTelodYzD2b4M6hKAp4MZugUXnfWtgzJF03nzANVH9SLQzwXjUzN5dZke/QcFEWhzju8+349p+7b4NnfE8vrffLjZhKHDuheSXKnCnVXT+SuyLu382tPcyQojPR0gnovqvr+1ky81HcNdyTV1+xRsV1mf68O2MKHgtSNyL9+8cRiXMT3oWGhyZT1mQ4bSM6ARVTJOMPPVZRj1H0RX90h++596w06GmxgzM5Wuw7oT1MwegzPzGLUki34DuhSevCp4zSqsjypocuXRBcPvj8hCYqFMrJS7GDtDwzk7Yi3/WaOgd6A33vUsyFI3Vmpc5ON5Feh+pbD2mBihrxp28nlMoHjnVwEUAS0RSApl18Kp/LZsK6dshvLtxOH4N7J9Ko+GPiaUdIY5H33LAdtO9OvcDINDPzL3WnOGvDSAdvWTOPDTJNaltybAry731szhSLWejOrbiUZVlVBIO66ve4MPNlWhY1A32jpbYWhkSRUbc5RGehTpdJd0gZUzprFdpzU9fK25OG0B+5378u7IADzsI9lVWL2KGgZZKUTfiyTNyBJLc2Xe/U8Rdq6oZkWoumxSfgJqkyvZiWeY+9U87rp1pW9XL+pY6BF7cSU/fr6H6sNeoY+PATs++4NbzXvTp6sn5hfn8fWSDHyGdcczfSO/n7anY4c2tLC9y4ovpxPnM5S2ZidZfunx77s0TSL4//KSJt6w5YNJHK7bn5H922C472c+2WHDoJf60UmVQNH0h68kV8ovQp5hyUW/mVL9ofoBkw47EjRwEJ0b22EYdZTfJk4los0ohvWqwoE3Z5DcZShdA03Y/aX62PV3vMKMgmv3FPxjKGfmyrTcMnyTWJwfszJT6hlGSMU6dNHjNbfe6ZeW8d6XW7h2KwLPcR8y3L85tUx0Va+5ur/obEuT3cxRcz7t0jKLVW/9RmSHFxnW14XIhR/y2TEXXhk/gkCTvYz/+jzNRwyifzMFZ+Z8xFdHGvDy2y/Q1fES0x5bc6Urzkl/s/hkVfy6dsGngR3GOX/hZXBj42RmPvY9EPIXY9QeYwjutxYxR90+BZMrZX2uzwhj3WefcsChN8N65147Jv6cQOCnr9K70OTKD1xq/BLjXwygWshs3l2SQdDwPnS2+Ie3/qfB0Pk2f741jxif/gzp5ULEwol8erRurv1ja65o+EGgsD5qXLXAL4HlF+NFj1f1MwPv10xjLLxA17Kwco1h5Ufqz9kN7k5lTVIgXdp4UeP6fH5RN1a8TdgzqQLdrxTSHv/G9rm/xMpHkisSA5VAIJRdH33D3JDbxF4N5YbDYL74RHNyJTZkA8FzlrDtqiXt2zhw4tgJ6nUZz5CAFtjGH2LZ7MWsPXwP0wYdGPJKDzyd7FDmz8iw96RO2gX2HQnFwHsQbw70o15V1avfCnzyEgyphhZYWSiJ2/sN7/x8F5/XX2eA63W+mzgT/N9idC9Pkje/xufbatNvzCi6NM7gsMZ2xHJ8+ni+CG/Hm8P74lvbomgJlYfqlUpcdDTJemZYGt9g2diP2eo4gDdHd8dDZy8ffaCpXo+fTzUatjVm6+S8mSsdzTjw628PZrEk7GPi5PlY+Y7JsbYvyFZRzSrB6KnITVT/WFB2OvFXj7D575Ws2/MvYfEZGFWph3f3wfQP8MDJWo+USzsJXryMjUevk2hSB69eLzI0oCkOxjfZs3ghwRsOcy3Jgvod+/HygPa4WkWwL/jx7xuanCowW8ABvYu7WLgwmE3HwkixbEHQC8Po4+2MXfoBftT0h68kVypyjJW4bkW/+Yf0xKscWr+CFev2cv52AjoWtfHo0JtBQW2pb5/NidlfM2V1Aq3eHEO3arfYuvzx2HXSPfTgEbXHZq4oOPV7XhkvenAzOBbPsbKgbYk79zncsTjxmpddYdl7HzHzhiuv/fdVujatgUKV0yiQhPBrqcNxNefThtUMCd06ne/nbeeKbj16tzBi7Y26vDKyO4GuqeydOZ0/t5wg2sqdLoEOXFuRSus3+9DRPYw/Hkuu+KE88TNTV54jMssUY0Pd3Jsf7+H0SFzD1qM3Hvl+DF+NaED8hvlqjtERs2M/qilrDF/1M2XP//7NW9C2rM/1mSRd3smC+YvZdDIS+/atUG7Sxe+DvrQtNLmykcQ6sVy9fpPwrIYEDBlGP18XqhndYocmwzY1yDi8iqm//8XB27Z08TFlw916jFHZFzW5Ulgfta1N3uS7ch0lRY/XJyRX0m+wvTyt3K1Jv6jufqMGYTMWEOndDW8vN2wzQ9ilbqxUV5Bake5XNLanKU5WhsiSK+rDvujxWq7DRgoXgTIUuMGOP4+T1dCQG1N/Y1GKD/+nKbmSfoFlH37NVt1m9OnXEeuLs/hmzk6ch09hbGcrdn43mSNVO9CzY0OStk5nTWYHRg3uTgubC0wdN4kVyZ68Oj6I2rdX8HPwPdq88gaD/FyxyX30QM0nlO0/T+SHYBv6/e8Nuphv4qMvjtJw1HiGd3JH99DXvD05Fr/xo+nna8CxuZracY2V4z5gzoVYsgz0Ma/tSf+CjxoVR1OVKPr8Z7aE1aLb+BF09nDE4MxM3vhcU73qYlHwhFqYYYCCVR9O4myTMbzR25Ltn/4v97+H+9ModjOjJ/yCTdeJjO3tQy2Nb02pgGbF8ZVty0xA85orWWkkxkQTE59MWmY2uoYKzKysMVcY5i5wmJlCXHQUMQmpZOkrML//b5mkxEUTFZNAapY+Cgvr3Oey9bLUf6+TQvTdFAwsTVHmrN+SX24a2QamWNlYYmqkj2528sPbpcdxJ1a1ZqMSE4N0YgqWUWY8UtCzFCjezVQWaYkxRMfE577ZRM8YU0srLE2N0dfNJjUuisiYdIytrTE3ziYpRk3sUkiMGemSll+GpYLMhGwUVnkx+yyR5NgVRqB48aqqdjqJ4eFEpRthZWOBiZF+blIjq2AcquJO3flUh8yUGCJUb+XJMsDC1ICkDEMszJWYGOmQGhtFZGwi6brGWFgoyIzPwsjKFBOjDGLzz5X3/1uBTko00XGqc30BThMrLEgiOSX1ke9tsLdWopMUo+YYCnTVlmWDvYU+KdFp5Xeuz792JKZjYGaGQbIOCmtTFAXbrLrG5DcxJ4l1kJrDfGjiXhUjlFjZWGFmrI+uTiYpmgwVBuikJxIVEUV8ahoRu6fyv6vNeWNId3zrGj64Fj163ILXrML6qGAdyzG6ix6v6cTdCSddYYW5mSJvHZ6CFStvK3101N5v6JIWFU+WiQkKY0P0VH2mYaxUqPsV1TjXeP9Ujh2u5UUXPV61vKFS/UokkEFSfBp6xjfZ8vp/mRLbmrc1JFfSryzj7Ql/Y955HGP6tqTazQWM+fhPqgR9wTDnC/wy+R/qvjCOFwLd0Dn0I+/+mkKXt0bQwz2cP8dN4m/r3nw6vg+tUrcy5r+/Uy3oI17r7U1NU3XcsZwJ/pbv52zkXO1X+e7/BtA0Zj7jJ52lyZg3GO7fCOMTvzDuy/N4vDaOof71UCZraEfEIX6bHExonU508bInZuMsFl2vT//XBtGxQdXizdTLmSVylf1/TGaNTgdeGtqdBuFzeENjvRpiW2DplMIMx5Y6uVJBzSrRaKpITS1kQduKVE2pS2UUkJupytjr2ttmiVct67uH1rYpxivVky+y9vc/WLbtFLcTdani2oZuwwYT2NQRayPtmXfwVOL1ObHSssh+Lqv7VOL1uZSTRlV8gSusGz2BXwpJriQem8q4L07i9vJ4RnRywy50DaMn/Jozm6KbcglTZ+/nWqIl5kojSI3mXqQzL333EUNbJ7LozUmccBvNWyM64R6/5YmzMEJ3TeerKYvYl9CUlyaMY5iXC8YnpzKuQBJD/8hkxv/vNm3Gv8JAPxcsc94hr6YdGcnExCSQZWyGmdKA+P0/8taP12j52jiGqGbOFH3d2LxuzOTu9m94d1oSHcePIsB4LR9+9SDpo75eubsWZlja5ErFNqv4I+B5q6EkV563Hn2O2iM3U89RZ1aCpki8alknPzRDqMCMlic1IyuVuKgoYhNSyMjSwUBpjpW1OQpDfa16pOOpxOtzYvWkkJB/L3+BpxKv5d8MOYIIqBFQk5QI3ZWzzsfR82E5b9f5vw7RzJt3nLr932Z0UFOq317G6Akzsen6CQOrH2Tyr9dxG9SPLp4OmOXk+I2wrGKDefZppo3Le9zl0UdcWmQx8/cHx1C9wadRyiZ++H4OG8+ZE/Tm/zEyqDkOZvpwbRVvfbAI697v8nKQJxm7x/LBEmuCxr5KzxY1yZ0A8+QkUcKRKQ8laWzz3472SHsLe5tQ2LYveO+HRAI+eIVetU7x8Yca6lXlCv/7sWiGhSdXVt23HluRzGQsVVgBSa5U2K6RisnNlMSANglIvGpTb0ldJV4lBrRJQOJVm3pL6lo8ATVJifRE7oRHk5yaDkaW2BlfYM4733PSqR9vjvaF7T/w6R/bcH5xCmPaZLDo0zlEthnOmIFNSV33HdPPudB3ZG/aVr/KTE3Jle7NMEh9cIwqFhFs/noSM9bfpd6I//Da4DbUr6J65FK1vv05Fr39KYecBjN6WEtiln7A3ER/XhrSB08H87wfFtQniX6avJx0rxEM6uJM9JL/8Nk/dXnhjRcIbFwNo/zXBT3S3ofeJhS6n1kzlpDYfBj9OjkROvc//HLLi9df6kdbpzsEa6qXvR73imj4UHJlqAMnJ3zKcvMefDC+G/bnpvP+z6twHPwDYyuSWfGCTLZ+igKSXHmK2HKo4gnIzVTxvGTrZysg8fps/eXoxROQeC2el2z9bAUkXp+tvxy9PAWePOOD7FRuHJjPn7PXcT7FEe/GCjZv30ejwV8ytmcLjC6uY9GSjey9GI1O1YYEDh9CkGc9qmQe51dNyZVHFmdNv7KctyfOYOeJuxhb2WFpZoSBbn0GTRhHDy9HDC5tYf6fq9h+LgJTFy96jBxAh4a1sMhZiFP1UZ8kOr1lPn+t2crJ0Az0qzWj+4hBdPWsi61xEV/FnJ7I2a3zWb56KydCwbKeF91H9MW/kQOWBpkknHtSvfKqV5hhwTVXhvticfYPvvtzM6HpLvg3U7Jp6x4aDpr02IK2FdasPMNVyn6igCRXnkgkGzwrAbmZelbyctySCEi8lkRN9nlWAhKvz0pejlsSAYnXkqjJPtohkE7inXCisxRY2ZijNFKTdIg9w9xPv+WAuS/9e/pTP3UzH357Ca8xLzPI3xWr7ERio2OJS8pAx8gES+vcRfJ1814VnGZkiaW5EqOspJwZMXomNliZKXJfUJKfe0iL425ELMmpGQXY8h4vUhqhl5lMbFQMcUnp6Koeh7UyQ2FQsK7q25GRHEdsbCwJKVnoGpnlPEarVNWtGJ3zoIxs9B89dsaT6pV3oMIM2zuhExVJvpN+RhxRUXEkZ+hjamJAclIyhma2WmVWDF7ZtIwFJLlSxqBSXNkJyM1U2VlKSeUvIPFa/sZyhLITkHgtO0spqfwFJF7L31iOUIEFMlM4t24Wc//extk7qegrbXHwH8ro3r40rGpSrERFBW5l+VZNDMvXV0q/LyDJFQmGCisgN1MVtmukYmoEJF4lLLRJQOJVm3pL6irxKjFQ2QUykmKJiY0jUTWzRM8QhYU1VqbGGOjmL1xS2YWe3H4xfLKRbFF6AUmulN5QSignAbmZKidYKbZcBCRey4VVCi0nAYnXcoKVYstFQOK1XFilUBEQAREQgTIWkORKGYNKcWUnIDdTZWcpJZW/gMRr+RvLEcpOQOK17CylpPIXkHgtf2M5ggiIgAiIQOkFJLlSekMpoZwE5GaqnGCl2HIRkHgtF1YptJwEJF7LCVaKLRcBiddyYZVCRUAEREAEyligWMmV9FubmXTqJNXr9qGPU13sDAqvTXG3hzA27P6Vn+9c5NoTGtqn3kReq+9BLcXjGz7xuHEXCD6xmOB75wnProJnzWG84daUOmaGDxeWcZ2/9k5nt05HRjdti5uFcRnzS3GFCZTkZir21kH+Ovc3q6JDuJqlS01FMwa69CbIyQkbY72igadEcObyFlZd28uGpHAi0aGagStBDr3p79qQmiaGjy8elnCdXWfXszzsH/7JSEBHpyoelj152aMNTWxMMSz4SKzEX9H6Qcu2Kkm8FmziE89bj3gUd/v7u5cgvh8eV9nY6DnjX6MXwxq542hm/PB4kPjWisgtbbw+1sjUSGJ3bCRx924yo2PBoDp6Tbph2r0VJlVNKeLZl6y4G8SsX0Xy0eNkJSSDsQt6bTpj2sEDE2vlY+Woto/dtJakw0fIik/K3d63G+btm6C0VDxyro4lbsMyEnbvJzNeB506nTEd0AmzmpaPlJtB/IYfiD9RDUX/7pg526CvFb36/FayzOP1+aWSlomACIiACDxDgaInV+JOMnP/r3wflsGA1u8zzqUB9o/kIh5qR3G3z9n5Gks3fMZ/Q09zsVAUG8Y2/5r3GzbD4dHkypOOmxHGhn0/8OOtqvRqFkDLzJPMPr8bgyqvML5JS5zNHtwCRpyfyUvHQ2jRZCSvurhS1UAWjXqasVq8m6kMQk7O5D8Xt7Ir/h5xGWmkAQa6CiwNqxBYezwTm7SmnnlhQQvEneXPg7OYcfsMF9MSic/KJBPQ1zHC3MAcj6qv8XWrDjS3frA6e/qdzXxzbAmL7l0hND2JpOwsdNDHWM8cJ7NOTPAaSlCN6pip3jsn8fc0Q+ipHqt48fpI1Z503nq0JcXdPn//EsR3xKVFTDzzN2ujbxKRN670dAwx1begWdXX+F/rAuNB4vupxlxpDlaqeH30wKlhRP/5K/H7j5MZm0h2ZiboGIDCDD2X/piPCsK8jvUTEyzpYVuJnrOMpNNXyEpKgaws0DVCR2mKrnM/LF4KwqxAOQ+2DyErORky87Y3MUO3/kAsRnbDzCk/cZJBwo6ZxKy6CD59sWikR9KKxaTSFothXTBztLifiMmKOkb4T7+S4jgUu56+KGwNkKt/aaKt9PuWabyWvjpSggiIgAiIgAioFShSciU96ijzDs3ix7BTXMh05t02ExhfSHKluNs/qFk68YmRRKSn5vxh/PAng5BTM/kw5CCGNq/wfasgvO3M0S9wx1OU4yaFLGTEkWCMq/0fE5r6UF8Ryurtn/HV3Ya83nEEA6pXxUR14KQLzNn1LWuyuvN2q0C8bB//xUxiqnwFinMzlR62jrcOzWZBRCqe1QYwxs0TVysF2XHX2XziN2ZHZ9PdYwJv1GtIDY0TkDK4cPRzxv67i9uGgYxpFICPvQ0KvSzibu9kxskVrEvMoqfb53zg1pzaJro5cTJ/7498HXoaA/NBvNW0Ay1sTdGJVx13FtPCb2JX6z9M9WxPM0tjJP7KN2aeZenFideC9SzKeas02z/YtwTxHXOU7/dN4ZfbsXjWHcLL9ZviqDQkJfIoC4/NZ2lcCl0KjAeJ72cZgcU7dknj9fGjZJCwbQrRSzaQrtsGkz49MK9vA0nXiV05m+RTd9Dzfwfb3qokhZHmJEVGGFHTvyd+11WyvfpiHuCJ0jr3HH6/nMD3qNKjLcY2hpAaQuTUn4jfd5rsGp1Q9uyKubM1OsSSuGspCTvPQpPR2A30Q1FNgU7SWcJ/+JGE1DbYjOyFaW1TkrZ9R/TKi+j2eBfbdm4YKVWtSyFuxdfE/GOGcshgLBvXQF+VGJfPMxUou3h9ps2Qg4uACIiACDznAoUnVzJiuHD2LyZf3sT6mCSU2dHczq7DWG8NyZXibl8M3PRbm/j44O8sjW/Mez4vMNihFhZ6eZmVYhz38uF3eeHcLdp4TOCt+m5UN8zg9IG3ePliMt283ue1OvWx04fQ0z/xypk7+DZ7iZfrumBXMItTjHrLpiUXKPrNVAqn93/Eqxf/wbTWf/ive3ta2phgpKcLmWkkxB3m111TWZ3dk698utHO1vTxx3pU1cy4zNwtk/jijiPjfIYzzNEJa319dHWyyUxP5O6Vxbx64i8OGA5lgU9PAuzMCTv9Pa+cWkuI/gC+bN2bzjWqYqK6E1cdN2oP3+6dztw4H77pNITe1e24KfFX8oCo4HsWPV7zGlKM81bOHsXd/lGvEsR3yuWFDDyykCuKQfzUKgi/KpYY6uqQlZFMuOrfTiwn3OQVZnt3ppWNEjm/VvAgLVC9YserpqalXiDiu+9JOKXEaMxorLwaYKR6BDMrnazwI0T8PJWkGy6YfDAKK/eaaHqaOOPKGsKnziVF2Q2bYUGYuFijp6dLdmY6Wde2cu/XP0k26IrNmF6Y1bEk88IywqcvJEWnPZbDe2PWqAb6hnrokElWYiQxy74g/oAVxmNextrDAYOba7nz0xyS67xMtf4dUFQxJPP8Uu5OX0K6+1iq9PZBYWNA1p39hE9ZQGrDQdh19cLYSmatVISoLrN4rQiNkTqIgAiIgAg8twKFJldCTnzGO+d2cjyjFS83DsA+bB4/3s6kR2v1yZXibl9k1Yww1u/5mo+uRuPt/jb/5+ZBbYXqJir3U5zjnj/4Bi+ej8GvxYM25H/XXvVdvQZUSz3JT7t+5rBeX97y9Ke59SNrChS54rJhaQSKfjMVysqNnzAhVMFw/7d4xckF24K/NGYncnDfu7wRUoXRHUYzuGZNTNVVLDuNmKRIojKMsDUxx0xf/6FfWbOj9zJx1y/MSmjDr/5D6G2fybatn/DetQQCWr7P267u9wDeeQAAIABJREFU1DIqcOCsFKKSoonONMIur7wLEn+lCYkKvW/R47X4563inufUQhU7vu3Qv7aMrofmcsvkZX73CsTT+sFzmGnXgul+aD63c/6tM62sFcj5tUKH6EOVK268ampZ1rV13P3lT1JMemM7KggTJ/MHyWtVzAW/R+z6UPQGfYpd+8Z5s0MeLy07LZ7MmDiy9czRszBBt8B0kaw7u7n3w3SSFD2oMqo7Jo5mJGz8kOile8lu92XObBaF1UMnfdJOLCD89w1kBfwfdv7NMQ5fyZ1f5pNc7zWq9fVDoVo07upKbk+ZT2q916ia810qMYu+JO5MDUyG9MeiYVWZtVJBQrqs4rWCNEeqIQIiIAIi8JwKFJpcuXJyBptTauHu2Bw3awOO7ZvAOyFJdNGQXCnu9kU1jTg/i5dPLOO8wRB+bdMbv6qWDz0OVJzjFnbz38lzAmOdXYg59RmvXTJmQKvhDHGshbmuPG1d1L4qy+2KfjOVv1aPDa91GcfIWk5YPlSRbM79M56XLiTQ0fM/jHNWrZ9Tgpre28b4vdOYl9mdRe360MX0KpO3fcePUR586T+cATWqonhCqEj8lcBdS3YperzmNqg4562SbF9stkfju4oFOsnn+W3nV/xwV5+ujV7ljUYeuY8FRZxkydEpfBkWRafGE/lA9b1Cp9Dkipxfi90j5bpDceNVU2VSjv5B5OwVZHi8TZXe7XJmfxT8JB2YQtTcDWS2ePf+7JCiNyyD1DtniVv8G4mHEtAf9ja27d0xVuoSt+YdYlb8A90mUyWwNcZmD5eadWkld6cuILXR61RVPZKUsPax5ErWZdU280mtn5tcMYjbQviMTWR4D8e2kwcK06Iuw1v0FsmWJRMoq3gt2dFlLxEQAREQAREomkChyZX01FhSMEJhYIS+bjy7drzPmyGJGpMrxd2+SFVMu8LC7V/z6U19BniN5416rlQzePgB6OIcN+bfGfQ9sYG6dT9igrsnTsoIdmybwFuhDrzh/xKDTW/z696fOWs6nLeb+dHUQqYEF6mfymGjot9MRbNt+we8c/UW7Zp+wXsNmz78Fqm0K8zb9gWf38ykv6ZH2p5Y/wwuHPmEV/7dg1mtT/mmuS+NkjYzct8slmb1ZXlbf+pE72VJyDY2JkWRqWOPp10QLzb2wt3qwduCJP6eCK21GxQ9XnObWJzzVkm2Lx6kmvg214fsdOIjjhF8eA4LI8O4baCPTs5jQSlkp9eiu8tARjdqRT1zZU7CW+K7eOrPcuvixqumusZt+ICYZXuhy3dU6axKcjycYc68sJy70xaS1uD1vNkhRctsJ+z4mv9n7zrA5CjO7OuZ7skzG7UrrbTSKksgCWUJZQkRjMEJB2yDMT6H89k+23dn+3xn+5zO2D7nhLONEyAQAhFEEBICgQQoJ1CWUECrsNrdydPpvr+6e3d2d/LOhtmt3m++mZ3prvrr/a+rq179VRV8ehfk83GoiQY43n0bKpZOg7vMAUEADNHmMchj/gU1t10HT507KdJQQevab6D5oeehzv+KEani3ovz3/kJwp6bUXPHjfDUexHb8jNcuudV6Df9G4asqEfs3rvQcmICArfdgsCEalgzj/vSTzxvA4Fi8ZXjyRHgCHAEOAIcgZ5EIKcFbQ0DWrOKKx0Nzff81MW8+PqvcefO1TjkuB13L347ltaUZdlxIHO+WuQAfv/cd/G30AL826L3Yqm+Fd/b+kcc8f4TvjxvARwHv49PnwjgQ1d/EO8rC+OxPTls2dyTHhrEaefemNJwaf8v8e7dj2KXPA6fnPIRfHzyNIz0OKDSgrY7f4FvHd+CHYnR+PcsizGng5t2TPnPXX/HU9F5+NrSj+DW+hHwn30Ib936Jxy1rcB7bSfwQvAAdsWDCGoK7VMEtxhAg28lvpy0WxDn38AldO58TYVBvvVlvudnxj0lv00NO3LmOfx4669wd9NxnNV16GZSdmEU3j3us/jmLBJXnOxbzu/S4Xf3+NpezrYIkpt+hJrrukaQWFNvYsnTcbLCFMLlv/8EwRf2Q22+BD2mQRi+CO7bP8LWT3E4Ab3pJZz/3i8RORaDuORO+N+5DP7hPghqC0KbVqF1zVrIpy4Bb/mGIa5UJ9Dy4P+h5dkQpFv/GRUzHQj/8bsIvjEJ/o/eCrf9BTT/9iVoy29D9fJRSDz/UA5bNmctCD+hSAgUi69FMocnwxHgCHAEOAIcgZQI9HNx5RyefPYb+MLxIK6d+wX828SpGJG8pkXKImXpdJgjsau23Y+HWt7AJX0IZtS+BXdOWYKrsA//u+UvOF/xAfzr1Aac2PMz/CSHLZs5t3oGgXwaU1riJB5/4S7858l9OGsPoMLpYgtv6moCgr4INzpewbqQB++Yk3mnq1QluXh4Fb6+5z7cd9mLD171OXxuynQ00Jo/p1fjLVv/jI0tIXj0UXjn+Hfg1glXYoTbFHXM3YJsQz6N3y24AYtpIV3Ov54hSz9INR++djU3X7Ek3/PTA5SW3xRdc34D7nr1HvzpXAhzx9yKO9t2C9qNVbv/htXBKBaM/W98xdrGnvO7HzAxNxO6x9c8xJUTKdY6yWqiBrW1GVo0Dmgq4q8/geYHn4EcnwnfZz+E8inDIekxhJ/7PZrufQJyswCb3ws7i2pVoUWrYJ8+BMqBPdBnf9pcY0WEFjqFliceQHDrHiCqAzWL4X7nDSi7wo7Q776P4MUZKPvgjRDeWIXgI9m3bM5aDH5C0RAoFl+LZhBPiCPAESgYAV23hmkA+ixQOGKWg86z2fjWbdlw4r/3PQL9W1w5vwlf2PwL/CG8EL9Y8UHcUjcEzqz3Xw6dDi2BULQZTUoMMiT4pHJUuhTs3PoNfO1UPe5c8D6sjD+LT+zIYcvmvvfhgLUgv8aUimjkDHYfegL/eO0prAqdRVQYirnVN+OTM1eg+uT38R9Hw7gmL3ElhlP7/4pv7H8Ua8K1uGPqR/HJSTMwxuswwsVNceXJJhvunPbv+PzkOZjkd0EyRR1jl6Kf4e6LQ/HZZZ/FnaPHoJKm8HP+DUjO5sfXzhDkUG91uCTf81NBnoXfiGHvlq/iXw7uQdmoz+Er05ZgZoXH3C0ohpbzG/GtLb/H6tB8fP3apG3sOb9Lgt858/XMelz46yOIHb/QsVxTP4Qh71qGxPavGGufpIlcsdY1iU1MWkg2T4T0eBAta7+L1sd3ANf/N2poF58yO/RYC6JHXkbLE48gtv0A9JgIoX4xnO94J/z+vWj9+wNIXPEv7QvYQoMWboUaDJEGAzgDsJX5IL9+Ly79aQ9w/e2omq0j+Kuf5rBlc56F4Kd3C4Gc+dqtXPjFHAGOQDEQSCWehOVWAAJsgg0hOcjeo0oErfFm2GwC+zzENQyKVo0TrSpEmw2KqqHaI6HcaYemA162IxylAvgddoid1sTMRaQpRvl4GhyBTAj0a3Hl1O7v4o696yDVfQXfn70c0wIdd29JXbDCOh3yuSfx31seRHToP+Ez0+ZCOPAlfDiHLZs5vXoOgfwbUzqURAgt8SCaNRk6Tc2xB1DlbsH6Df+DL5304SPX/is+MnIMKrKJdImLeGnnr/DNI89jT2IKPjHrDtwxbgrq3VL7PPxzT+FjL/4G97bMwI9WfgQfqB8OX3K6egI7Xvo8PnE4iOvmfhmfGT8ZQ9MsN8D513M86q2U8+drsmX51lv5nt8JhVz4DWsXLi8+tPKz+PiocahKHjRSL2Ddc/+FL5zQ8M4FX8Snx01Mu1A053dvsTD3fHLmqxl5Ejl0rmPisz+LoR95K3DmT2ztE3Xhl1F702K4KjouAtu24O3sf0fN25fAXSnmbmTSmcqB+3H+1/ciceWnjLVbqo3KVFdiUENB6NEYoAmA5IVQ5kf8+R+i6f6noa34FmrfSmJMmkpfOYOmn38XwdB8VHzwJvjEF3D+p9m3bC6oEPyighHIma8F58Av5AhwBApFgMQUemlQkVDjCMshxNUozoVP41ToGC7HL+FSrBEticsIy0HE1AhokrGua1B1UroF9vnm0R9AY+hq/GV/DGdD1I4HE1BoQJM+O+0CfKINQzwShnodqHbZMb3Wh1qPiIYyFyqcIjvfKZKII+QUEVNomfl1HIF0CPRjceUintvwFXzueAw3X/0lfHr85Bx3eCmk03ERL77wLXy9cTz+5er34ca6ITj+Sg5bNue2Lh9nX4EIFK0x1fwyvr3px/hF8yz84NoP4d11tXBlsilxBuu2/gJ3HX8RF6Qb8Nk578Y7Ro1GjSShg0ge24Ofrv8efnBuEv77hn/CB0fUoeOGFQr2bvkcPnqwBSsyRsxw/hVIkX51Wff4mm+9le/5SVDlym9k24UrVxs4v/sVUU1jcuarHIJyuRW6TGtJJR2uCogBL7RjD7EFa+PD7sDQ26+De7gnWRJBy5r/QsvD+yG8/ZsYct1MuDoo0Lkjk9j/d1z4zf1IXPGZpEiUdNe3oOnXX0Vww2XYP/qfGLLkSjjTVPrRbX9A01+OQ3j7B1G1aCKcbz6Sw5bN/OGfu+eKc2bOfC1OdjwVjgBHIAMCVmRKRA6zBcabYhdwtPk1nAgdxqngMTRGzyChxiBrMmQtwQQUVVPYu6ZrIBkm1fG+8R/D2daluHtXDCdb411OIYmc2uEkoBiiiwC3aGOfHXaBiSwj/U7MGebDlGo3RgWcqHBJRpSLAD6tiLO6VxDov+JK7AB+s/4u3HVxCr668g7cOnwovNmiDRhkuTb42/GNHHsA/7p9PfwNH8VnrpyFMR5bDluK5ir29IofB2Qm+TSmTu29C188uhu1I76Az02egQavNcSu4NiOH+Bj+9fhYtln8euFN2B+lSdpV4nO0DXjla0/wJcPvojLvvfjK3Nuwsq6WvhFIxSxw6G3YuOmL+Jzx97EjClfw9emzGDcaTsSR3DPs9/Ct05X4JPXpY+Y4fwbGPTNh69dS5xvvZXv+VaOefAbQWx57gv41LEzmDrlf/C1KTMxNpnfkb345Ybv4ftvVuNfOb9LjsTd42tScaN7cP7bP0L4RAO8n/8oKmaMgGQFr8SP4sIP7kJohx+uL30GVbPHwJFmynzk+V+h5cmt0GZ+CtUrZ8NZnhwB04Lmv34TLet2QHjHXai5YR5cwedw4a9rEJNWouJ9K+Ad4Wuro+WTT+HiL/+A2LkZ8P3Hh1ExdRhrWHc5Iodw8Wc/Qth5Harecz28w70QTnZdI6bzls3uIVxc6W3CF42vvW04z48jMEAQIEGFBJKg3IqoEsbRlgPYe3EbjrceRKvcjDgTU+JMTFE0hUWm5HtkE1eypUciC03NJ8HFJdpYpMvEChem13iwcmQZJld74JXs7Hs7X78lG5z89wIR6L/iSuM6fOTF3+J+5V1YteztuLEmkKFDnFz6fDsd5/D0xm/jZ00z8Mmr34lrh1XCkcuWoiPqchR7CvQMvyyvrRcjR/6M27ffh03ybHxtzkdw+5gGVAitOLj/Pnz7tbVYG6zHvy78HD49fhJqpfQq3an9v8Bn9jyKS77b8JWZN2LJ0Aq47ekW0NLRevI+/PvL/8AT0aF4/6Q78fHJMzHG74IePIqHt/8K3zvxMoKBj+PXS96BpUMC6JoS599AoXr3Gv/51lv5nm+gnC+/g4f/jDu2P4Dn48Px4Ss/hk9Nmo5RXgdil/fj0Z2/xfff2IZQ4BOc3yVI4u7xNanAegQtD34HLY9thzr0XQjc/i6UTaoCIm+g9aG7EVz/MrQrP4Hq29/KBJB0tal2aj3O/+R3iJ6rgPOWD8N/zQx4y5zQIo0IPv13hB5/BjIWw/+ZD6NiSh3E+AFcuOv/EDogQ3rvp1Bx/Sx4ymyIn3weLX/9G6I7jwPXfwU171rCphCl1Fae+zmaVp+D/X13oGreeDjo2RDakWXL5ulweXIa6SlBVvRfk4vG1/5bRG4ZR6DfIUCCCgklNJWnMXIa+5q2Y/eFl3Exdg5RNYyYEkVCi7NolGIc3RVXUtlAQgoJLT7Jjmq3iCur3Lh5bAVmD/WhyiXCLdm40FIM5/E02hDoQ3HlDNY9/wv89JyK62Z8Arc3jEXyYFDLwd/iPTsexMWyz+E386/BnEpjq8/sR36djpbDf8FHduzG5El34JOTpmC4uRtRhy1Fl74XS9Wt+N4Wa8vmFZhZ4cxR7MluMT8jNQL5NKZ0+SzWvfC/+OKJ/WiU/Ch3OGCHinisGRcSftww/vP46oyFmFLmNLfyTsE/9SD+uPF7+PbpfWi0V6LG7WHqdtdjLr685Da8a+hw+JRm7Nn1W/zHa+uxS7XD53SzBT9p0drWaBNk8Xp8fdEduG1UPcpTiDScfwOH/fnwtWup86u3skfoFYnfchNefPUn+O/Dm3EATvgdBr81NYbW2GUo4g2c3yVK4e7xNbnQOrRLe3HxFz9CeO+bEHwB2Jx2CJoMtaUJWtlK+P/5dpRfVQ/JDB8JbbwLwad3Q73qM6i+bi5clRKgRhHe9Bs03bceStAGm8/NFjmErkANNkPTJ8F5xydQtfQKOD12CLqMyObf4tLf1kFptc4HdDkMtTkCTLwV5R++BYHxVUipj7fuwYWf/BLRmneg6p3L4al1Gc90Pdy+ZfNt/4yKqxwI/6F9y+ayyTWpo2BKlAelYnbx+FoqJeZ2cgT6BgFryk9LvImtkbL9/Ga82vg8WzMlqkaYoKLoNE00/8iUbCXqCXElOU96pLjsNjZNKOC0Y8YQD94/uRrThnhR4xHhsNv4Oi3ZnMR/z4pAH4or1nx+Be9a2HV73Mv7foVb9jwE7/Cv4HszF+MKf8dF8tKXLI9OinIGj238Nn4TWoDPL3gbltaUtS9WmrylaOsbuKQlbdlcXQZnpxWqsyLNT8gbgfwaUxqikdPYfWAtfn1oHdaGz+OyXonpvgV43xVvxzvHTsIYL+3kY5mRgn+XHsW7X/o9Hrl0Bp1WF+hk+zL8+C2fxofrG1AOHUq8BcfPbsXa/Y/iwfN7sFuJwmObgOuHvw0fmLYEC2prUZ5qWhHnX96c6M8X5MfXziXJo95il2Y7v3j8TsQu48iJDfjLgSfwWNNBHNFUVIjjsLLuJtw6lfO7P3Myk23d42unlHUZ6puHcfnJRxDe9DzUphbAUQfbVTfC945rEZhUB8nc5YGx99F/YzsMqfO+0WH9FD3WjOiRV9DyxOOI7doHPRhtT+fm5fBPGgGHS2Jz/JkOEqfdgl5CywMPILb3CPS4HUL1eNhXvAvlS+bCO7zc3J65MxIKQut/gstrE3Dc9gFUzhoFqU1I19u3bH55DxBJ3rK5Dg5Hrm2RUmVG/7S7qHztn0XkVnEE+hQBElXiLBIlgV0XtmDz2adxOnwCQbmZTQMyFp7t2aOnxZVk6+kxQhEttBPRMK+ERcN9+OAVNRhd5mRTh6S0Ues9iwFPvfQRyENc0RCJXMB5WYPXVYUKhyPL6E2282UEwzvwm2efQ9XEd+KmsRMwJGkTATXejLPxIGxSFYY4afvPXMHOlm9SOiSgRC6hVfei0u3tOv0j5Zaixla7/Oh5BPJvTJHQEURTIohWtnCWHW67F2VOP3yS2C6cMdNT8A9BnI62IqxmllYAD2p85SgTpbYQd02JIUTbhSoxxHQNNsEJnxRAucsFh82WOsqJ86/nSdSLOeTP12Tj8qi32GXZzi8uv1U5wnbhCqpxxHXALjjglwIo4/zuRYYVN6vu8TWFLbRgYSgILUzbHGuAIAEuP2wBD2xixzpQC51Hy5r/Qdj3HlQt7biDUMfdf/SM6TCBhXYLam2BHksYA6l2pxE943EakS8pDxJQmqCGBdjKKdKm806Eqbdstklp6vLiuoanlgKBovOVo8wR4AgwBEhUiSkRNEbO4qWzz2DHpZdwMdqIiBKCwnbeLH6ESjroe1NcSbaBtHWPZGdCy4waD943sQpX1wVQ45HgEHPugHJGcQQYAnmIK8VHLHLsfvzL7hCun/MWvG04X8Ok+AiXdoo93Zji/CttfvQ363uar/mWl/M7X8QG1/l9yVeadnvpx39HYvZ7Ub14Gpx8DZPBRb4CStuXfC3AXH4JR6DfI0CiCm2R/GboDbz45jPY17SN7fpDa6kUaw2VfEHoK3El2U6aNlTmtGNSpQu3TqzC0pEB1PudcIo8ajFffw7W8/tQXGnG5hf+jkP+hVg+cQoa3J1HjgarS3i5LQR6tjHF+ceZVlwEepav+drK+Z0vYoPt/L7ka3THH3H52HD45y+Ad7i/4xb3g80RvLw5IdCXfM3JQH4SR6BEEGDTf9Qo2zJ53ckH8drlnWhJNCGmxqAXaWHaQqHoD+KKZTvNUiCRZXTAgX+aWouVDWUYyiJZuMhSqH8Hy3V9KK6oCEdaoYleeCRHpykbgwV+Xs5MCPRsY4rzj7OvuAj0LF/ztZXzO1/EBtv5fclXLdoMTXPC5nLBlnLR8MHmDV7ebAj0JV+z2cZ/5wiUAgIkqkSUMN5oPYyNZx7HgaYduBQ7z7ZQ7s2pP5mw6k/iimUnbe9c4bRjfIUTt06sxo1jKlDnc0Dka7KUAu37xMY+FFf6pLw80xJCgDemSshZ3NS8tg7ncHEE+hoBXr/2tQd4/vkgwPmaD1r8XI5ARwRoodqQHMS6Ew/g5caNbCvl/iSqWNb2R3ElWWShNVlm1njw+dl1mF3rg89ph91aYZ2TjiNgIsDFFU6FfosAb0z1W9dww1IgwPnKaVFKCHC+lpK3uK2cr5wDHIH8EaBoFdpSedv557Hh9GM4GTyCmBrpszVVspWgP4srlu1Ou4Aqt4RrR/rx4Sk1mFnrg1viU4Wy+XYw/c7FlcHk7RIrK29MlZjDBrm5nK+DnAAlVnzO1xJz2CA3l/N1kBOAFz8vBEhUSahxHGk+gEeO/Q2HW/YhKLdA1bPthplXNkU/uRTEFavQXsmGGreIz88ahpvHVaLWI/GpQkVnRGkmyMWV0vTboLCaN6YGhZsHTCE5XweMKwdFQThfB4WbB0whOV8HjCt5QXoYAUNYieHxE/dj05kn8GbkFGQt0cO5Fif5UhJXqMQCgCq3iKUjfPjk9KGYM9TPo1iKQ4WSTiWluBI8+DQef/F1nLksJxWuDFNuuBHzJ9bB9vo6PL71EM60mArosPm4ZeUMNNR4OoIhn8POZzfg1UPnELbV4MpFSzFv8nCUOZP2DJdPYvPDz+FC3VIsnNEASiJ4bDPWb96DkxfjEIfOxMqVszCuxgexmFCnsc12Yn3GspeZRmTDqP289Xj8WBnmz7rSxEfGuZ0bsWn7QZxtTQC+0Vhw7VJMG1UFN99KvYOH82pM5cC14MHOvmjPLqs/9bPYtm4jth9rRCQwFkuvWYwr6yuRTGWk4HKxKBvcl+Gey6HsHezoZKf7VOb73eJyT5avWDj1ZTp58dU0NCUnM/gzIw/aCp+5jpGbduP5p1/Ba2dbIZeP68Bl+dxOPLvhVRw6F4at5iosv3YOJtT6IfUAsJnux1Rcy2R3snmZMMr0bMk1/R6Aok+SzJ2v+T+zUvm257lVKnb2ibtLPtPc+VryReUF4AgUjEBUieDw5f1Ye/xvONi8BxEl1G+nAKUqZKmJK1YZ3KINlS4Rn5pei/dMrMJwvxO0EC4/BicCKcUVLR5EazgOWdUZKhe3rcWGiyOxbPl8TBrux+nn/oznWkdj+pUTUEc9L8mDMp8bDjFZHYjh2IaHsfXyMFwxbRyqwruxcZ+OqUvm48qRVXCwlGWcemkNHtu0D8Ls2/C2qyegTtmNx585BlfDFRhfZ8exzc/hdNXVWD53EoYHijWnLb1tk2odiGcou7WxQTaM7IKMpt0b8eQL2/G6NAe33TwfE+p8UE+9gNVbwxgxcQLGDJFwZtuzeCU8GiuXzca4oV6mgvLDQCD3xlQ2rqX2RTLOmf0p4eTG1XixqQ5Tpo2EfngzdsnjsWLhDDQMcZvJpOCyr3iePLkx3T2XyOE+S7ajq51Dpcz3u8H5ni1f8ZDqu5Ry56uBZ6r6AcjM5TfT8qC97s1cx8Sxc83D2K2Nx+zpI5A48Cx26dNwzYKr0OA7gw0PbcAb/isxd2odEgeex05lIlYsmIZR1a4iApvtfkzFtSbsSGd3tbODbWnvldDeDM+WlpzTLyIQfZpUrnzN75mVxrexYz3OrVKxs0+dXsKZ58rXEi4iN50jUDACFK0STgSx8fSj2HDmMZwJH4esJQ+QF5x0r15YquKKBRIJLDeOLsOnZgzDlGo3nHzb5l7lT3/JLPu0oKbdeOyxw/DOmodZE0cgIIawY/U/cKR6KRbNmog6Xxo5IPI6nlhzGGUzZuKqiXXwaFEEIxqcHjeckp2JCOq5rXjk5ddxZs9JeOe/HzeQuOKOIRiWITrdcDoEnN+6Cg+fGo5rFs/C+GFeEzcVJzevwXZtAuZdNRnDyyQ07X4MzzbWYu7M0cDhLXh+1zFciAkINMzHyiVTMbLKjbbuRw62sYy6lD1NWVOcd27bGjx3EAiIjXhNmYSbl89m4oouh9EaBZxuF5yiDfKRp/CX9UGMv3Yp5oyrQafYn/7Ckz6xI+fGVBZ/NqbxRdpCdfancBIb/roB4QlLMH/maJQ3bsK965sxfvkizBhTA+p2puRym7jSTb4imP6ey5XL1p2T6p5LFoHScD5z+fqEHv0u05z5CiBd/YCM/oxgZw51b8Y6pvYinrl3M9Qp12DJzNEQDjyIB3Z5MOeahbhS34n7nrqAkUuWYN7EWjjOb8GDj57HqOULMGNcLQwZsbtczlD2TBzVD+CRNHZPG1WRFFmT4V5RMzxbfCdzTL/f0a5gg3Llaz7PrHS8Vk9swF97mFu9Z2fBkPMLu4FArnztRhb8Uo5ASSJgLVr7j4N349Xzz6NVboamqyVZllIXVwh0WotlTJkT/zm3DjeMroDfWdR5FyXp18FmdBZxRcWpTfdjc2QC5s2ditFVTgjqcaz/yzq81pIAzeCzeUZgzrJlmDGmGt67nhwjAAAgAElEQVRk/px+DvdsbUWl0oRLTc1o1qoxbfm1mDOhFn4WY34B2x5+Hs0jK3Dp5T2Ij7sRK0lcSe7oxc7h5cfWYI9rHq5bOBWjKqzgdB3RA0/gHzudmLtkDq6ot+Hg2nuxx7cIi0Y0Y/POZtRfMRFjalQc2PgK5AmLMefKUaiyBjiz2mZ0IrqUPSU7Up8XDzUhqkiIHX0Sa47W4JpFs5i40vlo3rYa9+1yYu61CzG1QydhsFGxa3lzbkxl8WeuvjAsSOHP1r1Yc+8BlC9ZhNmThsPfvAsP3r8X/gXLMP/KepTZs3G5m3zNdM+dy3afJeOazc50nM92HecqIZAzXwGk5WQmLttyrHs7uaNDHVOfwMur1uCQbw6uXTQByvZVWHdhHK5ZNgdjgpvxl00RTFmxENPHDIGzeTdW37cTznkrsHDqSFSw+r2bXM5UdmZ3Gq55GrE5jd0ThnraI/5yfT51fraUNeWW/gCiej58TS52pmdWOl4rh5/GPb3Ard6xcwCRoISKUihfS6iI3FSOQN4IyEoCx4IH8cCR32P/pe39cnvlfAo1EMQVKi9tz1ztFvHpGbV4/ySaJuSCnU8TyocKJX1uZnEldhjrHtwH96y5mDmxDgEixqVtWLVqB+QJczB3cjVCO57F1sZaXH39Alw5oqx9BPHkevzx8X1QRl6NpdOGQn7tBWw+5cec6xdjan0lQrsfwzPnhmDmjACOP/YMztXf0FFcObsNa597FXtPqJhy3c1YMm0kKhztkSN66148smof/PMWY86IIDY9uBuehYswp+wYHtl4AfVT5mHm5FqIiQg0yQO3U4I1pQdZbGNTllKVPZWr05xHSrIgCGjesxr3vV6NFanEleBBPL1mC8JjFmDBzHGo8dj4tKAkjHNuTGXxp5SLL6x8U/mz6RU8cP9RDLlmKWZPqIOveQ9W3/cKHLNWYuFVDcBrWbhMXdLu8DXTPae+ir9muM+M6XfGQdFdGe+5NFzOel1JV4HFMz5nvhIf0nEyE5c9x/BwLnVvcpG61DE6Iqe24amnt+NkUwiyow6zVy7HHOJ1dA8eun8LomOX4Np5o6DvfxJrNr6BmuXvxPLpDag0ydQtLmcqe0aOqginsdsvJUUU5vJ8Svls0XJLv3h06fOU8uFrm7FZnlnpeK237u4VbvWWnX3uvEFoQEF8HYQ48SIPHgQicggvnV2Pp089hBPBwyWzaG0mDw0UccUqY4VLxPsmVOLjV9ViYpUHEhdYBsUNmlFcCb7+KB46EMC8+TMxoc5vTKtRY2gNxiE4PfC47NAat+DBNQfhv/paLJpSj3IreoU6CU9ewqglSzB/Yi2cF7Zj9UOvoWLRcswf0YIXnzkO/1WzMH1cAlvvWYuzncUVOYrWcBStR1/CM3t0TFmxgC362ja7Xm/FrodW4XDlIswqP46Nh124esEsTBqq443dW/DqzqM4EwKqr1iIpfNo6pCzfVpQJtuuqAct7ZKy7Ckoke28dOKK2rwPG9ZtxbnymVg070qMrHC2iz+DgnrZC5lzYyoHf1JuGYUu05yU/mQj+AdRvWIRZrWJKzvgmbcCVze0Yks2LlPa3eFrpnvOfxAPrU9zn5lcZkUL7sO6dZnvuZRlz+G67J4cHGfkzNckOLpwMhOXJw4BIjnUvWb6KeuY0EGsX/sqWoZPwbTxtRCOvoTNpwOYuXQuJte5cGHnM3j65cO4GHVj5PgALh6MY+wN12L+FSNQZs2r7A6XM5U9E9f0DHYPTxL1c3k+pXq2VF7EC+lwSU5/AFE5X77m88zqwms9jrO9xK1esXMA8aBUipIvX0ulXNxOjkAhCLTGm/HUydV47szjaIye6fdbLOdaxoEmrlC5/Q47ltf72ZbNs4f54bTz3Uty5UOpnpdBXInh8JN/x07X1VgwcxJGBNKQoXkbVt33OgKLl+HqyUkN8MYt+Mfasxi1fCFmjhsKd/N2PHDfHnjnX4Op9l148tl9aIzZ4ZR0RFtCUEQvxq14P26YaewYZB36pR144IE98MxfgYVTrNB01lvFxe0PYM2JIWiIH0DziOW4ejrZKUCNRxCJxBEJn8GOTdsgT1iOq6c2YIi1JmMG2xZMGYlyMceyI/t5qTr08rltePqZfQiOuIqtGVNf7kKHtYBLlU1FtjvnxlRWfxqGZRdX0vhTPoQn73kZmLUU82h6xKUX8fdHTqN+2RJMUF7Fo0/nwuVu8LUzrsn3XOUpPP5Y6vvM4LJxcfC1tbjvqUx2pi579uuK7PQSTi5nvmYSGHLkskHoNHUvLZebpo6JHHwc976QwKRlizBrbDWkizuw+qF98M1bgQVT6hHQwgiGY5BVAVLTq3hwYxATrlmM2W1rrnSz7s1Q9kxcW+zdjw3b09vdJupnuleSn0/0BEl6tsyQ9uLJLQWkP0j4mu8zK1VdqyV6nlu9Z2cJO75ETS+kfi3RonKzOQJpEaDowFCiBfcd+g22nNuAFrmppHYDyubagSiuUJlpN6FJlS58c2E9lo4IwCUVa4OWbIjy3/sCgQziypt44Z6NiE9diFlTR6FtuZNz27D25SAaZkzHpDo3GreswdrDASxYuRBTR5a3b5esnsPmB9bieOV8LJ0/BtjzKB7d78G86xZjyjAJsYi1G9FZbFn9LM4PW4zFC67CWHkPnth6EUOnzcbU0T6Edj6J1VujmHLDCswaWwt3UgS41rgZq57YjTdO2TDjvTdj3oQREA4/jaePBTB11lSM8V/ECw+ux+WJy7Fo2hjUWOJKBtumNVTCIaQpexcPZT+vSyOTdk14eCtCw6djxlXjUOd38IiVNMzPuTGV1Z+5iitp/Km3Yu8jq7DDdhWWLJoI+/7HsO5ULZYum4txVUCobXepTlyucnQQzQrma6Z7ri6GrQ+mvs8MLhtl77gbUio7U5c9+3V9UW31zzxz5msmcSUTl93H8GQudW+GOkY7/yJWPfQanLOuwdKr6mF77Umseq4FE99yDeYMacSmZ0+hfNpcTGtw4Pj61XihZQJWLp+FccnrmhCfCq17M5Q9E9dGq6/ioYfT2D1+KDzWcyHTveI4gideSv1smeE/gkfX5JB+/6ReQVblzNcCnlldnnvNu7FufQ9zq5ftLAh0flHBCOTM14Jz4BdyBPo3AtbCtX868GNsu/ACokoYOoxdXQfKMVDFFfIPbc08wivhB8tG4bqGci6wDBTSpihHenElsh+P/m0/AksWYubE4fBbjVelBSd2voQXdx1BY6sMwVeP6QsXYtaEoQg4zmHL6legjJ+DaZOHwtl0AC9uegWvnbmMCKoxbclyzLuyHuWu5LVFTmL9Hx9pnxbkasGJHZuxeddRnA/GoYo1mLpwCeZS1IrL2GWo7VDPYPN9D2Nz82jc/PZFmDwiAMTPYveGjdh2uBGtigD/mHlYsWA6Rg/xJIkYKmKNGWxLV3ZQp9Qq33CUyWkwytCBaNr1EB5cvxdvxp1J68AMw/xbVmJGA98tKNm9uTemsvjTTLTraGqu/tSROL8HG55+BQfPNSPuqsXsZSvYOhV+R3JEVycud16/uFC+Zrzn9AxcPoetyXy11oNGCjvTcj7ZI1nKN4ArylyKljtf21PryskMXBaDOJlD3Ts89jLWP5+mjqkPIHhgM557+TWcbYlDtXkxZu5KLJo+BkNcMt7csxEbtx1GY2sCYuUkzF82H1NHVsHdtmCVaXuhXM4kLHUAuRPX3DE0prPb29jO83E+XN6f5vlkC6Z/tkgyzqdNv9NzJxcylMA5ufI18zNLwe4UdUwXXqsxnO1hbvW6nSXg44FkYq58HUhl5mXhCFgIkLASlFvwu/3fx6uNm9jCtQPxGMjiCvmL+rC1Xgn/t2QkbhpbCa+DR7AMRB6nF1e0OEKtCdhp62SH2L5eCXQ27SYUiUFWdAiiEx6fhylwAmREWqLQnW64aAFZXUY0HEYkLkO3OeDx+dh5HdfzoWuMaUEeN430J6evAfZ015E7VMRag4hoEnw+Nxxsbo2GRDiIcEyGogsQXV74PU6mGHY4tAy2pS175/Klw6g9JzYam7DD43Yx+9RYK4KRBGQ1WW2W4Cnzwd0B54FIt/zKlFdjKpM/zWw7+wJd+JrBn1oCkVAY0YQC3eaE1+eFy9G509WZy53LWyhfM91zRPl0XO7E17ZbIIWdaTmfXIZs5cvPvwPt7Lz4mpaTmfyZW90r6VFEounrGMhRhMMRxGUNsIlwef3wOEVWL7dN3VB02BxueL1Gvdp1E/pCuZy+buzIh65c09LancxzEUikez5lfrakT3+gMdUoT658zfzM0nH+xRdwdthkjBk5rG0aYte6tue51ft2Dkxe9NdS5crX/mo/t4sjUCgCJKw0xy/hDwd+iG3nnx+wwgrhM9DFFYsDtR4J/7uoHu8YX4kA36q50Fuj316XZSvmfms3N2wQIMAbU4PAyQOoiJyvA8iZg6AoxeFrDIe37Id9dAPqaqvg6qrC9RMkS8XOfgJXPzSjOHzthwXjJnEEMiDA1liRg/jd/u/i5cbnkFDjAxqvwSKukBNrPBJ+tGwU3jqmHF6HtRvMgHbvoCkcF1cGjatLr6C8MVV6PhvMFnO+Dmbvl17Zi8NXHYloHIJDgmjvz9OnSsXO0uNRb1lcHL72lrU8H45A9xEgYSWqRPCbfXfh5caN+UWsuBfglvHXofzU/VinjMeycTdjdiCA8OX78eej63E03Iq6ujvx7pErMM7lQEvT/VgdHY1FVTMwFoex7rU/41LFCkzWXsTzjYfwRi9pOoNJXCGGUATLH28Yi+Ujy7rOsOg+hXgKfYQAF1f6CHiebXYEeGMqO0b8jP6DAOdr//EFtyQ7Apyv2THiZ/QfBDhf+48vuCW9g0Ao0Yo/7v8htjQ+i5gazT3TsnfhA2PfgkVVFTiz89s4UnkLpgRasPViBOOqRyN47E94vOkAmqRKlEleOALvwwdHeHBWHIP68Ea4/Ffg/LHL8FUp2HruIWxrOoZIL62bO9jEFXLq6IADv1g5BstGlkHqvIRF7l7nZ/YjBLi40o+cwU3piABvTHFGlBICnK+l5C1uK+cr50ApIcD5Wkre4rZ2F4FgvBn3Hvo1Xjj7FEJKa37JuSZgnGsWbpq0DNKRu3G59gMYJb2K+84qmN9wLcqP/RYPXNyFNyjVqtvx0fHvxgxsxLrIKMwrH41R9lPYG5Jga74Ha05vw+Go3Gt7Eg1GcYVm006pduNbC+uxYlQ5XGz9UH6UMgJcXCll7w1w23ljaoA7eIAVj/N1gDl0gBeH83WAO3iAFY/zdYA5lBcnLQIROYTHj92Hp08/hEux8/lvtyyIELEEt828BVUnf4cnHAtww+jlGCfpEEXg5K7v4O8Xd+EkWWCvQKVvKd47fjGkU49gU/AELnqvx9uGj0LAU4dq0YN48z/w56MbcDQc6nGvDUZxhUClTVeWj/Dhv+aPwJxhfjjsXGDpcbL1YAZcXOlBcHnS3UOAN6a6hx+/uncR4HztXbx5bt1DgPO1e/jxq3sXAc7X3sWb59Y3CMiKjBfffBprjt2D0+Hj0HStQEOW4UMz34Mhb/wOD14+jlaHH+6yd+G2MdMQPPQzrLm4B3Vjv4Cl7sN4tNGP5aOXoOLYL3H/xV0oG/dZLFarUT+0BmdCEka6TuKeI3/BvsvHC7Ql98sGq7hCCLnsAm4ZX4n/mDMMk6q8sPMpQrkTp5+dycWVfuYQbk47ArwxxdlQSghwvpaSt7itnK+cA6WEAOdrKXmL21oIAgkljiPN+/H3Q7/Cwea9UHWlkGTMa9rFlSfFGVgyagUmeyuhBx/Fn8NDMNf+Bl4ODsOSYTMxwV0GW2wzVh/4M7bIc/CesaNx4swhjBzxNsyrHgcx+Df87PU1ONDa1A17crt0MIsrhJBXsuGr80fgjilDUOWWcgONn9XvEEgrrmiajl1nL7FXWNFhs9lR7nZgmN/NXlUeByTaHcBmg91mg80GUBQTbSZFwUz5BDTRitjGoQNtnzNjJQgCQC+k3/tR0wFFB+KqjoSqI65quBBVcCoYx8mWBPtMOdsFGwvJsiclpUMHYUC/W581XYf1sgkCPJINZQ4b/A47Ag47+0zvAacdbtEGyQaQ8CgKhJGRfvK7YT8dyWUgDAwsNA1Qdd140WcACr1rxncaBEQUDcGEhqCsIZRQEZJp2za17f+EBhAOZC/5iXBre0Ew/CQY+BtvRokNPxjv9CeYMy7Zu+Uj6xx2mc6KIdAfnWKWra1kSR8IwwmVbiypD6DSlb7yyKcxRb7ae/pN7D5zHpogYojPjTq/C8MCbvgcDgg2O4ik9E5ctpn+SMXTnHYTZbjkwNk2Hxt+Nv7NnANxlvhKL1nTmY/fDMl4IxjHqWACwYTKfChSeRhdDFva+UmfNeZzj2hy0mGHn/jppHfiqp3xVzQ5KTJ+0L1g8lQwuEtpGOYm25zOfro/BGggfhJPib/tL8ZdZidM3uoIysTZJA7LGloTKhRVh12gl1Wf6LAxHgKCjVho/Ec8M741OGpxWKfRHt3krfXewV8Gv9n5BohGfcJobJTZKjbjawXxtQyVGR52+fBV1TQcPLgDp47uQVSzISEFkJD8iIt+SC4vqn0e1PicqPG5UeZ2wm4ToduovrVDEIz6ltW5VH9lZZRVvWbmrFGdpqqTOvvbwIvqIOKnrGrsnfh6Oa7ifCSBcyEZZ0MJtMQV0Lgb8Yu4ZHjKqu3N+tXisPkDcYaeCVRX0txjp90Gt50+J/1vfS/R7wLcdlvbuYwz9LIZ9Rt7ViQdxr1i2SCw+8bgkPE98ZcsTWg64grVs4bNUUVjv1NVl9A09lwhlsga/U/cN66PqRrjfdvBykd81Nj9RqNTxoCUDjt0OG30/KGUDE462bPDbp5jhAtTGVk5dOMZQrhYo1pkK6VnlZNSofN9kj3j7gP58VXFof1bcP7gS1AT4Q6YWs8Gdu8kOdh4OpvPkU6Pc+M5Qs+JpJol+T61HoNWGuazSbU5oNlElpFqc0ET7NAFG1S7E5pgg26ToNglVj9oNgmaIEEX7FBsErt/NNhhl1yQRAkOSYLocMIliqwt4xDtcNltcBC3RDtbWJAwJS4mFBWKRjxXIas6FEWGnIhBV1UkElGoigxFSUBVEtDoJccBTYZdk2HTFNi1BOy6ApuuQFTjEHT6ToGgq9CsikY36rNURxvGJp6CyVnBLsFul5itdtEBu+hk9ks2G6tHJCoHlcnphNPhhCTYINhFwO40KhDKT3QBhCkddofxYvW+DZDoN5tZP5rnG60Fo5VnVKAdWnyEfVs9wihrPmXbPic73SivzXw2Z3o25sPXlCDyLzkC/RgBqmda45dx977vYMeFFyFriW5a60HA5YcoNyMseOFzeOGkelNtxmXdCZ+gIKwKcIseuG026FoILfFWxOBFmWRHTI5BkgLwig5AbUZTIsSeez19DHZxhfCtcov41crReMtoWn+FWnj8KDUE0ooriqri2JZViO+4F9FoCK2aA2FIiAlOxOCAbPfA5vLD6QnA6ytDub8clWUVGFpZgcpAGeySmzWCqLHDXnYJ1BAQbBLAOrqi+W40uK3HdXsjwvjOenS3t1XbG+gyqFELxBVq0JqNfFVDKK6iMRzHmWCMNfDpc2MowRr9UVk10tQ1SDYd1S4JQ912DPWIGOaTmChCnYSwAoQUerdeQFjWEFY1RGTqHOpQWA+MGkTU+KBOpcAaStTBJCHDIYpwSXZ4RAEe6iBINnhEsDx8oiHK+Bw2+KiTaxOQUDUjPxJIEvRZQ0w1GutxRUFcVhGjd0Vln+k7TVONDqfOcjfemQikgpqSLkGD267DY9PhFQX4RN38H/DY6Tsba4AJzB/JL8NHOr0EKovEzmMNLkFsEysg0HdGi5oeDiQoOVjbyfifbGK9kTYhRoeuaajzSZgyxMMwSHfk05iSFQXHXvwHxN1/gx5rRUR3IgoHIoIDss0JXXRCcnrgIr76y1ERKEdloBIefxnjMZx+QPQAduIn4eBgvCUOUyPdwkawmyKN2aS0OhCd+lJt3V3re4vj9GhKMMEPkBWj0c44rKpojiTwZljGmWAc58JxnA/Tu4KmaAKKSl0+nXWiApLAtm8b5nXALdrZtSSoWdwh3pDIRtyhDjDdMeRD1nA3Oy3EGuIcVdwuSYSH8dTG+OqW7PCKdngcdngdEuuk+dhnEV7irGQIMAkViMoKIrKCaEJhn+k9nJARSSiMq1Hiq/lbJCEjKsuIxKk8CgRNZR1O6CqgqdA1hb1UVYVXkFEuqqi0JxCwqSizyfDbEvCKOmx2JxKiBwm7B7LogWx3QxQdkCQS0ajjYPhLF0RIkmR8L1CHjHxHnTG70ekQDR6zDpTZaxZt1Nm1OoUGd0moqfOKbMExEqiKwVdVVXB++0NQdt0HRGg0yLgvCIe4LiAMJ0I61blOxGxuaKILdocHkjsAt68CvkAFKssqMaS8Ct5AOQSqbwUJGnUsGXcdgCjBJjpYZ4qJi0n1bOcyED9J+GJ1KvGTBAPV4GlCMepZqvMux1Q0ReK4EJFxPirjYlQ2vospaI4prONJIooVzUrCSLlLRLVLRKVLZKIAiRmG4K2xdBPUQTXFGRLAKV/6jtIi1rd30U1BzXwytGm8prZrSUcO6ljaAckusE4n/W/1+ckuerbJGtWXhLkhuluiMdlE/DM0RcP3TKBJqsOMcy3xzhBN2I1FfDbFZ+o0WyI08U23Ex8lgDq2AtUpdiYMGPWn8VllOZHgZ9qma0zgp/QtkYLsIZ4YQqJhH5VbEgRWXuIyCTsrRpbhUzPr0FDmKgpfZVXBju2bcOm1jdDjYSZwGj4W4NAVSCQcmOMdllYg6ioceqJNwLTEH7uuQtLlJEHeSMeuy7DpsoG1WYNS7UWChE2ljob1TDEdbsnKphjX3mIwhZukgQBjAMdS1MwhE6obTZFcFmyQdeKXDTLIF+SX9ksk+lbQQLINldca2GF1BxMN2wd7CBtTMjAbNjSoYQmXrHIxGEyijyBBJd8LDoMDduOd1dkkyZGYpimwaXRnGlwQ9QRJRww/BxSIdJcwLtDLENnZn/m/9Zl+ZF0j61xTkLdwNfQrQ5C2NOe2wRYmVhlCFvtVMNpyxhiXAEGUWNuA7jSqg+k5yUQ/qnvoRbqN3cbEHxKHBYE4qzOxkcqUqJ2B8unvhLN8aFH4WmoNcW4vR4B2Bvrr67/A5jefQkTp+bVN+iviXFwxPDOxwoX/WzoSy0eVswEmfpQWAmnFFWrABd/YhdixLdAil6DJEWjxMPREBDY5AoEaOzp1kBRANUZtaK6gpshQNcVonOsidLuDjZj43G6Ue90IuD2wu7yAKwC4fIDDDzi8ECQv4PBBFz2sM0sRMYZoQI1Us9Gq0mgQDX+rUOUYmmMJNAYj7HU+lEBTJILmSBShuMwaY9R5s+kqfDYFAQkok8A6bH5RgF9U4RFUM9KGupo00m+2hUzBhI0rshEeoxysk213MKGIRIe4ICGmi4jqEht9jugiIqqAkCYhrNkRVG0Ianb2XVQVENEEROmlCFBZZ9cYaTOa8dQU0RieDFMa7YJiiCM2DWWCDL9dRYA6mDYFXiTgFhR4hTg8UOHWY3AKMlxaApKegAR6memZnVfCkqWf/L813MgEBONlCWFURlZe5h8PILmZr+h/WP9LXujkOzt14oxr20a/GF70nZN1KqjRZYhtRme+zEUjhqlH6sgT+YgrjK9nX0fs9G6okSbI8QgS0RDURARIhCFqUbjUGGxaAglZRlwmviagyDIUVWYjjkwcEh1wu1zwudzweVzwOt0QnS4IThfjJ5wmZyXCxAdV8kIT3UY0gdWpJJ4yzlLrVWb3B+uAqQqiMeqYxtEYTqApFMbFcAyXojKCsThUOWHMr1VVeEzOkghHnA1IOvwketg1OECNayOqhLVNqbFMrVwTb9bVE0SodgmyRqIdmNAU022sU2twlUQZMG6GNRFRJuIBrZqdjWYoms4a/jI1okkwhJ19pga2NepM4p1Tj0PSEnDqMdZhcmlx1qFyaHF4hAR8ggyfkGAcppfLpsNlU+GkToqgQmIdFroPjXuVXjSqazTA7axhzkY1TWGE6gVWB2gyE2LoPmGdBWrQU73B+Eajrwb3DC5KgOiFznznA1hd4zV96YUuuo3zROIpvZujt3YS5RwUdwGX04FynzESnO7Ii6+6jlAoiEjrJWixViARgkCveAhqvBWJaBDxaBBaPARbIgRRjcChRtioN9WxCZO/NEKuqTJimg1x6vqJDjgcLvjdHpR5Pajw+eDwlgHucoBERFeZUdeSSGp08YzwAeiIyhoTSS5EZRbVRwLKpaiKixEFl2IymuMqSBQi/xKfqQNG9y/xssxpR0ASUe6yo9xJLxEVLpEJczRyzmKN2qINzQ6eZUEnBZ3pGEwHJB5qTGSRdQEJiEhodibEkDhifK+zZw19plE1inhin3UjmoY+U6Sf1V2nOpbsl2z0TtEDMmyCDhd1Uol3TBCQWYeVuEgRB8RTu64Z5+rEVaqbNdbBJqFAFKhsOotQYJ1IKivdx2Z0Cj1HVLsITXCwe1KxexAXjbpDkfzQHD5E7b42EU0wuUiiMNXiut3VxmNZEFnn36qbidsyCQJGuI9xL2gqJpTbsWy4G1Wu4vG1NRpFOBaBysSk9nrbEn6Sa3LLpe1xSu1XJEdCdr2XzIgyU9kwpWGjXEwBpJApMy3FrFeprlWoziVlQTHbJkYdwQQvVqcmzM8qdIos0Sg6jtorCVAUGd1DOj0HWPuCPissEqYt+o18wkQDY3CIREsbPfNEo86x0YsiR+wSRMkJGxPhnSxahtUrTLA3rtVZuJlZd7dF33YcYrJwsaRFK7bKED3ahSISKYxIKiCR0JlgH1dIoFRZZA0JiQlFY20zesaxCCtqr8lxdm+RaA+qU5jgSM+rhIGfOWBD/LcwIIGHtR1MIYxEH8OB6IIAACAASURBVOMu1SCy30h00dvuExJdjKgdQxiiEoqUvhllyMQ01h7REBs6EzNW3I7qmhFFqV9LqxnOrR3sCESVCDa8sRaPnvgHzkfP5r+A7QACkIsrhjOpa3TTmHL859w6TKv1sWhEfpQOAunFFV1HOJ5AKB5nURAQ2JPXHKUz4/0VHYIcg56IIhIJIRINIRoNIxEPQ0uEATkKmxyFLoehxCNQ4mHW6Y3Ho4jGY5Ap7EyX4REUeKgTZlNQSZ1IBzVtjTBsmuoSk1UoFIIOCnOmKAoK4ZXaRt3dDgdE6vSRukejhGz0xBhlYZ0IM4yYmr1sBJfEExYSS60ciq0nMcdohLJRKGokqAnWSCWBhhoUuilIGKPshIMx8s6mH6jUwaPGnPVuNPqMzp/RCGcCimBGt5if26Jd2ECbjY2XsYYHa2cZkSjUSLdRm8WK9mG2GhElRgSQGQlEDT3zfxoRM0bvqVNpdRSNd+p4sgai+ZkwoM6srsQhsFcMUKKsAQolZvxPDSxVhmAJBSQW0P/UCFPjBgY0ZsVwNaOSqCnF5i7QiK2BO+skSB7oFJY9Yhb8U2+E5K8pSmOKBIZwXGHCWhtfWQeHRvUM7hKeKk2fiqhoCYURigYRDYcQi4WhJIizxNEI1Hj7/xqJNPEI5EQEEgkGNpWJW5WiimpJQ5VEYp0xhcyYlqWiRdGZmEbTYEiksNlEOCWJTcMhUcnFPhuj+CQcGBgZUSVGqLYZos2irY2IC6PpbeJLwgP7l64xR2PZZ5OLbSO0RkRI28EiQ6xJDjoT2gxszJFgsyPCxi6J8/S71QFm5xpRX20Hm54isqgQ6lww/pn8NHhp8JQJHhYX2bvL+M4SM5gA4jREEdYRoXOsd+pYGjxmvxO3qSEvR1n9Qlxln4mnMn2OmLylesf43vg9zu5pxlnG5zjAOG6MiBu4G1EtVGcY95JRh1A3yN6wAP7ZH4BUXlc0vhJfwnGqQ9qjMyye6sYEKiOexOSxISxrSERlhMIhhCOtTIBRYiGosRAEOQy7EmbiN9W/ejzE+Ez1cSIegyLHIKgxJh5YnR2K6qDpNjQyQlNJrHdaqd5hpwglY1oE1UwGk2g0WuoUbZg0pSqFVppWPrV+aCOV0YVk9S/VNW3cToI8iYBMMrHq3IzP3KSMzMg7YyaDcW+xZwGr/813kwNtzw0mKBrPEopkYxEYTISmz2aEn1nnGs8XeqY4jecPlYjqSzkCnQYlSOxVY0Znn9WvBi8Zf+k8azqGFWVlTgNjkXQkAjr90J0kbhtCr04DEiSWkdhNv0suJva6ympQVjMSkqM4kSvEgVCcotJUI/qh09FZWCm0CZReameVVKcJcCnObpvhZwlqSQEo5tQiKzKjPSrDjFJqm8LUoZYzi9JZ/DCe6R1f7VMK2+/oVCVqF0es6Wjdxav9FrJGiKyKuz3lZJvaS5gU0dO5/O3hK23PCEvkIeGSnm100BuJNoa2ZwiepNnQQefQuSwXc4q2NQ3cSMO4hqbwTqkJwO80n30pAMlHvC4UT34dR6C3ESD+v9a0C389+HMcbt4H1RqY621D+kl+XFxpdwRFk//XvGG4c0oNhnid/cRD3IxcEMgirhiNKTa1IGkytdUZaB/9NLt+bO0CUgJMIcYMq6Y1FWguflNMQ0tMQyiaQCRqiCzxWATRWBjRmNGJ1UiMUeIsioSmz3gcTvidDlS4JfhcLripUypRZ9UBD5umIMHrpHnG1tQWo5FMDV8j5NpcnMAKSzEjJXTWVm4LVUmxaoFZFmMSvtGCYI1++myIK0ZEggpBpU4rdWRJgDBGzJggY42ss3fjd9YZoM9MkFFZhI0ZhGuKE2ZH1IoCsRlh/WxE3YygsTqr9D11OKnjak1XIblTp7BkKieb0G42ADt/Tp4XzdqtJERQE8jqfJvvrMNuLJwhUIuJOqOsM5AwhBcSV6jTSp0E1lGIGx1YJtKYHQfWkTU6FAJdL0cg1l0F//S3QwoUJwyYNf5ZZ9UQBDo2Hq0vLB6zQP+kwVejrDRqSevXXI7TCL5qvEcVNMUVtERlhGNRxlN6UUfJRmVVYtDUOIskYR1VmoogSfA5HWw9GRq9J366rek1ThEep5OtA0PTwUhcMUQDUygx14axbl4a5WxbM4K5lITDpPa+VVAj+MDwlXVYi0BY/9Nv1pxZxmUjAoEddI+zaBBTDKQHPItOox8pdIW4nry4Gt3n1LG0okTo3eIpiXdULrKVFnUxeUhrChjB4obAyTrSFkeNqXWpOiwduwdGB6Zr58DkbgcR2KyLLA4rGgTFHOU2+SkQN1mdQ/wkIcbgrSUyMt4mIhCHTkbgiusg+YekrVfzafwbnVUVkbbOquVAi7vJHTyrx2iV3SCAIbBZ96xR51LkE4nSzXGjzg3GNISjccRJQCThMBGGmoix9WyY2Cfa2XolNGWR1ptws3VN7Ez4Iy7T1DErksTIlIQFk69J0QsdQTG8nP+RLK6QCGZFf3SYoWHylZHWiFToJPq1I5nEHBLJWB1nRAsy+5joZz0jjGkNbdNVGbeNOoLxmEUzmhEHBvBJU/+SeGveLx3LzyZ4GM9FmuJD9yGFCVDkRQcBMEkwTBjCIRMMlYhxHuNmhImFBk+pHqLfY8bzx7y76LljH7cCgYUfh1Q5smh8pbZAOGGsJ5NmaZD8XZ7rFebt0Fle6Vw3GP9nl3q6PB9MOqWjrcUpc3kygwtd8kr+JpmFHe8Fk+Xtphdyq5hiRedao2vdmM7ODovadPJCKnEps6OS8emwjk4O/qXcqK4JuCSIGcLf86lfc8iWn8IR6HMEqB0QV2P4+Z6v49XG54uwzkqfF6nbBnBxpSOEVS4Rf3rLWKwcVcaCC/hRGghkFlfMxhQboGgb/OvcNGgfIUrV0Eke7zH6s0ZD1GoERFVjAcvWuPHeQqP/CZUt1kfrcVB4OYWclzkp/NxYFNFqwrBRHzOkPWnw0/y9U+ckqSlsnJDcBU83umQ11Nob0m1AsM5hisG05Ina7eP+HfLTLRHKnBDEbLHKZS1q16GjadjR1mC3/GG+d1iItpO00JGGubbiOjeukjoPpp3GGWaTihlgvdojI9qFGvM3WiuAWuaKBqfDgYDXB1EszkgVi1yhdWqos9qpBW6JgW1zyc3OefsIpoWSNY5oLvrbxjRDW6O1TBhH4/RS0JLQ2DstJkwj/LSYMU2JKDM5W+4QEXAaayEQT63FEdvY1wHmrnxtbxZ3/i2Vf6zvkivfzv5O5nH7Ip6dqypLT8m5CuuwkKVlR/K7IeB07HBm4mLSb20t9UxlthBNWZJ2L7IoDLPu6ZC9JQh35rApOGoaXHYJAacHIoX7pznyafx34GvbvdTOww5ZtPWD2jHo2nXrhI+pHVr1LUOf1htha5xoLFDHWHDbEqoMQKw6rX1EvcOEhLaIly7rjidrlTkTp+uJHYWRVDJJUr3Toa7NN9NOaSc9QNqpkeqetOI20vE33ffJaZmLhSYtE95ef9J5phDDvJEUMWqtEq0ohnBtRhuyKCwzKom+I+HXUT4MgZFXsTV6istXLWXkSr7o94/zO9cphVqV63O10PR7/rp2JLpi0kGqKhZkSUWiupCi5wJuY2HeYvC15xHjOXAEuo9ARA5j3YlVeOLk/WiKX+h+ggMgBS6udHXiWxoC+OrVIzC91p9xkfoB4P4BU4Qs4gp1VvNtTBnhoR0P6wtrMdqO/7PmclLjvE3HSYpAaN9RqHPaRucgdYM4vWhiXNM23tJpsMv4tWP3s3NanRrLnXtDaSmSoXXSpS+Ryv4OTR0zl47fZSxbrtQ1pyqwxe46dIyT0U5VlmzlMyIWnKLA1lyhkfFiNKbaO6v58tUIS051JPPQ+sze2zquyTuRmGwxF0hk3XSrp5qkwbWP6afiT0cmt9vUsenbgbemgNe2NkGHgmRq9KcqcyqOJ6OQCSX6rf2+Tra9o2259sLz6bCkKIuJfZe8u9jY+dquaRE/aPeQMjay2vd87eqFznWuUYZ2Mau9PjPp25ZE57u5I+fz8UGuFUsxzyu0p5f+uWBYl+m5YQ0L5MrjdsUqNRfT3V9p7s+23bGSaqQ2cbtd2KYopIBTyjjSVZgYmH/9WkyP87QGHgJt4koR2wMDDyVeooGGAJsOdGkX7jn4Uxxp2W+st8cPcHGlKwkokvgLs4fiY9NqMdTHpweVwm3SA+JK9mKn7cyaMyNSyQddU7W2tc2eX/85o5DOQH/v4CSjm66Ta82WNzt51khVv+2sJkkDSSJTF93C2H2aHVYnNZuHO28L23+4yS1JnkzW5lQmkpkjqyXA11ReTBb5MnmZc7O/3ANJtYj5MZ3s2qYFJQnEdK4hXpO40h/FwP6CM7ejPyDAxZX+4AVuQ28jEEy04O4938G2C3w6UDL2XFxJzcQat4jf30DTg8p59Epv36wF5Ncn4koBdvJLBhACPdGY6k7kSnehTRWD0t00+fX9B4GBxtf+gyy3pCcQ4HztCVR5mj2FQE/wtads5elyBIqBgKLJ2HT6CTx49I84FzldjCQHTBpcXEntShomuXViFb40rw6TqjxJS2QMGNcPqIJwcWVAubM0CtMTjam+FFdKA3VuZaEIcL4Wihy/ri8Q4HztC9R5noUi0BN8LdQWfh1HoKcRIL5fjJ7D3fv+F3suvgq1w0YBPZ17/0+fiyvpfeSVbPjOonq8f1I1yt1S/3fmILaQiyuD2Pl9VfSeaExxcaWvvDnw8+V8Hfg+Hkgl5HwdSN4c+GXpCb4OfNR4CUsVgdZ4Mx45+lc8e2YtWhJNpVqMHrObiyuZoV1Q58Ndi0dizjC+uG2PkbAICXNxpQgg8iTyQ6AnGlNcXMnPB/zs3BHgfM0dK35m3yPA+dr3PuAW5I5AT/A199z5mRyB3kOAuH6keT/+cOCHONyyjy9imwJ6Lq5k5qPTLjBx5YNXDEGFK/1uq73Hap5TKgRy24o55e4JHFCOQGEI9ERjyhBXVHN3q1JaBLgwDPlVvYcA52vvYc1z6j4CnK/dx5Cn0HsI9ARfe896nhNHIHcEYkoU/zj4K2w88xhCcmvuFw6iM7m4kt3ZU6vd+O7ikVg6sgwOuy37BfyMXkeAR670OuQ8w55oTPHIFc6rnkKA87WnkOXp9gQCnK89gSpPs6cQ6Am+9pStPF2OQKEIEM8PXt6DPx74IY60HmC7EPKjKwJcXMnOCtoF8Iuzh+ET02sxjG/NnB2wPjgja+RKKKFB43VAH7hm4GZpNKZsKHOLRd4qVAXn68DlTV+VjPO1r5Dn+RaCAOdrIajxa/oKgZ7ga1+VhefLEUiHQCjRir+9/ktsfvNJhJUQByoNAlxcyY0aV1S58OPlDVg8ooxvzZwbZL16VkZxJSJriCkaDIGVT7XoVc8M4Mx06JBsAnxOe1HFFc7XAUyaPiwa52sfgs+zzhsBzte8IeMX9CECPcHXPiwOz5oj0AUBEhBPtB7Cb/bdhUPN+0Cc50dqBLi4khszKHrlv+bV4WPTalHrdeR2ET+r1xBIK66QBRSxwkPXes0XgyojQQAEQcgo2R0+fBg1NTUoKyvLCRvO15xg4icVgADnawGg8Uv6DAHO1z6DnmdcAAI9wdcCzOCXcAR6BIFIIoRVh3+HDWceRVBu6ZE8BkqiXFzJ3ZPTh7jx/SUjsXBEGSS+9kruwPXCmRnFlV7In2fBEUiLQL7iCoeSI9CXCHC+9iX6PO98EeB8zRcxfn5fIsD52pfo87wLRYAGqE+2HsFv9t+Fg817oetaoUkNiuu4uJK7m2kGwM9XNOC9k6rgc/Cdg3JHrufP5OJKz2PMcygQAd6YKhA4flmfIMD52iew80wLRIDztUDg+GV9ggDna5/AzjPtJgIJNYZHj9+LJ07ej6bYhW6mNvAv5+JKfj5eUe/HNxbWY9ZQP197JT/oevRsLq70KLw88e4gwBtT3UGPX9vbCHC+9jbiPL/uIMD52h30+LW9jQDna28jzvPrLgIUtRJMtOCnu7+KXRdfhqar3U1ywF/PxZX8XOyy2/Dr6xrwjnGV8Eg8eiU/9HrubC6u9By2POVuIsAbU90EkF/eqwhwvvYq3DyzbiLA+dpNAPnlvYoA52uvws0zKwICJK5sOv0E7j/yO5yLnCpCigM/CS6u5O/jj04dgi/OHY6GMlf+F/MregQBLq70CKw80WIgwBtTxUCRp9FbCHC+9hbSPJ9iIMD5WgwUeRq9hQDna28hzfMpFgJxJYa/vf4LPHfmcYSU1mIlO6DT4eJK/u4d6Zfwo2UNuG50BVyiLf8E+BVFR4CLK0WHlCdYLAR4Y6pYSPJ0egMBztfeQJnnUSwEOF+LhSRPpzcQ4HztDZR5HsVCgKJWzoZiCCYuIyhfxKHmrXjuzCO4GDtXrCwGZDpcXMnfrXYB+MnyBrx/cjUCTj41KH8Ei38FF1eKjylPsUgI8MZUkYDkyfQKApyvvQIzz6RICHC+FglInkyvIMD52isw80yKhEBcUXH3rnNYdagJtW47rh/txKyhQEI7i22NG7D9wia+LXMKrLm4UhgBbxpTjv9ZUI+pQzyw0d72/OhTBLi40qfw88wzIZBIJCCKImw2HubGmdL/EeB87f8+4ha2I8D5ytlQSghwvpaSt7itEVnFneuO4LFjzayzG3DaUem0Y+4wF946xoH6gIym2OvYdGYtjrQegKwlOGgAuLhSGA0qnHb88poG3DSuik8NKgzCol7FxZWiwskT4whwBDgCHAGOAEeAI8AR4AhwBAYjAjQlaFdjGJ969ji2NYbbIKB4Ao9kQ5nTjlF+B5bUu3DNKDu8UhBHWl7FxjNrcCE6uKcNcXGlsDuGuPXdJSPx4SlDUOGSCkuEX1U0BLi4UjQoeUIcAY4AR4AjwBHgCHAEOAIcAY7AYEUgoaj41a5z+OmORpwJpY5IEW0CfJKNRbRcWeXC9Q1OzBkGJNTz2HFhA7Zd2IjWxOVBByEXVwp3+fUNZfjmwnpMq/HCzqcGFQ5kEa7k4koRQORJcAQ4AhwBjgBHgCPAEeAIcAQ4AoMbgWBCxaeeOYZHjl5GVNGyguG02xBw2FDhEjFnqDFtaGRAQXPiIJ4/+ygON+9DQotnTWcgnMDFlcK9WOsR8fMVDXjLmEo4+a5BhQNZhCu5uFIEEHkSHAGOAEeAI8AR4AhwBDgCHAGOwOBFgKYEvXYpgn9+5jhefjMEPQ8okqcN1fsdWDzchWsa7Ag4Qjjeuh3Pnl6N89E380ix9E7l4krhPqNdg361cjTeM7EaPoe98IT4ld1GgIsr3YaQJ8AR4AhwBDgCHAGOAEeAI8AR4AgMZgRIXFl96BK+/tJpHLocKxgKmjbkpWlDDmPa0DWjnLi6DlD0C9h5YQNePb8BLQNw2hAXVwqmDLvwI1Oq8aW5w9FQ5oLApwZ1D8xuXM3FlW6Axy/lCHAEOAIcAY4AR4AjwBHgCHAEOAKhhIJvbTmFv+y/hEsxpSiAOO0C/A47yp12zBnqxk1jHWgoU9CSOIIXzjyGgy17EFejRcmrrxPh4kr3PDBnqJctbDu/LgDJxrdk7h6ahV/NxZXCseNXcgQ4AhwBjgBHgCPAEeAIcAQ4AhwBnA8n8OEnj2DjG61Q85kTlAN21FV2i8ZuQyN8EhaPcGFlg4hyZxgngjvwzKkHcT56NoeU+u8pXFzpnm+8ooDfXT8WN4+rBK3lw4++QYCLK32DO8+VI8AR4AhwBDgCHAGOAEeAI8ARGAAI0JSgE61x3LnuKF46G+zREiVPG5pU6cTKUS4sHC5AxQXsvrgJW889g5ZEU4/a0BOJc3Gle6iSAHfX4nq2JXOl29G9xPjVBSPAxZWCoeMXcgQ4AhwBjgBHgCPAEeAIcAQ4AoMdARJXHjl8CV996TQONhW+3kq+ODrsAlubhV6zh7px81gHxpYruBw/gRfffBQHm3ciViLThri4kq/3u57/6Rm1+PysYagPuLqfGE+hIAS4uFIQbPwijgBHgCPAEeAIcAQ4AhwBjgBHgCMAJFQNP3z1LO7e3YhzYblPIPGY04bqaNrQcDeubRBR5orgVHAnnjm9Co2RM31iV66ZcnElV6TSn7d4uB/fWzISM4f6YOOL2nYf0AJS4OJKAaDxSzgCHAGOAEeAI8AR4AhwBDgCHAGOACEQTKj4/IbjWH24CWFZ61NQ7IIAn8PYbej/2TvvsCiPrg/flG2w9CJVERVsIIoFAbHXqIkaTWKK0RQTTfKmfen1jYmpb3oxPaYZY+yx994V7A0VBEF6L9u+a1F0wd11gZXm7HXlj7jPM3POfX4zPM/ZmTmhbrKKakN9AmzRkklC5ia2p68ityyrQW001rlIrtQ9JK2cpHw1uDX9W7qi3z4mPvVPQCRX6p+56FEQEAQEAUFAEBAEBAFBQBAQBJoBAf2WoPMFZUxZkcimlHx0Vj7Mti6I9NuG9NWG9P91byHnlmAZIe4a8svPsj1tGUdy9lCiLq5LF1a7VyRX6o5Sn1D5bURbRrZxQyoOta070Fq0IJIrtYAmbhEEBAFBQBAQBAQBQUAQEAQEAUFAn1w5nVvKAytOs/1CYaMFUlltyNdRv21IXrFtyF1RwvnCeFYnzeVCSXKD2i6SK9bB/26fQCZ10h9qK8FGbA2yDtQatCKSKzWAJS4VBAQBQUAQEAQEAUFAEBAEBAFBoJKAPrmyOTmPpzcmkZDROFaBmIuOftuQo+RSWed2bjIGtZTTJ1C/hSSLg9lb2HZhBTllmfUeYJFcsQ7yF3r5Ma2LDz5KUTHIOkRr1opIrtSMl7haEBAEBAFBQBAQBAQBQUAQEAQEgQoC+uTK9wnpvL87lXP55U2KSsW2IYkdTjI7IlvIGdFaRnsPDQXl59iZtoJDObsoVhfVi08iuWIdzLe1deO/MQGEujuIlSvWQVqjVkRypUa4xMWCgCAgCAgCgoAgIAgIAoKAICAIXCKgT668tyuFLw+kk95AlYKsEYvKbUMtHOyJ9VcwtLU97vJSUosPsjZpLinF59Bx4w6UEckVa0QRYv2U/K9/EF28HUVyxTpIa9SKSK7UCJe4WBAQBAQBQUAQEAQEAUFAEBAEBIFLBLJLVLy6JYm5x7PJK9c0eSx2NuAoscNZZkdbVxkDW8qJC7TBziabw9nb2HJhGdllGVb3UyRXrIO0o4ecj/oGERfojEQcamsdqDVoRSRXagBLXCoICAKCgCAgCAgCgoAgIAgIAoJAJYH8MjXT1iSy+HQupeqGLcNs7ajotw0p9YkWqR1dveUMay2jk5eGYlUyO9JWcDB7J8Vq6xziK5Ir1omet8KeLwe2ZliwGzJ7W+s0KlqxmIBIrliMSlwoCAgCgoAgIAgIAoKAICAICAKCwFUCuaUq7v73JGuT8tHeuF0zDY5cv21In2TRbxvq5StneLAEb8cy0ooOsi75H5KLzqCl9it3RHLFOiFW2Nvw87C23NLGHX1yTHzql4BIrtQvb9GbICAICAKCgCAgCAgCgoAgIAg0AwL681ZSC8u4d9lptqQUNAOPru+CrQ04SOxwkV7aNjSgpYy+gbZI7HI5mr2NTRf+Jav04vUbqnaFSK7UGJnRG/TplO+HBjOunTsOUnvrNCpasZiASK5YjEpcKAgIAoKAICAICAKCgCAgCAgCgsAlAvrkSkaJiolLT7HpfP5Nh0Via4OT1K7ivwhvOUODZHTx1lKsPs+u9JXEZ22nSGVZ0kkkV6wnn28Ht+b2UI+Ks3NsbMTqFeuRvX5LIrlyfUbiigYicPbsWTw9PVEqlQ1kgehWELCcgNCr5azElQ1PQOi14WMgLBAEBIGmT0CfXDmRXcKDqxLZecE6Z480VSryy9uG9Gd+9PSVM7KNlBaOZaQXH2Ld+fkkFZ5Go1ObdE8kV6wX+S8GBnFXe0+cZGLlivWoWtaSSK5Yxklc1QAETp48ibe3Ny4uLg3Qu+hSEKgZAaHXmvESVzcsAaHXhuUvehcEBIHmQUCfXIm/WMS0NWfYk17UPJyqoxcV24bs7XCR2RHsImVgK3nFtiF723yO525jU+oSo9uGRHKljuANbn81yp+Hu3jj7SAVK1esh9WilkwkV5JY+uKHzNlzlPTLzcg9OzLgzvu5c0BnfJ0kFjV+/Yty2PvdfLK69qVbl7Z4WqvZ63ds/oqCvfz05kEC7xhAVI+WNLl1E0lLefHDJLrfO5Kh7TP4u4n6YvnD/7V6rQhwu9t56clxxIZ40likVVdpmr2/NnGvjdZrc4/e8Nred0OhWa9xy/WqJmnFl3z8+0ay/W7joUdG0aO1GzJ1EktnHcRrQDfCOvjiYD3Tmm5L1tCMNdpougRNWm65Xpuh88IlQUAQEASsRKAyufLomjPsFcmVa6gabhsK95IxrGLbkI5SbQp70tewP3Mrhaq8ivtEcsVKogRmxAQyJcwbT4eb4g3IeuCs0JKJ5Mpp/pj8HAmd7mD40O4EOoIm5zDzv12HZPC9TBgWQYDSGqWdzvD31F8pHT2WIYM700JqBY+s0YS2hJz0UiSuShwUEqzhqTXMsriN038w+bnTxP1nIuNi/dA0UV8sf/i/Vq8VrGQueHu64Ciz56bYbVibuNdG63lb+N+03QRPHc2AuDY4WyrM2t5nafsNfJ3Fei3Yy7efHcKtewiKE79ysf39DO7dE+WhL/ktJYx+MT3p5CNvevPOjeBfG31Wt8MabdwI3xq4TYv12sB2iu4FAUFAEGjMBPTJlU3JeTyzMYmEjOLGbGqD21a5bchTblexbWh4sBR/p3IyS46w/vxCevn0JSkvmq8PlHIuv6zB7W3KBrzSy5+p+pUrjmLlSn3H0Wxy5XTcf5g4Lo42zqBTl3Bh7Re8sjeQe4Z5kvjHeYIqV3bofzFfpGbI0Fhifc/x25ubSbXby8H0doyfdj8x7mdY/P2vrIxPokjelhEPPcYd/QI4/9erfPD9JhK1kUx6+zlG+F9g9U/Vr2tPCwfDx7qYogAAIABJREFU9EYBJ5b+xA9/ryMhR0HI4Mk8MiGW0BYO2OYcZuEv3zN3wwlK/Iby0GN30K99CxxsTd2j4ZSxthyO8ovhag9T7RbpV7jsRh2QSsKRw5zNbMHgB/W+XbbZpD0GYb78q6oiLJuju3dxsKAVt00ejfvBxcxffxyiJ/Pk3QPp7Ks04x+oM3by12c/sfiQih6d3VizRckdb97LuK65/GPgiy5xI39+ez3G9S1D4/1Z/vB/KbliqNcrLVbwrarHoW0KWPOrMZ2AOnUrv3z1C8sOa+h9S2/Kd9nQ86HBRFVfAWSoef3KmFpoxOHoL7w5aynxZ64egNbu9pd4clwsvvnbLIqTpXG/svqqOo97w0ldlkuHOwdc8fG6WnQ4wCfTduPUu4jDRw9yrrQt4x54mFsiW+EmgwJTGlNtu5KU6eG4iY9N+B5id8LEOG4cujRlhcV6Pfs3jyxVctfQ3nRM/pqfcvtwS5Qbx37ZhWJgP6Ijg3CtXjqvIm4m5hrN/qor7SzSpgfnF7/CMu1QRsTFEuIpIWPnZ3yV1IExsTGEy89YEIMmMhdX59O4ZVRv1lms13qzSHQkCAgCgkDTI6BPruxOK+TxtWfZf1FsC7IkgvptQ/qyzi4ye1q7SIkLkDGwlR2tnR1Zkqji4z0ZIrliCUgz1zzfw5dpET74KEVypY4oa3y7xckVfcvapJW88spRut3pyeHfM+hS+cu1/hfzX1WMHTeMoS1P8sW0T0ntOoHRw/rQxS+Nxf9dQl63GKJ6tUa75wc+P9KOe+8dQVSLRP6Y/hfFA0cxcoQr299dSkFk9etG0b+9+9VtHUnLeG5OJl17dCaytY74XxdC9AT6xnhw9PPP2O4cSUxUKKodv/Nbejj33z2CGMl2XjR2T2AyHy400lbnPH57uvKXeQX7P3ib5ba9GNQvHNs9f15t1/Mwn077jOMdR3PXyG5ot3zNtxcimTrpVuLalbDlAxP2tHHDrjJUFb/mf8LJ9mOZOCqMgnXvM3uTHZF3TmFw4AXmfp1AyH33Mrq/Mwc/MdVeCZvff4tlul4MGdQDpwM/8c4vcNuMRxnX5QLfV64y6FHKkhfnk3NNLKoxrrGMbswNlj/8m0muVPA10GNwGfu+/JqdxnTSqoBl735GvGc0fWM6It3/PR/9CLf891HGGHLUr9Yw1HyYhu2mYm1GIzEBkJWVT0m5BvRbQr5cjDbuTm7vq2DjjIUWxCmVDZbE3XB1SXUeHkf57tkDtNWP5QofLdBit0x+/s8n7HLvx10T++GfuoSvdrVg/KRRDGh9kXmmNOZ7hM8va7FfD3dKjPk+1I/TX880Pt4Mx82NkVydWrVYr9kbmPlFBt1v7Y1n/DvscJ9IV8l+4ksi6dO7O+1bSK9dtVIRNxNzjbd+HjJYSXSNNo3PX12y5/DMahfuHDuU/u2l7P3yKdb73MOYge248N3nxudSwxg0lbm4Op86Rbn53GyxXpuPy8ITQUAQEASsTkCfXNlyPp+nNpwTK1dqQVe/bUgpscNJZkeEl4Lj2aUk5pWh0upq0Zq4pZLAG9EBPBTujZdDY9kWcvPEpkbJFXK28MFju2l7pzvxc7KJMJlcmYdi3P2MGRGBj7SU3PRCUDqhlGvJ2fUVTyxWMvGe2xgaVsi8yb+iGjuOYUPaIcs2dV0Lrkjj3FKe/iWVnv2HcEtPP2wL89DInXDI3cJ/3zlM6J0juSW6NQ7nVzHzlUOEPDiW4S2P8N9fjdyTsYbnZhv59/I9fPbY5ZeVDml8+fQGvO8dw60DQnFOWc3MV/YQfP8ERna9yE+Pz0M65j7G3RKBx+mfeWiuLeMnDGeI+0FmvG3Cnj7BuFYuxql4aZqH9Lb7GDeyC2x/mye3+jJl3BgGtsvk94f+QDduPMPD0vnyAxPttb/A188a2HhuOa89d5iI/9zOCMOkQKw/WpOxMGDcSPRv+cP/peTKr4fTKHZyQFrBNppH3nmAoSFJfDvNQI/Za3jNVFxaHeb1VxIImzKecf3a4njm38scx1flWD254mEm1uGp/PiYCY10vsxcn1j55DsOeffllqExdPC0ofCiBWMhYyszDbVpKu7XJFcMeJQZbPGp0IoFWozK4/cn/0Q77D7uGNMDX+0uvv3Pchwn3MGIAcFITI3jisRrte1E1X1nLx88u9H4eOsXgtuVrGQjEamBGRbrVVtA/IIv+XbedrKcY5j8YFfObsygVVdnTq9ewoZjOmIeeoK7+ne8umqvcp4wNtcEVuNqmFzxOcVHJuavWyKy+OW5jfjeNZah3fP48/m1eE0cw6A2yXw804K5q6nMxdX5ND7pNIhFFuu1QawTnQoCgoAg0DQI6JMrW1PyeWr9OeLFtqA6BU1uZ1uRVNHoRGKlTiCB53r4Mb1rC3zEtqC6oqzx/TVLrpxfwQtPJxBxbwuOmU2ubKfVQ7cxqG87XGzUpG79gx9/X8LOc+W4u2o5Jh3EK0/fWTW5MrQDmt2mrjN48VflcnjzYlYsXcO2czLaD7+Hybf1Ijh/IQ+/+BuHUgpx1J+ToikhKz2Au957hUkDAsjYYeQel1KOGmtLsqdi20PFmRIBe3n2uRNEP3EXY/UvqZrjzH7gT3S3386wXrn8/qSBr4kGK3gc1zPNlD1DO+Ndeb5QxUvT1TZ0Wz9i+u5gpo4eSFybDP6oTD61O8zLr5vwr90RXnnZwMbKJNjU0QyssuKiFYUmY9H0kyuGZwSBIx6+7jiV7+QTA74uZ+bwoKm4tDnIC7+WMPqO4Qzv4ovMJMdqK1fMxToql9/+Y0IjYXrmOez98X3+LevC0OHD6dbSBYmtuTFjEKfEuTxsqE1z9lZODdX05pJfPbligRYrkivbaPngGAb3a4cLJ/l9ym+ox97OMHPj+JrkihHfz1bzyXC8DWlE5zIZmWotf1nVoSrKJjO7ELW9M2UJs1hZFkvbiws4Lo8lwqeMNXsdGXJrDL0qV+1Vj5vhXFOdq2FyxXEjj5mavwYHcPyzZ9jX6j4G+57k8x3u3DW6P30kK03PpYZzV1OZi40l9Wr8p7L53WC5Xpuf78IjQUAQEASsRUCfXNFvB5ouDrS1FlLRjhUIzIgNZEpncaCtFVDWuIkaJVcKdn7BYwsVTBjpxsGvThP0wG0M7dcOecIspv5tx/g7R13eFmTw63TqBt7+7zaU/WOJi2yF67lFvLjKkbvvGVk1uRKWxffvmrrO8MVfh7q0gPzcfAryEln/2wK0MZMY7n+C12ZfpMeAXsSFelxe6SLDxdsTF0cplBm5J64LXrZG/r1LIX8+e9mHNom8+/QBOk4fy6i4Nrjk7OCj6Stwv3cCo3pmM/sJE8vxHTYy/RtT9siwrzxhtdohn7ot/2NaRXJlQNXkStujvPKjifZyN/HaMwY2Zm3hvcd30+6R0QwyTK60TeZzk7Fo+skVo2euVD9E9fRcHjIVl8xVPPd6Ij2n3sot0UE4XcNxO37GNG8u1urdfDbd1JYNB84u/Jp/strQt19/IoPckOnP2jA7ZgzilLKalwy1aSru16xcMbDHkE+1rU8mtViRXFmG08S7uXVIJ7zVB5g19W9k4+9kRFgW35kax1Vecr1JM+Z7dZ8Mx9vgjnja13iOq7cbavWyWpLAT7OOENSvC9r188jsNoq4SBkrn96K330D6R3bGie9B9fouPpWTBPadE/gDVPz1+D26Da+y8tH2tC78F+yOz3AyD59CM2eZ3qMOBrMXTSRuVgkV4yOgVrptd5Gk+hIEBAEBIGmQUCfXNmeUsCT689yQKxcaRpBuwmsnNknkPs7e+Eul4hSzPUcb4uTKyWpO5k940fOdp3I/cNkrHnpJ7IHTOaece3I+v1F3tzXjoefuO/a5EriPzwy8xiR993J+G4KDv38Mu/s6cCDT01iRHgh8yd/RcnwuxnR8QxvfmrquhbIL4Mp2PsTnx30ZdCAGLp7pjP/7a/J73M3w6Md2TzjB1IjxzB2RE+cT8xm5l9q+twzkp6qFXxv5J5Yp3jmnTTSVkQxc565/AIaDatfmMHuNuO5f3wM0q2f8vp6D+6ccjuD9Q/tpl6c2+ey4GXj9gwMNyizamlyZYCUDW+aaK+jlvVvvsH2lmO4Z8wlG1/5tJChb0ytelZIwAGeMxmLq4zrWYMmu7P84f96Z64YJBNUx/nLVFw6FPLvSzPZ12Y8k26PrsoxMoffHvmOLGOaNxfrVqf5xuh5GAPpkPIHP8W3oN+I4fTp4IW8MuNmdswYxEmdwr+WxP2GJFc+4mT4FJ6YPASfxB959i81o+4dyzCXHTz5rolx3OokX1WwGEHb4kX8acx39Wn+MTXe9Ct9GnHZJ8v1Wil5NUmLP2UZvekf2w3d0udZ73Y7Q9qrmPNbFr3HxhHTpQWy6yVXgpP53pQ2OxSyxAxP+wsreOPDJRzda8ttMx5jREwobhozY8Rg7moyc7FIrojkSmP5oybsEAQEgWZHQJ9cOZZdwkOrEtl1obDZ+SccapoE3ugdwIMVZ66I5Ep9R9BscuXqGRZ2OPgE0z1uNGOHRxPiI+X82q/5cPY6TtuGMKa7jKVJbXj4/pHXJldUSayb9TU/rT5AjlsYw4e25Oz8MqL+M5ZBsR6c/H4mny8upNe0W/E8upYlG4xd1xqXy2S0JYls/PN35izfzdliF0IH3c6DE/rT0U9B2ckNzPnzb1bsPUeRYzC9b5vM3UMiaCk/z2Yj97R3y2TrHCNtOSYYrDZoid2Jjfz++xxW7kuh1LU7oybdw9jotniptvOxyYMk3VGdMG5PkJvBgZWWJleGtkd51lR7dpSe2sBvv/7JyvgsfPv3wmGlLf1eGEes4WqE3hL2mIzFVcb1LUJT/Vn+slqD5AoqikzGxYaSExv5+ZffWHNITauuPuRsVjLq9XsZEutP1moTmg8zE2vbXVe3mFU5qyUal/Vv89GCo2RplciltpfKRUc/wjv3daBg+a8mxoxhnDQUWxL3G5JcWYOmYwknTp8mrdiPAfc+yIS+HfGTpbLelMbCUvihYrz0w+HAp3xpzPcHBtKxdI/x8eZg16hLaluu1yuZYr79MZH2/WLoEeaHffJqvvvsD1YfU9P5julMGRVJkJvkks/mVq50ciHFrDZNzF96nppzLHv9Bb7K7ssz/7mDvqFu2JodI1fnriYzF4vkikiuNJY/asIOQUAQaHYE9MmVpPxS7l+eyNbUgmbnn3CoaRKYNSSYCSEeOEob8WGFTRPtda02kVxRkZ+WQW5xKeqKJmywk8pROrviopRjb2uDpjSXTH21D60EF6WEYrUUF2cHHCUqctNLkbgqcdCffYKG0rxssvKKUNnKcXFRoCnQInNT4qiwQ5WfTVauCrm7CzJ1Ebn5xq7Tt1P50VCan0N2biFlWnsULu64OyuQ6rdTaErJz8kmt7AMrb0CZzd3nBVS7G1N3aM13pZNKTmGPlxptxydRImbhytKmT22upKq16nyScvTn93rgKPMHhuT9hjERVu1DUpySC+V4Kp0QCHRkH+pQRz0y/G1pvzjqu9FKiROTkhKbFC4K1HI1ORd8cWWcpOxMGR8Xd3UywWWv6xe0qtK4YazkwKJYeXuanwrvjIXF00pedlZ5BVrkWgP8/OLh+kw7TYGxLXB0ZTmzcUaUxqRY1ucRXZ+CfpiQVc+jh74ujtgU5xrYsxUi1OlL2bjbnBPdR6G/19FKxJMalGhpeBiCUjVFJeUoEKOq7s7TgoJdjZmxvuV9hXYlOaQY9R3JxS25ZfHcbXx1ohXrejjZ7ler2SKycnVoHBUIJPpEx2l5GZmkV8KDm4euFbMtQbXGs5J1eYarUXaNMZTTXHmRXJ0jri7OqGoHDyWzF36ub0pzMXX/E2ql+mr0XdSY702eo+EgYKAICAI1D8BfXLlfEEZ9y0/zdYUkVyp/wiIHo0RmDW4NeNDPXCU2IltQfUsERPJlXq2QnQnCBgh0OAP/9VXC4goCQJmCDS4XkV0BIEaEBB6rQEscakgIAgIAmYI5JWqmfjvSdYm5SEqCAupNDQB/SKIH4YEMybEHbm9WLlS3/EQyZX6Ji76s5hAgz/8G1v1YrH14sKbjUCD6/VmAy78rRMBodc64RM3CwKCgCBwhUBmcTnTViey/GweZRpRRlhIo2EJeMrt0W8LGtraFamd4XL+hrXrZuldJFdulkg3QT/Fw38TDNpNbLLQ600c/CboutBrEwyaMFkQEAQaJYHsEhUvbjrHvJM5FFTZ690ozRVGNXMCwc5SPujbisGt3ZBf2V/ezJ1uRO6J5EojCoYwpSoB8fAvFNGUCAi9NqVoCVuFXoUGBAFBQBCwDoHCcg0f7Erh+0MXySi+dFql+AgCDUUgylfJe31b0tPHCTvbRn5gYUNBuoH9iuTKDYQrmq4bAfHwXzd+4u76JSD0Wr+8RW91IyD0Wjd+4m5BQBAQBCoJaLRaPtt7gU/3p5FaqBJgBIEGJTCitQszYlvSydNBHGbbAJEQyZUGgC66tIyAePi3jJO4qnEQEHptHHEQVlhGQOjVMk7iKkFAEBAErkdAXzFo9dlcnt+UxOGskutdLr4XBG4ogekRLXgq0pdAZ5lIrtxQ0sYbF8mVBoAuurSMgHj4t4yTuKpxEBB6bRxxEFZYRkDo1TJO4ipBQBAQBK5HQJ9c2Z9eyPS1Z9mbXnS9y8X3gsANJfBhv5bc19ELV7nkhvYjGhfJFaGBJkZAPPw3sYDd5OYKvd7kAmhi7gu9NrGACXMFAUGg0RLQJ1eSC8qYtPw0W1MKGq2dwrCbg8DXg1ozIdQDpdROrFxpgJCLlSsNAF10aRkB8fBvGSdxVeMgIPTaOOIgrLCMgNCrZZzEVYKAICAIWEIgt1TNY2sTWXI6lxK11pJbxDWCgNUJeCvs+WpQa4a2dkMmKgVZna8lDYrkiiWUxDUNQkA8/DcIdtFpLQkIvdYSnLitQQgIvTYIdtGpICAINFMCBWVqZuxIZvbhLLJKRcWgZhrmRu9WTx9HZsa1pLefM/aiUlCDxOu6yZW81G3MObyYpblnOauzJUDRjbHBI7ktuA1eCsv3ctWlHVXqKmYkxOPXZixjg9rgVb3b/OPMOfAncy4eI0PnTc+Ae3i8cwTBTtKqUNXn+GfL12yyGcRDEbF0dpE3CHTRqWUErPvwX0pm8j4WHl/N8tzjnNKWIbPxp6fXcO7pGEOEpzNyW0vsymTbtk94N+UoJ3RGrpeN4qPo0Qz2cueK+soz2X94Gb+d3cAmVR42Ff2OYnJ4b8LclEirVEnL5dD+OXx9dhvbVDYEO43gicgh9PJyQ17lOjXH97/PKyk+3N1zNMO8PRFqtiR+N+4aa+u15MQBCtatpfzoCXSlZSDzw67LUBwGR+Pk74SdXS18KUsi+4dZlHqNwH1gT+TuxubwQgq2raBw/RY0qRnodHJs/HojGz0a1w7eSKrckkf+8r8p3LQNTYENNsHDUE4YjFOAK1XNU1Ow/CMKDvigGD8Sp7Ye2NfCfHGL9QhYV6/Ws0u0JAgIAoJAUySgrxj02+EMZu5KJTGvrCm6IGxuBgTGtHXl9ehAOniISkENFU4zyRU1ifGzeP7EajbkZ1CgKacckNgqcJG6M7DVk7weEU17l2oJjGs8qWM7+fHM2vYFH6aomRD1HI+164CvYZfqFJZv/YiPU1twW7ch9NDE8+OxTUi8H+aJLj1o63T1ET/z2Cym7E+ke5f7mdquPS0kovZ3QwnPkn6t9/Cfy/7dn/P66Z3sKMqlQFNGGTpskaCwd8LNsT//jb6Pcf7+OF0vwVJ6hFlrZjIz9SjnjDmhuJs/Bt3NWF9vZPrvy1NYvuMT3j27lwNlRRTqNNhU9OtMkOsdzIy9jUHe7pcTI2qSD37FE4eOExw8nnG+9iQc/I0lqj48EzOSOC+Xqy+kuXt5b/OnHFbey1Pd+hHhIkGo2RJV3bhrrKfXPPLmf0XB2l2oLuZdSqzodGAjAYUSW+++OD50N66d/ZHUKMGSR95fH5P37ya0MS/SYmw/FNUz1WUp5Pz8FQU79qHJLUKn1oBeWfYO2Li1Q3bnNDxiOiBz1A8UNYXrZ5G78AT0GYdLJzuK5/9JGbG43DMcp1YuVA4nbfY+Mj75gtJWd+N1axwKT6HXG6dEy1q2nl4t609cJQgIAoJAcyagP3flcGYxU1efYXdaYXN2VfjWiAnM7BPI5M7euNdgAUQjdqdJmmYyuaJKW8lrO77n+xwXxoZO4N42bfGS6ci/sIFv4uezotiHqb2eY2q7UFqYya/UpR1V9l5m7/qWj1MSOK5py7MxL/FEteRKceLv3LdnDnKfZ3gpog+himQWr3uTd9I7Mm3QfUzwa4GjPjTFx/l54/ss0Y7kqV5D6e3pUO2X1SYZv2ZttLUe/lUpS3h85w8szfVnfMfRFauuvKUSNPnnWHXgWz7PSMbe6zG+jx5OH0/llRdCo3DTlzNl67fstxvJSxGxhFdf/WTrjK+DM072dtigJvHAJzx2+F8OaPvwWNdbGebribToUr9fZVwgOOg5PurelzB9O8WHmLXhQ74qjOXt2HEMa+FIcvy7TDp6gh6dnufp9mH4VyxPKeXQjreYftaZ+3rfzR2BASivlxRq1kppHM5ZS6/q0/+SMesXSlJ8kd06CqdurZEpJGjzz5G34EdKDpzHJvxRPCYNQRmotCypVpZF7uJvyF+xAXVGETYj3sRnXPXkSin5Cz4gb/F6VEQgHzcW504B2NsWULRxLoVrdqOVjcT56Ttw6eCFffFhMj76mMKyGDzuvw1layXFaz8gZ8EJbEc/i2ffzsgcLuk1f/5Mcnc44TDxLlzD/RHbgBtes9bSa8N7IiwQBAQBQaBxEEgpKOO+ZSfZklKIscXNjcNKYUVzJaDfBvTj0Dbc1s4duXjQarAwm0iuqDm2+0UePppAQOsXeD4smk4uUuxtQKMq4kT8h0w5ugmfgNeZGRlLe2dTP5/Wsh11LscP/8P/Tq1kWW4xDrocLuiCmR59bXLl1O5nmXQ0lZiuL/FkaGf8pGoObn+SB0+UcEvv53g0OBQve0g++AkPH0ojrtsUHmzTDi+9M+LTqAlY5+FfzbFdL/LgsRN0CH2Wpzr2JESp17INOk05hfm7+WLjZ3ydGcQzg6YxqWUrXM0kKjKPfs2dBxbRouWrvNElmnZKMzoqPcYP697j7QsO3NP7ER5u0wE/qT022qv9fp8dwnNDH2aifyBOqYsZt/0HUhRT+SJqIN3dZajPzOGW3X+gc3+Cj3rokzASyNzCa1tnc9FtIk90jaGDk1gF0BiEbC295i96ldwFJ7EZ8RQeg7sjd5ViW6FXFdqMPWR++iXFJ1uheGEq7pEtq20rq05CTem5XeT9OYfS+GNodRJ0pUXYDHv5muSKNm0bGZ9/RfFpD+RTpuAa3RG5o15bGrRF6eT88l8KNhchefBFPPt0RHZxKWmf/ExJ8IP4jB+AwluK5thc0r/+C1XYdLzH9EHhIeFSu79R1vFOvEb0Ru4m9Np89NoYPBE2CAKCgCDQOAjklal5eXMSfx3LIq9cv/JTfASB+iPQzlXGh/1aMaCVKzI78atr/ZGv2pOJ5IqOspKLpJWrkMs8cZfKkRjE6PyB95h4aCWtg9/mtfAo2ph8waxdO4kH3uTpoxvYr+7Fg+FD8E2ZzccXNIyOuja5cmzn40w+lku/7le/q/y3/vp/C+mAT1k8n2z8lN1243iy50Ai3eXmVyc0VDREv1UIWOdltVKDahzknrhJZRVJwisfXRar17/IM2fKGd37BR5r1x4fM0cJndj1DPcfy2Zwj+eZ3rY93uaOHUpZwu3bv2efzTi+63Mb/b2dr+pOV86+bU8x9WQSvSPe4v/aRxCY+Q/Dd/xMnuN0vogaQDc3KZy/9G/5yul80WsAXd3K2bXtDV5LDmRy9B2M9vdBIebPRjFyrKVXbUEGmkI1Ns4e2DnIsKmi12yyvn6Vgg1lSB79PzxjQpGZ25mZspqLP/xJ0cFy7IbegYPbEUpWrkfd7ZlrkivFaz8ke84K1GFP4jV+EA4+coO+dWjyMtAWG9h1bgFpn/1KScijV9s6s4ALn/9KWcijtKhYGVNG7h9vk3/IH8eJ43Hp2EKsWmkUagXr6LWROCPMEAQEAUGgERDQn7vy86GLvLfrAmfzxbkrjSAkN5UJE0LdeSUqgFB3hSjB3ICRv+6BtlVsUxeSfHolnx/8gwUlXXmh72QmBFhwTkV1B6/Tzun4b1hVGkhYq0g6u0vYt/Ulnk4sZngNkyuDe77E9LbtyE14k0dPypnQ614mtgrEWZye3ICSs7zr+nn4T2Xxqld54ZwTDwx5giktg3EzuRglk/VrX+LJZH8mdgxDXrCHtTmJnNE608lpAA+HDyHKxx2Hywu58o58y9gDf2Pr+X/8r2d/wlyrZmIyEj5hwsGlSFq8cGlVSsHia5MrSf8wfOfPFDtP59NeA+hUtJLHdizHIfB+HuscSbCDfvuR+DQGAvWj1wtkvf8mBduUyF6ejkf31uZXriRv4uLmfGzbh+LULhDNkZ/J/mURqvCnqyVXCsn96RXyVmVh98DzePXphEx2HWWdvTa5oj21gPQvf6Us9FJyRZK/moxvVqKOvhfPwV1RKGt0SExjCGuztaF+9Nps8QnHBAFBQBC4hoD+3JXtKfk8uf4cBzKKBSFBoF4JvBntz4NhLfB0kIjkSr2Sr9qZhcmVFJZv+oJPLxzjZHkBztLh/CdyHKNaBeIuqcnLnWXtqMryKEWGQiKr2O+/cf1z/CexyGhyJffIN4w7sJw2bV7mpbCeBDlUvgC35PGBU7hLeYEvtoiDPxtQY7Xuuj4e/lUpi3h0+48sV4/km/63M7yFm+kqJpWH2V5IplgqQaspplCtP+jZFrmtEndFBE92n8YkfSUtCZzc9SyTjm2iXduPeS08+poVXpqzc7ll12wKnB+7tCpFksDMdR8sUXKhAAAgAElEQVTxl/o2Pu1zC329lGQe+h/jE3bRMfT/eL5jK5J3v8WrF0N4PHoCt/h6XWdLSK3RixtrQaBe9Hp6KRlf/kwpI3CfNgbntm7mV+GpS9CUAnIZtva2lO6eRdZPC40kV5LJfOctCnc6I391Oo6emZQuX0LZ0UR0ahk2gX2Qj7wFl/ZeV6sFFe7j4jufUOQwCu9JI3AIdKR0+2dk/bIb3cin8RoQSOmfM8k7G4LzPeNwDvHETmQCa6GsG3NLfej1xlguWhUEBAFBoPESyCxRMXXVaVacyUOlFSevNN5INS/LXKW2fNw/iNtCPHCsWbWD5gWiEXhjWXKl+ABfbZzNwrQkktTppNk4EOl1Dy/3Hkn0NSVizXhVq3byzSZXtMVH+H7Du/xWGM3TsRPoq9vBezt+5JTjA7zYKxrp8fd5rPLgT5ciliZYULK5EQRGmFAPy9b1lai2fs77KcUM7fp/PNexC0Hm9thcPsz2r1w37mg7hrvbtMfPUYptWRq7E37n7fOHuCgbxccDJjLOpwXJFVvWttMh5HNeCe9NcMXJygafy1t+rmwDclWRsGMmU08Vcku36UwNlLJj5wzeyejIU3F3M6hsI8/t24J720lM6xBE4dG5FpRsFkqqLwI3+mVVm59A9jdfU7inGLv7nsKrfzjyiqo9ln9KTCZXzpL5+tsUnvTGvpcEXdJR1EkX0ZXqa8TZgMQRW9e2SA2rBemKyJv3AXlrC5Hc+Qhu3aQU/fguBUntcXrwThR2m8n9dhva/vfg2b8V5ZvmW1Cy2XJfxJV1I3Cj9Vo368TdgoAgIAg0TQIlKg3v7Uzh+4MXuViibppOCKubHIE+/k683SeQ7j5O6A+2FZ+GI2BZckVbSk5JAUVqNWpNDvvjf+DtpKNIPKfycdQgeno4WnaGSa3aMZ9cQaeiIHMfc/f8xfy8JLJ0XnRtMZzJnePowiHe3n754M+wIM4mfMYnFpRsbrhwiJ4NCdzQh//ceH7a+Q0fnT+Gh8+jvNNzBL08lVXPY6keDnUhF0ryKNDa4yZzwVUqQ6KfwHRqikvO8u+WGbx2Ppn+4e/zfKdIShJqmFxxk6AqTWLr3r/49vwBDmp1tJH1ZULECIYG2rFny0w+z+7GtOhRhGb8ybOHLSjZLCRVbwRupF612Qlk//gdhTtOQO+H8LhjGI7+Smr69/O6yZX9Z9DJJNiEjUM5LAalryNo865WC6I3js88gFt4ABIbHdrCZPKW/U3BjgQo0YF3HxRjhuHS0Y7C796nILMrLnePwCZpLgWLrl+yud6CJToSZ64IDQgCgoAgcAMIaLVaVp/L5YVNyRzOKrkBPYgmBYFrCTzb3ZfpXVvgp9Sf1SeSKw2pEcuSK1Us1FJacoTf173HB2kePNz3Ce5vHYx7jbfSW9rOdZIretv01VdKcslWl6JCglLiirtczf4db145+HNQ2Vqm7rOgZHNDRkP0XYWAxS+raat4KH4+m/MyqhJ0mcx3PfrTx73qkpHii9v4as+PfHchjUC/e3m56xCivV2R1fRNtUpvGrIOf8vt8fPReT7Hpz37ITv+tPmVK5fPU8nTH1ZbeYAtWspL88gsL6RIC3I7F9wVSlRnfuOBffF0aD+JR1vC0u3/s6BksxBUfRKwWK8pa8j4dRGlZ6rpNew+vMb2Q+5XUb/4ykeVsp2c2bMp3puOTb+JuI0aiDLAFdta7LG5bnJl72F00VPxuP0WHFu7YyuxxUanrxaURe7fb1Gw5ig2I9/AW1/1x0U/6WvRFuWjKSgEfWEEmTO2LkpUx/4k66cEGHovHt11FHz1qQUlm+szWqIvi/UqUAkCgoAgIAjUiEBmsYr7l59ibVIeGrEzqEbsxMU1J6Cws+HzgUGMC/UUW4Jqjs/qd9QiuaK3QU3Ctid56EQ+g3q+yOPtOpitsGLaakvasSC5YqQDVdoKXt4+jxKfB3g8vCc2R57nfgtKNludsGiw1gQsfvi/vL1mRfaFqn25P83yuFEM83a6/O9q0o7PY8aRhczPLiU2+CGeDoujq7uyjomVS81rk/5mxM5fyFc+VpEsCUz+igkHF+Ps+yrvRsbRoeJl9Oqn8sBbidcLfNijL51d7Y2zUqewdP0MZhVG81T0aPpqNjLBkpLNtSYvbqwNAYv1evkg2OITaVW76f4ffKbcgkNL5RW9lhxYQO7fiyk9UYrd0Cm4DY/F0UdZq8SKvlHTyZXzZL79FoW7LmL3wKt4DeyK3LFKmSLUh/7k4qy/KO/82KVKQJ4mSmWpU8j+/F0KCqNwu3skSvvNXPz0+iWba8Nc3FN7AhbrtfZdiDsFAUFAELgpCeSXqXh/Zwo/Hc4kQ2wNuik1UJ9OR/speSs2kChfJySiBHN9ojfaVy2TK6Xs2/w0U08VMKjnteWRLffKknZqk1zJZOvmt3gjvR3Tet/BCD8vzuyyoGSzubK6ljslrrQSAYsf/tUFnC/Jp0hTbW+rnRsBDkocKyYaNYkHv+etI0tZXOzLxE5TeCQ0ghAnfZlx6yyfyzv6LWP3/43a45mKyj5huQsrDqw9J5/MTzHDifIwXJGg5sjO55hy7BCdOrzNK52709rBuB2Zx77lwf2n6dplElP1paLTF1hQstlcfV4rBUg0U4WAxXpVFaLOyUenqqZXuRv2zo7YVNS9V1O4/ifyFi2n/KIPkrH34d4vArm7DNs66NV0cqWU3N+fI2/ZGWzveAuvgRHIq50RpD42j4tf/05Zh2nXlHE2BFGy5weyZ5/B5ta78YgNRXZhkQUlm8XkW9/DyWK91rdhoj9BQBAQBJo4AX1J5i3n83lmYxIJompQE49m4zf//3r48miXFvg7iS1BjSFaJpIraazZ8hn/S9UxrPtD3N0yGA/DH9XzD/DRxvf5OM2bp8yWr7VGOzVPrhQn/s0Te9fgFPQgj3fSl6u15VjF4aK59Ot+NRlU+W+XSjZ3oIV4vm8MmrxigzUf/jNP/sGLB+awurgDD3e/m7uDOxAgl9Soekny4c957tQ2FF5P8EJYT0KcDFeipLFy/X95NvECcRGv8XzHCFoSz4drPuDLzNY8328qd7cKxKny/NHyU/yy9i3eOu/Mw4Of5MFWbXA3llspPs7PG99nvnoYz0aNIMbLEbvqB+G6SaFayeYIV5FcqW8xW1OvpQfnkD37b8qyOyC/605ce4UiV+pL69XNK9PJFR0lu74h66elqPzvx2PScJSBSoOztNTkL3qD3AXbYcTbeA/rhdzZiDHFJ8j87H8UyYbgMX4ojv6O2Jy7fslmhb68lvjUKwFr6rVeDRedCQKCgCDQBAhkFJczfc0Zlp/JpUzsDWoCEWuaJrrLbPl0QBCj23qgEFWCGkUQTSRX1Jzd9wH3HF5HqnQAz4ffwYTgVrjJdBRnHmTu/m/56PwB5J5P8Un0LfQ2eaCtNdqpaXIljVXrZ/BZdlce7T2Gwb7uFeVqr1uyOcCPKqvgG0V4bm4jrPbwn7mNt3Z8ze85oUzrNYE7goLxktpbdgizQQhUKYt5fPsPLCrwYmLYQzzWviutHKVoCs6x6sBXzDyzleOyCcyKu4uR+jLJFLFv+1tMPbGHXOXtzOh5OyP9PZEWnWPV/i9468x2ytym81nMSGI8nYzak3zwEx4+lEafbpN5qE0IXvY2ULjnOiWbu9FSUce38JtberXy3lp61aZtJ3PWdxRdaIfjpNtx6doaqcy+zokVvVOmkyugKzpC5scfUHQwC9uo+3EaNRinIL0u8yhc9wf5C/9Fld0Fx2en4tatJRULbKp9ijd8TvY/adjdMQmPXu2QSvR6vV7J5gjkJlZt1SoQ4iaLCFhLrxZ1Ji4SBAQBQeAmI6DWavlqXxqf7EvjfKG+8p74CALWJzCmrRuvRwfQwcNBHGRrfby1atHktiB12RkWbXqb15JPkWHvhItUip2tDq26lLzSHFwdbufN6ImM8vfBseJgxRSWb/qCT9M0DOk6lXuD2qD/MbLm7VT3o2bJlbyTs5lSefBn+874yy69AVQp2dx3An01O3hve2XJ5gF0c5PpC46KTyMiYJ2H/1IObX+NaSc2s6NcgaeDM0p7O6NVVsaGvMKjoV0JVEBi/AxeTNyPjeeTvBYeRUcXvZiLOJrwNU8eWcU+jR1OUgVSWxt02nIKSrJREcnjUY/ycNtQfKR63ekoz0vgpy3v80FaKkUyF5wkdthUXm8/lDf7TGJiy5a4GjuctDCeTzZ+ym67cTzZcyCR7vJLCRhd0dWSzZGXSzbvuFqyebS/N3Ih5npXsrX0mj/vv+Qu3oI6X4GtmzN2UuOnhduPexH3mC7IHKFw/UwKVsWj6fI4nkN6Inc3vhLEXHJFX3mt9MQasr/9mbKkAmyUSuwqdKxBW5iLtsQH+3ufwHNQV+RO9tfOl/kJZHzyJSXet+Expj8OLeSXrjEs2XzPI7h1kVL0w9WSzS4dvM1X6ar3SN4cHVpHrzcHK+GlICAICAI1JaDT6TiYUcwjaxLZk1ZU09vF9YKARQTei2vJpE5euMn1P8KJh3+LoN3gi8ycuaKhuPg8CceX88eJtazIP89ZnQ4PSXtGBY/n/va9iPB0R2Fne/kh+yxzl7/Jq8lqxsYYnsNS03bqkFypfvCnt8vVbR+GJZvzk8jSGpRs9nSxyoGmNzhWN13z1nn4T2bBitd5KTmBY9c5sX1y2Oe8Et6bYEcubyPbjo33DINKPvpkYS5nUnew+PAS5l1MIF5dgoNtKyI9RzClywD6+wfgKZVcXYWi113ucVYfWMCP5zawqTwPG1t/enqO4sEuQxkU4Ie7PuFyTXTVJO7/iIePlTEi6l7ubxWE+5WzNnRmSjb7m2jvppNPvTtsHb2eJ3OG/mDZg2i15l2wn/w/vIdEIXeC/CVPkzt/B5peb5o/D2X3LLJ+Wogq/Gmj1+nUJajSjpO/8l+Ktm1Hk5kDuGEbOgiHUUNxjmiDTCk1sopGTeGaT8hZXI70nom4R7ZCciVhaFCyeWcCFBuWbPZDaiJ5VO8BvMk6tI5ebzJowl1BQBAQBGpAIL9MzYzt55l9JJPs0mrnrNWgHXGpIGCMQLingnfjWhIX6IJUHGTbaERynQNtdajLC8krK6RAq6JcB3Y2MpylLrjJZNhXOVhRRUHRPmat3YBH6BhGVmxhqPSzJu1UZ6OluDiDiyotjnIP3KRS079y6l9ki7PI1znirnCsSPxU+Rgt2Wy9A00bTVSbiSHWefjX6zKLTFUZ11uU6SLzxkOmqNjuUF56kW27X2aF9k7u6VK1ko9+9VZhWQF56lJKdVpsbaQo7JxwUzggv5JsNAiCTk1JaQG5qiKKtBqwkaCwc8bd1PUVt+ooL80irdwWZwdnnO2rb2MyXrLZwb4y2dlMRNCE3LCWXjWZWWjLrqdWwNkbe0c5NragLbxI3oLXKVKOx6NvHAp345WndKW5aPIK0cncsHdywMbYiimdGk1hAdriYlDr6yvbgUyJrbMSW30i0OgPI/oESjaaIhtsXZ2x1W9jqjr5Gi3ZXFHquQnFuDmZah29NiciwhdBQBAQBKxLQH+w7dbzBTy98Zw42Na6aEVrwIzYQCZ39sJTYexHL4GooQjUslqQcXOLE/9iWnwhQ3sMZ7S/OMOkoYLaXPpt0If/4sP8sGE2eb53Mb59FwLFGSbNRVY3zI+G1Kt+22PWx79T3n0Cnn3CkYkzTG5YnJtLww2p1+bCUPghCAgCgsD1CKQVlvHCxnMsSsylSHWdJanXa0x8LwhcJtDSScIHfVsxLNgdhb2RQ/AEqQYjYMXkSi5bNv/OCacY+od2JkhhZE9+g7kpOm6KBBry4T/z6Hd8mxHAwA6xRHo6iTMhmqKA6tnmhtRryb4fyUn0xykqGkd/J6NnCtUzDtFdIyfQkHpt5GiEeYKAICAIWI2AWqtjzblcXtyUxOGsEqu1Kxq6uQk8FuHN4918aeUix1actdKoxGDF5IqGouJ8tPaOOEikNSpx26iICGMaDYGGfPhXl+WQp5WjlMnFeTyNRhGN25CG1Ku2JBetVoatXI6tsa0+jRudsK4BCDSkXhvAXdGlICAICAINRiC9qJwn151h2ZlcStTXOQCwwawUHTcVAn5KCZ/0D2JYazfkYtVKowubFZMrjc43YVATJyAe/pt4AG8y84Veb7KAN3F3hV6beACF+YKAINBkCKg1Whafyub1bec5nlPaZOwWhjZOAlPDvXm6uy9BLnJRIagRhkgkVxphUIRJlwiIh3+hhKZEQOi1KUVL2Cr0KjQgCAgCgkD9EbhYXM7/bTjHotM5FIuzV+oPfDPryc/RnvfjWjGyrTsOErtm5l3zcEckV5pHHJulF+Lhv1mGtdk6JfTabEPbLB0Tem2WYRVOCQKCQCMloK8ctDE5j//bmMTBTHH2SiMNU6M36/96+PFoRAv8lfoKQaLeYmMMmEiuNMaoCJvEyhWhgSZHQLysNrmQ3dQGC73e1OEXzgsCgkADEEgpKOWNredZcCqH/HJNA1ggumzKBEJcZbzdpyVDglxRiFUrjTaUppMrqlT2LF/P3sR0ip3b0HdgHzoFuiPTV3sy952hq9Zoo7I91Tm2LNxAhl9fYroG4e0Aqux4Nq3axdHUfFSubavaaC3k1vDBGm2Y4KBIXsW/W4+RkqMy8NiFzsNGEBXqh4u9tUDUfzs1evhXpbF/7Tp2n0ijyNabTrF96dXBH5cKwV7+GNGQwZek7V/Pxr3HSc0vB2Vrogf3JbyVBwqDJgqOr+HfRBeiIjsRpBchKlJ3Lmft/kTyFGH0H9qTEB8nJJpUtq88hWN4R9oFeKKwJj4zvhYcWs6/O06Qkqe+1KNvFOMGdb1sq4G35saOyfY19e+rNbnd4LZqolezc5fF86sZzTeiGJr2VWXRmKsSNnNj+JrvGmBs3mCNWbP5mujVmv2KtgQBQUAQuFkJqDRaDlws4vF1Z9mXXnSzYhB+15LAS738eCjcG1+lTFQIqiXD+rjNRHKllMR1/7A124/O4S3RndzCAVU7BsR0JcjLxsx3hq+Q1mjjylsxydsWsHTjIWy638Po3iH4KbPZt2Ah8dp2dI8IoPzIWg7owhkY3YUgT5mV2FnDB2u0YZqDj6SA/KIyVJpLp49n7lnMusyW9OsfRXt/pyZdtcnyh38944XsyPGlY3hbPIriWX9IR1hcFJ1aeiCtIKMyoqGrMtEkb+afHUUEhIYQ7CUhZc9adhW1ZlC/7rT1ccQGFdnx61mxeS/HJD24Z1QUIX5KKDjGv/+ewqlDEPZnd5PjH0ePTm2QnljCuqyWRES0J8hdhvUq0Jv39cL6n9mQ35qITiH46TNrEgdclAqkVU4TNzd2dKZZumWwul59tdIwrqdmLNfr9fibmnurz6+mNO/IeVPjod5jaNrXwJJd1xlz1QNnbgwb+U5X32OznoRmpW4s16uVOhTNCAKCgCAgCFBUruGzfRf4Jj6dC0WGP4wKOIKAaQJ9/ZW8ERNIT18nJHbWe6sQzK1PwHhyRXOWdb+uoygkjqhurXFN38ifa3Jp1z+Wrq2K2Wbqu2A1+//ZhbpdD8JDVOydU8c29CsPJKBJ28GincdISTiHY9RdDNMnV3RHWPTnFjSdBxLXrTU2R+bx9wEHegyMIbyVG5IKVhrObVnAXm0Ivbp0wN9FQnb8Utamt6Bnt9ZwcjubDiSSUWqDc1AUg+LCaOmhuPoi3BQ4KA1EkR3P0qUncYzsRWRoAM72TXsvnsUP/8XHWLbgJC5du9El1A8HbQkFxVpkDgpkEjv0FIxqyICdTlVEfgnIFHJk9raoTq1k9poC2g3uS4+23uTvWcCG4+Bsn85RdXtG9e9+KbmSvIFfdtvTs2cYXhdXsbYghKgOjpzdcBRpl250bueHk61hHOqoSbO+FrP/nz845dmX2MhQ/JQm4l9gZux4pbPaFMu0zcyuka/Wn7Aac4sW69Uc/4A8NpucX72RVwIwpwPVSZZbLYZ11KsZX8P8pJSYGXP6dWGGH3Nj2Oh3OTUdm41ZXda3zWK9Wr9r0aIgIAgIAjctAZ0OTuUWM3XVabalFKG9aUkIxy0lILO14ctBQYwN8UQpFYfYWsqtoa4znlzJP8iCP4/gGhdL9/b+OOUeYN5fB3GK7kdUYC7r5pr4rpMPksISdDIF8rJjLJ5TxzZkEuxsMtizcBO5Ld3I2plAWdsRDNInVxzS2TJ3ASeUPRgcG4J671yWZ7RlYL8ehPg4VLxQg46SI8v4Y7+MnnE96Bhoy/HFf5KgjCU2IJct+3MJ7BhKsLeGI+t3oQrpQ49OrfCoXPjSFDhcSRBoSN74F1uKQ+jVM4zWHrLLDBpKWnXv1+KH//Mb+GVHPu7qbLKyc8nVehLefzA9QlrgVJFlM6Ehw8RUNXNz9/zDnAMyeg6OIayVG9rCbErUEkpPr2DBaW8GxkZeSq5k7+fvFRdpHR2G48kVHHOMpq32OGc0wXQJD6Wlm7RaHOqoSXO+2p5hzezlHM0rpxywdQigR79+dA32xNFwe5jWzNhR72K2KZYFNfW17hpoSi1YrFdz/B1Os9DU3NspEJfKv6nmdJBuZjzUOIZ11Ks5X6/M05eiXH3MXUqQV37MjWET35ULvZobPxbrtSkNQmGrICAICAJNgIB+e9C845m8tSOFU7llTcBiYWJDEpjU0ZPne/rRxk0hDrFtyEBY2Lfx5Er2Lv7+6zReA/vSPcQPZW4C/8zZhTRyEDGBF1m7wMR3XYJwv7QHA6zRhr6Z+KWsTvOiW1dnzixdTVrgsEvJFaWGouQ9rFy1l3PZhaikfnQf1J8eIX44Sa7+Yq/LP8iiuYdw6tWHHgEFbJwXj0NMLD1cElm0PoPAzr3o1qEF9uXFaCUOKCoSOlb04YZzuGxr6UmWzzuEIrIn3UL9cK6yWsJCNTSyyyx++D+3hh//PYS6ZW/6hvugOrqZLclO9Bjah7BAdwpNasiEwwXHWbVgO0XB0UR3a4u3gy3odBUTWm7CP8w55smAyuSKtpDjG5aw5ch58mzbENM/kPSDmXi3diD91CmS0jX49x5M3/BWeFw+vKVOmjTnq0MiC+fuQxXSg54dPCnct5Yd6S3oPTSaTgEul1dz6X02M3ZS15pm6S/lTA19bWSSuqHmWKxXc/wLdpueew3nV3M60O7jN1PjoRYxrJNezflqME9jZMwZrrsy/XfAzN8Ih5qPzRsqkEbWuOV6bWSGC3MEAUFAEGgGBNKLynl7RwpzjmWRW3b5nLxm4JdwwboEOrrLeSM6gMGt3XAUh9haF+4Nas14ciU3nn/mHMdzQCyRV5Ir+3DoNYDegTmsnWfiu7CWuFb+Qm6NNgoOsXz5GZy6RBLRtpwdvywmtTK5ojvOmsW7yfPvTHi7Ftic3saW885069uTDv4GL5K6fA7Mn8tJ91giXc+w/qSc3tGRtPfRkRS/nd37T5NSCJ4dY+jbS791yOB8DGv4YI02zHG4vPqi4NgS5h9xpldUN0L8nKx4xscNUp4FzVr88K9/0VyRRau4OKJCWyDL2Ms/84/iFtufqIA8tq42oSEjK1c0uYdYt3wHaa7diO3ViZZusirn1lyTXEGHqqSAouJyNLZySo6uYI86hBb58aTKQmjvnkd8opQuvSMIDXClYnjURZPmfA31guIybGQOOMjt0KZvZ96C4zj1Hkxs58CrY7PAzNhR7+ZXUyw7BqAor6GvFsS5uVxisV7N8Xc8y2JTc6/h/GpOB47HmbfaxHioTQzroldzvl6ep6835jD7d8DM3whlLcZmcxGjBX5YrFcL2hKXCAKCgCAgCNSMgEarIym/lMkrEtmWWlCzm8XVNwcBnY6vBwczPtQDJ6k9ovJy0wi78eSK6gQrftkJkX3pFdYSt6yt/L7oPIH94ogMKmDzbBPftfPFsfLnRiu0UXB0MXNWHiK91A6ZREdJXiFqe0faDriLPo6HWbe3nPb9Yols44kkcx//zD+EstcAog1fJNGRufdvFpz1IqjsCLkB/ekd0Z4AZxs0ZcUUF5dRXJTCvo17UIX0p3dYEF6VBxtYwQes0IY5DsO66SsnlXJyxe/sl/cmupvet+Zx0JHFD//p2/ljcSqt+sfQra0Pity9/D0nAceogYTZHWDFWuMausTu6kBVpe1h1epDFAR0qTijJ9BVTpVzYPVbF6qvXDEc56UnWbksCY/wIHQJO8kPiiIiVMeevw/jEtODMP34qLi+Dpo042t0Z4Pkpr6b3D3MnXMM5z796N0hAJfLsig+/i9/bjYxdrzOs2yZcZZV2rfY16YxEVrDSkv1apZ/SAk7/rBgfjWnA68UK8ew9no162vnQBwzrz/mzM1/0fIE1m+xYHwLvV4jcUv1ao2xIdoQBAQBQUAQuJaARqvlr6NZzNip3x5UKhAJAlUIPBzuzTPdfQlykYvtQE1IG8aTK7p8Di6ayz7bLsTFhmJ3eCnLk1vQt19PQn11HDL1nZ/T1fMlrNCGtsywEk4q2/9Zy0XfPvSJ7kJrzW7mLzyKLHIgfbsEYnt0BXM35BE6fCA92vngYLCmXJu+hbnL4klKtqXrhFH0CgnA5uQqViU6ExYZRrBTJpvnrSEntD+x4cF4VyZXrOCDfpVCXVma49DGQ4q97QU2/7KesrAYIsNa4Vb1sIImJMeqplr88K9JY8vfiznjHkXfqGBIWMKSww70GtKHzr4SSosrqylV1dAldpf7LE1k3cIdFPpH0LVLW/ycpEYrLZlOrmhI3bqEXZpQunVpg3rnHBIU3enZMp8tW/NpFx1Jp6DKykVQa02a8TVckciKnQUEdY2gvZ+C9O0LWHzSmehBMYS1vLxqBtBe3Mrc+SbGTjDsm2ecZXiQO9KKcVUzX5usAGtouKV6Ncu/nQOnLZlfzekgsJxdVo5hbfVq1tfAYnYsuv6YM/t3QFlGccn1xrfQqzEpW6rXGg4DcbkgIAgIAoJADQicLyjj8/ZL+zEAAB2cSURBVL2p/HY0i4wSsT2oBuia9aW9fBx5rXcAfQKdkduLQ2ybUrBNlGLWUX4xgXWrdnE8LZcyeQu69xtw6TwTqY2Z79LYXlktqIMfipy6tnGpWtClzznW/Ljo6rYgRSnpR7awYedRUvPK0Ng6EtxzELERwXg5XqoQc+WjSWHLnIVsyW3NqFtj6RDgDGWpxK9bz56T6eSrbXAK7sWA6AhaezkYvFQ3AQ76rS3Fh1ny22Gc42LoFuqPU9MuEnQlbJY//GsoTT/C1o27OJqSQzGehMf1p1enQFzltgZaqKYhpT7Zcqm6lX/pTtZsOsiFMpnBuTu+RI0bRNcgbyoXuJhMruhLMq+6QEBEGO1be2J7cTfLV+7h9MUyPCOHMrBHO3yd7K/aUmtNmvHVvoBz+7ex9cAp0vNV2CgDiYiJITLEB2epwdgM8aD0pKmxA2XXY1lTX5vSjFgHWy3Wq8bc3GWLyuTcazi/+iDLNqV5nfVjWFu9mvHV9uQi5q8xNebUxF/5W2Lm70CVrX3Vx/flYAq9GlW1xXqtw5gQtwoCgoAgIAiYJ6DR6UjOL+Pp9WdZfS6PMo1OILvJCbjJbHkntiXjQj1xkRu8O9zkXJqK+yaSK/qft8spLiyipFyNzlaGo/L/2zvzGEmu+o5/666enmNnZmd29vCud71mjb0GGxYWc1laJzLwBwQpQYIcBIgSkyAFEoUgQgJKyAkKJMrxR4iiHCACikBWEkXBSTCOL2yzDnt4WXsve2ePmdm5p4+6XvR7r6q7Z3Z6Znq6q6ePX2l7u7rq1Ts+71c19fvW773KwrVj0aLqPh+5ufhtQTQxrGhAHiWhgPJWw4J6MiriIPLzWFrKoehHgG7CzfahxzFx81yuIQrzC8hFFnp7M7BluEIEb2kBSwUfgdBguln09TgwVx7cBhwQFbE478GgVw/bZkfMt0InUE03/5GP/NISckUfQrfR09sL1zJW2MJKG/Jx7fHHcGXnq7FvNAvD8+Av+6NmoWegF5kKpvIpumegJ+PGdhSf6lERC0sRHNeGRa9/pj5ZWELRB6xsH7JuxUTJ8pB6bLJaW4Uc6raYK8APBDTTQU9vj+SgodzWA3t3ol+sce6sx7LmtrbL5bC+etZir2teu9a4vib2Sn24TV/D5hveh5u312ptFcV5LOSqnXMCE/G5KdtaetvVzX8Hyr1WZR/bK4sr9Z3afDQTYAJMIFUCNP/KyaklfPSRC3j22lKqZXHmFQR2jeL3Xz+CB4dNFGdu4POnQ7zhwCDeOWZi6eo1fPKZafxgJsAH33wAHzzQh1H5wN/Hc5dC7Bq2MaTl8NePjmN81xDeHMzi6+dyOJWrn/AfvvUW/NxdIxjusaDzRCv1A21yDtXFlSZXhItjAisJ1OKsbo5eAS8+eQrG/luxa8cw3A6J+FmdRTe1dXPWUO9RbK/1Eqw8nu21kTRXyyt9e027BZw/E2ACTKBzCNDrmb95Ziqef4Vfz9yMnr3nyAF8do+Pb1wy8a79NorCxkExj29eNfHAXhMXnryMP7+8hPmsjUHbgLlrDJ87pCNnZLBrZhra9iwuPRtgcG+Eb784gX8fz2Muqq/mNM/KJ47sxP4Bl4WV+lBu2dEsrmwZei54PQLp3/wLePkiNNuCaawYSrZe5dpufze1dWs6h+21kdzZXhtJk8WVtGly/kyACTCB+glM5zz85fFr+JsTk7iW8+vPkHNYk0BmZAf++K2jePuwDWf2Bk5bvchcG8fv/XAR9x/Zi4MnJ/Cl8QWckrlk8ND9e3B0cRLfdofwS7f1416rgO/e0GBcu4ovnp7DM/MC9Qzqun9Pn5xn5eiuPthGZ7ycpBtNkMWVbuz1Nmlz+s5qm4DgarYFAbbXtugmrmRMgO2VTYEJMAEm0FoERDz/yhefGcc3zk5juhC2VgU7rDYP3ncbfnkoj6++ouGB27J47bYs8ufO45PPz+EtRw/g8OlJfHl8ASep3bfuwVfuNvHw8Wt4ZCrEkGMgM7gdH7/TxfZ+B3tsA/lrV+OhRLX32+FhF58+uhsP7h9En1MaC91hxLujOSyudEc/t2Ur+ea/LbutayvN9tq1Xd+WDWd7bctu40ozASbQ4QQiIXBhtoBPfe9l/OelOeSDOseZdDivepr34WOH8PO98/it0xHe85ohHHFdDMxfx+deAt59Vz/E9y/jT15ZxFkAx958Gx7K3sCfPjeHp6ZVfMqxo3vxvsDGnQct/GhKx+H+Aj719BU8eiVfU7VGMyZ++77d+MlD2zHkWuBpVmrC13KJWVxpuS7hCiUE+OafbaGdCLC9tlNvcV3ZXtkGmAATYAKtSYDeIHRuJo+PfucCHr+ygKiesSat2cSWqNXA3t340n3DeGO/BSc3gy+c0fC223rxukETmLqO35i28S6zgH86PoXX33ML3nRlEl98aR7/5wEYHMUfvSGDE6dzuPOuEbx7bw/s6av4yPcm8L+TGx/S5RoavnD/PvzUHcPY5tAEti2BhitRBwEWV+qAx4emS4Bv/tPly7k3lgDba2N5cm7pEmB7TZcv584EmAATqIdAEEU4MbmEX3nkIp69zm8Qqodl1WNNEzsyJvpMDSIMMFEEsraBXhOIggBXIx2DmsBsIYDjmHD9ENN+hCKJXYaJUVdDrhjBdkxsszWAjsmFyNfwOu0/O3Yr3n/HMAYcjlhJpY+3IFMWV7YAOhe5MQJ8878xTpyqNQiwvbZGP3AtNkaA7XVjnDgVE2ACTGCrCNAbhJ4Yn8evP/oyfjjZgHf8blVDuNxVCfzOfbvxC3ePYkfWhsZjgTrGSqqKKzTmLz95Hpi5AAgNsDPwdBceLBR0R37nIx0011IhAooRUAhQ+i23xfsi6FADyDSIeF0g/h1vl/s0lY72CKEhknMuC/ohQ+IEbYmEDJnKmBqyli4/ffE3rfeaOnrj31ZcrAHIY0o10AAdVINSLcrrgsY2xrM9x2F4cS1UbYSsSLwOLAUhFr0QC/ITYcFX68k2enc9NVG2SjYstp2KdcoSug6hEQNDMoo0ar+GUHLQYOgG+kkZdS0M0McxMeQayFqApQGGpr5NPf7E26jtqy9JRWqINVyWtPxDrlXs21iOGnR97Zmwa7n5j6IIuYvfR3TpCWj+kuItq5X0clJJKleDTrZGS6lblHXEh8U2oI5N8qJ+VLZA20uHx9t0aRvJdhKtgzAi00UQb6cwzyCkNBr8SFqztGtKR990DNkLWWBA30KAjpH2EYcJJtGC6hqs6lfJW6aN7ZRsXqfzSdNg6pq0Edpmym3qm34bug4jXjcNOjdouzqGKBnxsZQvbVeYVMlUXhKuSnWn+pbaQvWX7aC2qXWqXhgRF5VWtbPcdspP5hGfm0nDE/ZxL8l8YgRqXf6nqe9kZ0VoZbIqz/hVQi7VphU7RHzZEhEyOw/hjnuOoX9ge9UzqhZ7DaMQZ049jetnn0RYzCUFNe0PC13/1luUZYmYbQXXm0nJa/RGI1krzFle5xLyZVtOSlbnWrKovlMnIf1JkulL1+jkPEjOe0qz0RotJ5HY2Np8VrejlcfQ+XPzWbo8Vdlc1+8T1R9xumrti0Jkxw7hrnuPYWBbY+x1PVvh/UyACTABJpAOgWIQ4dnri/jE/1zE8xMssKRDufm5fuZNu/GRu0exs9fmVy43H3+qJVYVV7wgwKlHvwbn5NfheHPSCSsLEmpypYIwUYSJojBQFCYKwkBebjPkPg86irARaiYC3ZGfyHAQmC6E6SCib91FZGWgWQ5gZKBbtM2SDlY+EPC9AvzAQ94PEHoFeIEPqpseUikRbC2EKwIYWgQbAZUGExEyCODqIVw9QtYI0aMLuJRWC+DoApYm4GiRFCQsLZT5kBChhT6CKJTOL33KTi4Q0W9yJiscxpLwIjUg5TySU6zuf5XzSoIHOa/kpEqnVTq08brUVTQIg7jZyAkTi3AwjwzmIhuzwsaN0MVU5GJRuCgaGRT0jGQpDAsZ20Kf46DftdGbcdHnOvHHRp9D+2z127HgWCYMw5TlGYaql2MoYYYW+k4cC3oDGK2XRSlIPokcQt/JJy0LrcVZ9fwAP3z8XxCe/BZMb146VpqI4MOEp9nKTYyASANCTZfiYMlxE4BHNistp+zsRTDg63SsEvqkkAAdnmYhSsQZCJDlUH50rEpTwS0WC0ngUOMoSTpT4gb9V+KZsC+lL/cFiRyUnGyIjpNCCNkMNAQaWbyOUAo1sVARKX2BRIxE+JCSodIpY5dZtUdykd/KYUvSSzuOf6hjYyFS1lnIc81AEIsrpEIoAVG1UdU38f0SG5J7NA2O8OX5Rm2ncqQAFDvslWNNyzao8qUakChmaGXJq/JNdeqcUnVVYlEiBClmkWYg1O2SkJSUneRBtZCMY29fiVGUYYTMjtux9663Ids3VNXca7HXIAzx1PGncOGFpxB6ueY8saDrEl2HRAhb+NCkErWK1rQinS4tOlkUI3VcOT+TrsEikqJHIkauBqokSpK4RuehZseimICvm/DpXI0FtiL93YCp7FPT4WsmQk29Mp2sh845L1LnXKCZKGp0Tqv20D5KX5Yr1hNalE3Ja3VZd11Nb5NiEwmTRnzhvFmYU6XS/y7U3xwl/q1CRLZNgxn5IIZSIqqSjo6mNBZ8xb4KabL/bWP7cd/r34btg8MNsde0rvGcLxNgAkyACaxPwAsjPHd9ER//70s4PsFDhNYn1topfvONu/CLr9mB3X0srLR2T22udlXFFXLMzr58CZdeOQ94OTjw4QgPlvBhCQ9m/K1HAYyoCCPyoYcetMiDJr99ICgCYQAEBRq8prxbEQJRGHu68bbkN+0ToXwyV3lTTDfWpRgTPY7FkI6TUXLq1HrsoulG7Nhp0HTpygIyKkaPH3xqKGo2AqHBi4BcROKQLiMHSCyivCxdg2Vo8ls6h3QzHTuC8mlk/DRfOs2xQCKjAMgB1JXwQPsq75OrPWiU7Q09xckvQBC3yIeIAogwREQsw0D9ltt8Fd0AEz459rGwtSQMLIQ6FkMdeWEjp2eQ15UYU9AyCKwMTKcXdqYPTiaLrJtBj5uBZVnSelxDl04DNcC2TBXxQM6wSZE0OkzdhGUoho6uQ6e+0A1Ypi7bS6wMkwQKokDs6X9ywAzp2NJCvUH/XIdeXdYPJy57NfOtxVklIeDMxDzOTC6gGCYSiXJAEkeHtpNop5bydvpFESVkCze/oV49Eac/bBSBclN0i4id+NiZsokB2Y5OLEnA0pBssw2V1jGSSBJlY5KxQccRw3L0kU12FEfLrHTgErtST+elolByLJMWUnVpN2kkFEUmo2QiyHbSOrWJXhZHkTMykkYIFIM4mkYIeKHa5lFEihQaAV8KNolbp6LIqA3ULnnOyGiXcrvoXJDtl0KFDttU6/SRPKTdUB6qR5L2yx6qCPaifdX805LtVJxgpfNuWXdXxCQkGVbxecsmQs67gGvZGOhxYZEqWWWpxV4pz/l8AQuFgrTJ9Vz/zV3eqx21Mt6peu7lGJLyOZOcT7LSUgsoWVyN1VT9kfTrSqknueaXM11+ziYxISv3q/pV9HUttdpgR2ww2YqrzHqcS2SrJ5SwSuE6VdO5lonBbKZh9loLQk7LBJgAE2ACjSfgBREuzhfwsf+6iMcuz0ufhZf2IuDoGj77lt34wB0jcigQ+Qu8dB6BquIK3fwvFgMsFsP4uWVyQ57EahCM5ImmGkqTDOEpxeaTmEI3gsnYATnugR47BtBIbCExgUSFkMQD+i5KYQYRHRfDpmEyukmSBYRhQBi2EkukgmHFHhiFX9ilYUW0rsSUOByDslKhN+VwAKHLKBQaypSXH006j5EgR5eGHQE9lgbXVIfJe9oKh2zZe7KW++vLrKTykLXMRw2xoHYrz1fzBUQQQgsKEH4Bmp8HAvoUSh8t+U37pTCTh4j3a1LYIqZK7BIk1oQ+aHsifpFTnY80eEnXxVEMxMWPhQYankV9GEQa/DjSQboA8VAO+ay14l5fdbGKsEgiEqgvyEJkZAA53yJCtO8tOPKOhzAydmtVLLU6q2SrNByrIbOqr+g4wiAdyVjsSCqd+Dnyt9I44paWxQ6VtuICKs+JeFtJNajmYK/317PGC3OFQrGsRKnEUBvj/OR60oZyGWXxqSz3JNvK50flELiKJ/EqrKHk+qq11R7Ur9fmei7EN/Oq3LJqyQJwLE0OxyOxrNpSq70uSXsNlL3W2I31EEjr2FqbUHsvr19CI1BupF6V1n9z51X+QdhIbg3uEbJXM7bXJCxxlSJqsdcG15CzYwJMgAkwgU0QoIdbL03n8anHXsYjl+ZQYIVlExS35pCxHgufuW8X3ntwCMM9HLGyNb3QnFLXEVdCLJGzelNdlFu2IgiglGrZLBDJkAN5N5qoG8nt6PL5IlQGiZMXOxyJE1qVR+XtdMUz0NLm8vNQKV4sy7Z8i7zyBrl0S1xyOmtzgNZ24ZLGrHbjnWwrR+ssbzq5spRGDkJRApf08KltcvCK2ifDFOJQhYAEliIQxNExJGJJEYbEl4ISuuL5P6RDHYUyQkb2RuJg02+Kmil1OhVDUUYUfaTqLJGLEDqFtyfbSGQRESjCqTSDgoiQGzyEkcM/jp6BkYY5qySuSHstKWHNOYlWlrKG1lZzharpecszWt3pXNZXNZRcrf7V3MT1Xd4aCl+RdJPTZqxTYG01lpErpoZ+12ysuOJF0l7p3iiddm6ee+seWb3vmi1j1GZFzSOahr02r/ZcEhNgAkyACaxFgAQWeovQX/zgKh4+N4sZCk3mpaUJ3LM9g189shPvPDCIQUeNDOClcwmsKa4seVEpEqBsCDXcwsbDKMqDMwjkyliOjcZ2xJ0QR1Ks3SWrP4tOZBY1Xn215ebj4oEtpXkkUn3CLIUMVaJaSmENsXRRWefVhZnlW8tiVlliUpEo5XD/iighmX2Sw8r8Y0GtItZAcSynU/RoGFA5cj3eUtpAaUj8yJgW+u0MzGSY1yrdUcuTVXIoyvYaz2lSw3lbg1XXkGtHBCSU2rsWo07+M5GGs5rYK9nszeJ1TSbGiZnAMgJp2CsjZgJMgAkwgdYhQPNBXpwt4KsvTOLvTk7iypLfOpXjmiwjcP+ePnzs3jHcv3cAAzYJKwyo0wmsK67wzX8rmkAVNzcebbJcnKkUTKoJWcvzS0toKMlFQsCx9HiYRfU3Bm1GXGF7bUV7be86peGssrjS3jbRyrVPw15bub1cNybABJhANxKg+dquLBTx+PgC/uDpKzgzne9GDC3d5p999bB81fLdo73I2mpCfl46nwCLK53fx+u0ME0pZfWiKaApvWEWHAnQ9SbdYABpOKssrjS4kzi7EoE07JXxMgEmwASYQOsRoCFCs4UAp6Zy+PxTl/H4lUX5MgJetpbAsGvg00d34z0HhzDWa6uXgWxtlbj0JhJgcaWJsLkoRSCNm392Vtm60iLA9poWWc43DQJp2Gsa9eQ8mQATYAJMoH4C9MDSC0P8aDqPvz85iX8+O42JHA8Tqp/s5nJ401gWH3vdGB7Ytw2Drilf7sFLdxFgcaW7+rslWpvGzT+LKy3RtR1ZCbbXjuzWjm1UGvbasbC4YUyACTCBDiFA87BM5jw8eWUBv/vkOE7f4GFCTe1aIfChwyP46TtHcM9oFn08v0pT8bdSYSyutFJvdEld0rj5Z3GlS4xnC5rJ9roF0LnITRNIw143XRk+kAkwASbABJpGgKJYCkGIF27k8FfHr+Hh87OY5bcJpc7/3pEMfu3ILrx9Tz+GeizYPAwodeatXACLK63cOx1atzRu/llc6VBjaYFmsb22QCdwFTZMIA173XDhnJAJMAEmwAS2nIAfRrgwV8DzEzl84ZkrODGVk2/q5KWxBDKmhg+8ejvef8d23LujF72WwW8DaizitsxtHXEllK+3jXganrbs3FatdBo3/0pcYXtt1T5v53qxvbZz73Vf3dOw1+6jyC1mAkyACbQ3gTASKJLIMlvAP5yaxNfO3MB1noulYZ167JY+PHTPGI7u7MVwxuJJaxtGtv0z4siV9u/DtmtBGjf/HLnSdmbQNhVme22bruKKpjRhOINlAkyACTCB9iRAbxS6vuTh3GwBXzkxgX87P4s5Hiq06c581TYHP3PnCN65fxtuH8ogY3K0yqZhduiB60auLFLkCoeSdWj3b02zlLOqYyBjwtSrz6L94osvYnR0FAMDA+tWNIlcYXtdFxUnqJEA22uNwDj5lhJIw163tEFcOBNgAkyACdRFgOZi8aMIlxeKeGJ8Af94ehJPX11CLojqyrebDt7ZY+JDd+/AO/YP4PZtLgZc8mH0bkLAbd0ggTXFlZwfoRBEoJMSPDRog0g52XoEBAQsXUOvYzRUXGF7XY88798MAbbXzVDjY7aKQBr2ulVt4XKZABNgAkygcQQoiiXvh7g0X8SJyRz+9sQEnr62iHzAT9GrUd6VtfC+Q8P4sX0DeO1oFkMZC6am8dwqjTPLjsupqrhCLaWIFXoKxgsTaDQBeu27RhenNTKuJXKF7bXRPcT5VRJge2V7aCcCadhrO7Wf68oEmAATYALVCYRCoBio+Vievb6Ib56dxhPji1j0Q8YWE9jXZ+E9B4fwrgODuHM4g0E3fgvQWo4L02MCFI4iWD1hQ2hRArWKKy3aDK5WlxBge+2Sju6QZrK9dkhHcjOYABNgApskQJPe5oMQ44s+jl9fxL+em8Z3Xp7HTKF7RZbDwxl8+O5R3Dvag/0DDrb32LB0nSNVNmlj3XgYiyvd2Ott0ma++W+TjuJqSgJsr2wI7USA7bWdeovrygSYABNIj0AyXIjeJjSVD/Cdi7P41tkb+NFsEcWw80cwbHN0PLB3AO+9fUjOp7JvwEWfraYuoCh7XphALQRYXKmFFqdtKgG++W8qbi6sTgJsr3UC5MObSoDttam4uTAmwASYQMsTIJGFpoRYKAZ4ZaGIS/MeHn5pWoot1/MBOklnsXXgyFgvfuLgEO4YcnFoqAc7ekzYpg5D40iVljfWFq4giyst3DndXjW++e92C2iv9rO9tld/dXtt2V673QK4/UyACTCB6gRoyJAfCUzlPFBEy8V5D/9xfgaPjc/j8oIPrw1fJdtnaXjNSBbvPjgk51HZ2+dgLGuhxzJgGRp0jlLhU6IBBFhcaQBEziIdAnzznw5XzjUdAmyv6XDlXNMhwPaaDlfOlQkwASbQSQTovSYU0eJFEW7kfMwUQ1xb9PDdV+bw7PUlPD+Rw2wxRCsOHqJhPQf6bbxhLItj+7Zhd9bC9h4Le/oc9FYM++GBP51ksVvfFhZXtr4PuAZVCPDNP5tGOxFge22n3uK6sr2yDTABJsAEmEAtBEhoERDwwwiLXogbhQDThQAvzxdxYa6I564t4cxMTg4n2orXO49kDLxqMIPXjvTg9kEXh0ey6LcNjGRM+bYfik4xNA06zaVSS8M5LROogQCLKzXA4qTNJcA3/83lzaXVR4DttT5+fHRzCbC9Npc3l8YEmAAT6DQCyRwtXhiBPnPFAHPFEIEAzs0UMF0M8MJUDudnC5gqhJjI+VKMyQWRnNul1oXmSdnmmBjOmBhyTdzS72Bfn439Ay5uH8rA0YEB18SgY8A1dGQsQw71oQ+P+KmVNqffLAEWVzZLjo9LnYDneTBNE7qup14WF8AE6iXA9lovQT6+mQTYXptJm8tiAkyACXQ+AUET4lIzBVAMQzkBbjGIUAwjOXQo50VyHhfT0DBTCCSQG3kf814ko0pyfgjH0OWH1mnojmNoyFqGjDzJ+2HpLT4DjiH3W7oGW9fgmDQJLQkpkN8cmdL59taqLWRxpVV7huvFBJgAE2ACTIAJMAEmwASYABNocwJJlEvSjDCSMgyCSCAUQkaXUBoSRdQ6faP029A1Oa+LjEKR30pE4YUJtBoBFldarUe4PkyACTABJsAEmAATYAJMgAkwASbABJhAWxFgcaWtuosrywSYABNgAkyACTABJsAEmAATYAJMgAm0GgEWV1qtR7g+TIAJMAEmwASYABNgAkyACTABJsAEmEBbEWBxpa26iyvLBJgAE2ACTIAJMAEmwASYABNgAkyACbQaARZXWq1HuD5MgAkwASbABJgAE2ACTIAJMAEmwASYQFsR+H/CwX1aGCxaLQAAAABJRU5ErkJggg=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7" descr="data:image/png;base64,iVBORw0KGgoAAAANSUhEUgAABFcAAAGxCAYAAACne1nFAAAgAElEQVR4XuydCZgUxfn/v3PPzt4H933fNxIOQRDkCIIoiHiARoNBQdSYwyvGfySJR8R44hEDBH8IYhQ1akRAiYqKohAhHHLJyn3svbM7V/+f6tmB2d2Z2Zmd3tnunm/n8YnOVle99Xm7urq//dZbBkmSJPAgARIgARIgARIgARIgARIgARIgARIgARKoFwEDxZV6ceNJJEACJEACJEACJEACJEACJEACJEACJCAToLjCC4EESIAESIAESIAESIAESIAESIAESIAE4iBAcSUOeDyVBEiABEiABEiABEiABEiABEiABEiABCiu8BogARIgARIgARIgARIgARIgARIgARIggTgIUFyJAx5PJQESIAESIAESIAESIAESIAESIAESIAGKK7wGSIAESIAESIAESIAESIAESIAESIAESCAOAnWIK0XYseJPWLKvJ2bNnophnbNhjqOxeE49veN9rFnzDj76bz6MLYdg1g03YGy/Nki3Aji+Bav+/ire/uoIsgdOxbU3TMbANtmwn2swdD/K96zCQ8+8jW37Cvwlu83CvQti66ds18rV+GhnCaxdJ+KGW6ZheMcmcIj66rQrCiLlO7DioSXY130WZk8dhs7Z0XtArcyi6LVyRdz52Lx2Dd54azO+d9rRuucoXHH1ZRjatRlSo0dZtz2yn75H6+lDMWRwC6TWfUbtEkrUUZ92eQ4JkAAJkAAJkAAJkAAJkAAJkEBcBMKLK+X52PR/z+KlNevx39xr8ej9szG2Vx4scTVXz5PLd2DZfY/i87xLMGPiQFi2PIHlhwbhmhtn4qJu5fj8r4vwrnsoxo/uhJPvLMPXzS/DTdMvQa9mDiBCP3549zbc/UFTjJsyGRd2zobVloWmuRlw2EwwRGNq+R68+fxz2GgYiqmjcrD3uVewufN0/OqG8RjQ4gw2RbIrmvpFGV8FCk6egcuWhawMB2ymqCwD1Mos2n5Xldt2sgxr9pzBl8dKcdrpRsdMO67tmYdx7bKQaTPVUdtpbHnhcXxkHowLB/dFqyw7nPvewctrJYy8aRrG9W9VPxEkVKuyn1ywZDrgSDHDGGM/5eJK1FGfdnkOCZAACZAACZAACZAACZAACZBAXATCiCv52HTfI1h+4BiKDubjcNur8dDvw4srRQfex6plq7HhYBbGjGiLbd9sQ9dJC3HN+MHIK9mCNX9/Ff/66iTSelyMa26eiiHtm8ARiMhoMQQdXXvw2df5sAyfhduvGo2uzWp8968SGCqtmcjOdKD400fwyydPYOStt2Jm9x/w2P0vAGPvwNxpQ+Bcdwv+sKEDZsy7CZP6evBV2H4U4dslC/HQqYtw++zpGNUhMzpBJRi3rxLFBQVwmtKRZT+MNfMfwPp2M3H73EsxwPAp7rs7nF0t/JEtQUdYhhfasX5xVeTKuHR8/sxL56NYSj/D/YtXIHvUPJl1i2BsCWdWjh0rHsKSfd0Vi3ISwsr9n+bji6MlKPf44PVJsJqMyLKZ8MDwNpjZLTeywFL+Pyy941VIk2Zg8sS+aJZigLdiN95e9DCOD56HSy8ZijaeA3h/1TKs3rAXnnZjgyKP3Mjf9A8sf/0DbD2bhR4XX4Obpw5B+yaW0L+nHqgeuVIUpl75ut8KX9sT2L13G34oaIUx192CacM7ogkUiH6J63bAk0mABEiABEiABEiABEiABEiABOpDIIy4chgfLf0Wvp5WHH72JaysGIm7wokr7j1Yc8+fsd44EFfMGIecvS/ikWUfo/PspzF/YjY+fmwxvm52MS4b1xPl65fgHe/FuOnqSzE4dw+eXbAIbziH4BcLp6DDsTfw5KqTGHHzbZg1ujtyxXKfkEc+Nj55Px5flYsZD9+GSRkf4L6HtqLnTQsx+5I+MG75M+5cXITRC+dixigLvlkerh+H8OaCu7FsTxF8FjMyOgzBlcFLjWKhKV6Y//AkPjzSBpMXzsHEAe1g2fECbvtDOLs6ITM4tCESw/EpWHvPIuzsNw+3XZ6FjQ8+7P/32WPRq2gd5t77FHJ/ej/mXz4SbTIak1kpvn56ARbt7Id5tykT5bToix/x/LYTOFnurtWx4S3T8deL26N/0wgLcHyl+OZvv8PLe63oM2oyRg8fhPY5NngLTsFtzUJqahG+euFlbE27AIMHdIBvxxqsPtUb100dg8G2rXho7Vn069MZfdpI2LlmHYzDp2BYq+N45r0Qv3cvxco7d6L9TRfjopEW7FiyGBtNgzFySB+Yd795vl75un8eh/pOxBUT+gNbluHF0wMx98pLMDxP/C1QRxuEdWcs1ybLkgAJkAAJkAAJkAAJkAAJkAAJNDiBMOKKB+UlLpjsP+LDW3+Hp4uG4s4w4op7/xrcee9byJi4APOmX4DmP76CeQ8sRdMpD+G6znvw1OIv0On6Bbh+Qm8YtjyBXz1TgUl3zMHUPqewdMEivJVzOR5ceAV+Urke8373NzSfch9uuXw4WqeF6nsRdqx6FH9Z9m/s6vALPHbXTPQvXIGFi3ai37zbMHtsL9i3PYUFf9yNAbcswLVju8LhDNOP01vw0uJVyO94CSYNa4HCf7+IlT90w5W3zMK4Hs1qRZZE9IQcJXIQm19ejHcMF+PGay9Fj1PLcFtYu3oiLyjfRySG8+MWVxLFrAmMBSdxxmVDVlYMS6sigJ3+1h68d6AQXkmqVUpEr7w2tRtGh1eUAEhwFR/FwZ3bsfmrz/DF5l0oNHfCRdf+HNNHdUGzkk/w6JN70HHaBFxyQVs4jv8Hf31gF3reNAkXtd6Dx1aeQL9RYzF+UFMYS4vgTUmD49Qm/OHVEL97vsNzt1UJI32P4x93bUaTqyfhktGdkX7iE/z1ge/QZc5kXDzgDJbf9jZSr5iBKRP6IGv/G5j3pgEzLx+FsW0PYQnFlQa/6bEBEiABEiABEiABEiABEiABElCaQB0Jbffj3bn34qkI4krZN89iwUPb0fvnCzHnkt5okv8O5t77jBxNMdmxGs/+fTMOlWUhw2EDKgtw8kxn3PjYfbh2aBlW3r4I23rPxR1zLkGfkg/rjMLI37QEf3p6JT4r7Y8b712A64Z1gX37s1gQJGKYv16MhQ8fw4iFN+Oq0V2QJaflCNEPjxOFhaXw2dOR7rCgZPMTuOOJQ7jglgW4RkTOxJzs1IsTGx/Br54rx7iFN2G8/V+450/nRZ/QdvndGYlhvOKKuplFvpwvfWM31h0qDFnIYTbijWndcHHbzDrGhASvqwJlZSUoLXXCeWwb3vrbdrSYOQvj2+zD/Q8txY4jhXDYzTB6hUjWDrMf+S1mXdQWp7/dgI/XrcemH0zoMe5K3DBpINqke7HnqxC/W3bg6YAw0mYn7rn7EIbO/ykuG9kWGd7vsfYXr0O68jKM/Ek5Xr1jO9r+bBzGjGqHjAPvYu4qF6ZPG4mx7Q7heYorSt/jWB8JkAAJkAAJkAAJkAAJkAAJNDiB2MWV/E1yno+tu4/Iu+vcdXEB/vGPb9Hpyjsxd0p/tDy2BnPvfQG5P/09rmr5JRY/8wN6z5qBSUPaIl1eCmNDVtNcZEjf4bkFVctdai5xGezDC38734bYwadXxQd4/C/L8O9dGZhy+124YcogtE03A4fW4o67VyLn8l/h51OGwPOf+bh7dQ6mzP8FLhvcGv4AmLpFotKvn64m0uQFMvfW6G+k3YSObHgIv368DOPvvhnT2vwXD9wTxq6m+/HwE9ExjCyurD3Her6amCl02d750SG88r9TKKr01qqxW04K/jahE37SImSIk798/vu4/4tMTBvaD4Pb+JcPSZ7j+HTxPdjfYy7GdSrAo6+dxKAR/TBUJDSWS1Rdnw4bJFcZSouLUVJ6GF//8z24Bs7E6KG9kGsK8XsfJ177dVXkSo8f8OydO9Ht5okYN7IdMoq+xfMLP0KTOVMw9oIirFgYtPRnP8UVhS4XVkMCJEACJEACJEACJEACJEACjUYgdnHFXYbjpwrgrHQDtiw0se/Bsl/+Bdvbz8Dtc0cBGx/Hgy9vQOefPY15IzxY+eAynBkxG/Ou6o/Kdx/Dkl1dMP2Gy3Fhy4N4IZy4culAWCrPt9E08zTW/XkRnn/vBLrO+S1uuXoEujW1Qt44x7MLK+98EFvaX425112AwtfuxvKysbjxmiswpG1G1a4tIcSV/E346+LX4R42B7MmdUbB6t/i/33RCdffdj0m9G0OW2BTnhr9rbabUP5mvPj8apQNug4zLmmP/OW/xVNHh+HWG2fgwvbHsSqcXS1MOBklw2riyrVtsf3eB/F6xlTcvXAyWuxagt88uRbtrn4c8xudWQa+f0XZhLYf/lCI32w6jJ2ny2sNkHt+0gq39m+OZqkR9q9y78XqJ15HUbfxmHxxf7RKN6P8wAd4/tHNaDHrakwYasZ/Hl2Fgv6XYsLYvkg9+BqeWOvG0CvG4wLfOryyqzVGDx+CPk2OY8OTy1FwwQxckL4dbx+o/ftFfVx47a4q0WS4B/9ZtBjbO07DVZcOhe3bl/DnT5rgypkTMbLNwepLfyiuNNrNjw2TAAmQAAmQAAmQAAmQAAmQgFIEYhdXarYsVeLw5yuw9O/vYndFOwzvm4J1Gz9Dr6v/iPmXDYZt77tYufrf+HRvAQzNemLC7GswZUhXNPV+i2fCiSs1krO697+OO+9/Hh9vOwF7dhNkpdtgMXbDrHsXYOqwdrB8/yFWLF2LjbtOI63LMEy9YSYu7tkGmeZA1tgQ4oq7DN99uAL/fGc9tud7YG4+EJfOmYWfDumEPHuUWzG7y7Bz/Qq8/vZ6bMsHsroOw6VzpmNsr7bIsnhRuqsuu6pgRmIYnHNl9ihk7nwZjy1dh3x3F4wd6MAH6z9Bz1mLaiW0TTwzJ7YqnNDW6fHJy4JW/O80vjxagtNODzpm2XFtjzxc3SMPbTOEwBZpa2oPyk58h4/ffQ/r1n+LQwUS0lp3x/BJMzFlTE+0zjbAeeBLvP3Gm/jXF3vhyuyK4VOux/QxPdDKdgRb176ONe98jj2eHPSacAXmTB6Bzhln8e1btX/v6thzPufKyBYwHdyCN9a8jve//BHepgMxZfZMTBrUHrnub84vHxrZBhkUV5S6l7EeEiABEiABEiABEiABEiABEmg0AnWIK26UHT+FAl8KsnPDJCkt2oHlDz6KzzNG4crLxqJb5Trc8+j3GDbv55g1tjuypTIUFRShuNwDgy0VWTmZSLWZYazaKthly0JWhgM2X7kcEWNKzUV2egrO6SJiKYerGCdOF8FZ6QkCdX75hsnrRNHZQhSXu2F0ZCA7Ox0plmCBJHQ/PM5iFBUVobTCB6MtHdk5oo/mqmiX6Hxyvg4J5ppte+qyq6qNSAzHtIfh7BkEOJk9xTh7thhOjxlpqRY4y52wpuepgJkPFQontBV0hMAilgWVu73wSoDVZECWzYw0q7EOYSUgXLlRVlyE4uIyiMvHZE1BenY20lMs/sgnbyVKCgtQWFoByexAxrm/eeEqKURBYSmckhmOrBxkp9lhMfpC/45KFJx0wZLpgCNF5G9xVdVbCVjTzl9b8nUfVE5ERhVLSE9LgcPiRmHw36K7BFmKBEiABEiABEiABEiABEiABEigkQnUIa5EYZ23ArvefRHL39qAnccrYXbkoe3YazH38lHo2Sw1JqEiitb0WYQM9elX9ooESIAESIAESIAESIAESIAESCApCMQvroi0J+VFKCwqRpk/NAApmYGv/JGWbCQF36g7SYZRo2JBEiABEiABEiABEiABEiABEiABElAVAUXEFVX1iMaQAAmQAAmQAAmQAAmQAAmQAAmQAAmQQAIJUFxJIGw2RQIkQAIkQAIkQAIkQAIkQAIkQAIkoD8CFFf051P2iARIgARIgARIgARIgARIgARIgARIIIEEKK4kEDabIgESIAESIAESIAESIAESIAESIAES0B8Biiv68yl7RAIkQAIkQAIkQAIkQAIkQAIkQAIkkEACFFcSCJtNkQAJkAAJkAAJkAAJkAAJkAAJkAAJ6I8AxRX9+ZQ9IgESIAESIAESIAESIAESIAESIAESSCABiisJhM2mSIAESIAESIAESIAESIAESIAESIAE9EegDnGlCDtW/AlL9vXErNlTMaxzNsyNxOD0jvexZs07+Oi/+TC2HIJZN9yAsf3aIN0K4PgWrPr7q3j7qyPIHjgV194wGQPbZMN+ztbI/XAfeBuPPPk60kcvxMzxg9EiNfpOynatXI2PdpbA2nUibrhlGoZ3bAKHqKJOu6Jop3wHVjy0BPu6z8LsqcPQOTt6D6iVWRS9Vq6IOx+b167BG29txvdOO1r3HIUrrr4MQ7s2Q2r0KOu2R/bT92g9fSiGDG6BGC6h83UrUUfdlrIECZAACZAACZAACZAACZAACZCAwgTCiyvl+dj0f8/ipTXr8d/ca/Ho/bMxtlceLAobEFV15Tuw7L5H8XneJZgxcSAsW57A8kODcM2NM3FRt3J8/tdFeNc9FONHd8LJd5bh6+aX4abpl6BXMwdQZz/y8d6DD+KZd75Ev4VLcOvlI9EmIyqrgPI9ePP557DRMBRTR+Vg73OvYHPn6fjVDeMxoMUZbIpkV5RNwFeBgpNn4LJlISvDAZvJEN2ZamUWnfXnSnmO7YBrx1vw/LgVUvkZGLPbw9ZvBiydLoLBXpejTmPLC4/jI/NgXDi4L1pl2eHc9w5eXith5E3TMK5/q/qJIKH6IPvJBUumA44UM4wx9lMurkQd9WmX55AACZAACZAACZAACZAACZAACcRFIIy4ko9N9z2C5QeOoehgPg63vRoP/T68uFJ04H2sWrYaGw5mYcyIttj2zTZ0nbQQ14wfjLySLVjz91fxr69OIq3Hxbjm5qkY0r4JHIGIjBZD0NG1B599nQ/L8Fm4/arR6Nqsxnf/KoGh0pqJ7EwHij99BL988gRG3norZnb/AY/d/wIw9g7MnTYEznW34A8bOmDGvJswqa8HX9XRj+ObnsGfn1uLTTuPY+Kvl2B+LOKKrxLFBQVwmtKRZT+MNfMfwPp2M3H73EsxwPAp7rs7nF0t/JEtQUdYhhfasX5xVeTKuHR8/sxL56NYSj/D/YtXIHvUPJl1tYibhDMrx44VD2HJvu6KRTkJYcW5/o/w5H8Nye0EfF7AZIExJRMpY34Na+9pkQWW8v9h6R2vQpo0A5Mn9kWzFAO8Fbvx9qKHcXzwPFx6yVC08RzA+6uWYfWGvfC0GxsUeeRG/qZ/YPnrH2Dr2Sz0uPga3Dx1CNo3sYT+PfVA9ciVojD1ytf9VvjansDuvdvwQ0ErjLnuFkwb3hFNoED0S1y3A55MAiRAAiRAAiRAAiRAAiRAAiRQHwJhxJXD+Gjpt/D1tOLwsy9hZcVI3BVOXHHvwZp7/oz1xoG4YsY45Ox9EY8s+xidZz+N+ROz8fFji/F1s4tx2bieKF+/BO94L8ZNV1+Kwbl78OyCRXjDOQS/WDgFHY69gSdXncSIm2/DrNHdkSuW+4Q88rHxyfvx+KpczHj4NkzK+AD3PbQVPW9aiNmX9IFxy59x5+IijF44FzNGWfDN8gj9OL4Zz/7+TbhbmvHBF1+g36w/xCauBOwTL8x/eBIfHmmDyQvnYOKAdrDseAG3/SGcXZ2QGRzaEInh+BSsvWcRdvabh9suz8LGBx/2//vssehVtA5z730KuT+9vw67E8GsFF8/vQCLdvbDvNuUiXJyfvw4KrYshVR2utaVYG4zBI7Jf4K5Re/w172vFN/87Xd4ea8VfUZNxujhg9A+xwZvwSm4rVlITS3CVy+8jK1pF2DwgA7w7ViD1ad647qpYzDYthUPrT2Lfn06o08bCTvXrINx+BQMa3Ucz7wX4vfupVh55060v+liXDTSgh1LFmOjaTBGDukD8+43z9crX/fP41DfibhiQn9gyzK8eHog5l55CYbnib8F6miDuuJy6jPgeQ4JkAAJkAAJkAAJkAAJkAAJkIDyBMKIKx6Ul7hgsv+ID2/9HZ4uGoo7w4gr7v1rcOe9byFj4gLMm34Bmv/4CuY9sBRNpzyE6zrvwVOLv0Cn6xfg+gm9YdjyBH71TAUm3TEHU/ucwtIFi/BWzuV4cOEV+Enlesz73d/QfMp9uOXy4WidFqqzRdix6lH8Zdm/savDL/DYXTPRv3AFFi7aiX7zbsPssb1g3/YUFvxxNwbcsgDXju0KhzNcP4qwY+l9+MeJgbhioBUv/G0Fmk2uS6QI4wA5SuQgNr+8GO8YLsaN116KHqeW4bawdvVEXlC+j0gM58ctriSKmQ8VBSdxxmVDVlYGHDYTolzAFPaqLnn1erj3fAhIvlplDPZMpM36OywdRkQYFRJcxUdxcOd2bP7qM3yxeRcKzZ1w0bU/x/RRXdCs5BM8+uQedJw2AZdc0BaO4//BXx/YhZ43TcJFrffgsZUn0G/UWIwf1BTG0iJ4U9LgOLUJf3g1xO+e7/DcbVXCSN/j+Mddm9Hk6km4ZHRnpJ/4BH994Dt0mTMZFw84g+W3vY3UK2ZgyoQ+yNr/Bua9acDMy0dhbNtDWEJxRfm7HGskARIgARIgARIgARIgARIggQYmUEdC2/14d+69eCqCuFL2zbNY8NB29P75Qsy5pDea5L+Dufc+I0dTTHasxrN/34xDZVnIcNiAygKcPNMZNz52H64dWoaVty/Ctt5zccecS9Cn5MM6ozDyNy3Bn55eic9K++PGexfgumFdYN/+LBYEiRjmrxdj4cPHMGLhzbhqdBdkmQTB2v3AgTfx/174HzpOnY7L8vbh7geejiICJJI3vDix8RH86rlyjFt4E8bb/4V7/nRe9Altl7++SAzjFVfUzSzy1V2y4mq4930UspDBkoK0a5bD0nFUHUNEgtdVgbKyEpSWOuE8tg1v/W07WsychfFt9uH+h5Zix5FCOOxmGL1CJGuH2Y/8FrMuaovT327Ax+vWY9MPJvQYdyVumDQQbdK92PNViN8tO/B0QBhpsxP33H0IQ+f/FJeNbIsM7/dY+4vXIV15GUb+pByv3rEdbX82DmNGtUPGgXcxd5UL06eNxNh2h/A8xZUGvuWxehIgARIgARIgARIgARIgARJQnkDs4kr+JjnPx9bdR4Bus3DXxQX4xz++Racr78TcKf3R8tgazL33BeT+9Pe4quWXWPzMD+g9awYmDWmLdHkpjA1ZTXORIX2H5xZULXepucRlsE+OJAm0ce+CqehV8QEe/8sy/HtXBqbcfhdumDIIbdPNwKG1uOPulci5/Ff4+ZQh8PxnPu5enYMp83+Bywa3hj8Apqa44sDul3+NP/zf1zgqpSPN5MLJUwUwpebiyrv+gjkTg/KX1OivsCXcrklHNjyEXz9ehvF334xpbf6LB+4JY1fT/Xj4iegYRhZX1p5jPV9NzBS6Tsveux+uba9BqiyuVaMprzNSpz0Jc5tB4VvLfx/3f5GJaUP7YXAbfx4fyXMcny6+B/t7zMW4TgV49LWTGDSiH4Z2zoZ/JVrV9emwQXKVobS4GCWlh/H1P9+Da+BMjB7aC7mmEL/3ceK1X1dFrvT4Ac/euRPdbp6IcSPbIaPoWzy/8CM0mTMFYy8owoqFQUt/9lNcUehyYTUkQAIkQAIkQAIkQAIkQAIk0GgEYhdX3GU4fqoAzko3YMtCE/seLPvlX7C9/QzcPncUsPFxPPjyBnT+2dOYN8KDlQ8uw5kRszHvqv6ofPcxLNnVBdNvuBwXtjyIF8KJK5cOhKXyfBtNM09j3Z8X4fn3TqDrnN/ilqtHoFtTK+SNczy7sPLOB7Gl/dWYe90FKHztbiwvG4sbr7kCQ9pmVO3aUlNcyYFXLGEpccLlBVAloGSPugW/mDUZPZqnwBzIiVKjv01zg5a85G/Gi8+vRtmg6zDjkvbIX/5bPHV0GG69cQYubH8cq8LZ1cIkiznRMKwmrlzbFtvvfRCvZ0zF3Qsno8WuJfjNk2vR7urHMb/RmUnY/X/KJrR17/sY5R88CO/J3bUGSMqoO2D7yY0wpjUNP3jce7H6iddR1G08Jl/cH63SzSg/8AGef3QzWsy6GhOGmvGfR1ehoP+lmDC2L1IPvoYn1rox9IrxuMC3Dq/sao3Rw4egT5Pj2PDkchRcMAMXpG/H2wdq/35RHxdeu6tKNBnuwX8WLcb2jtNw1aVDYfv2Jfz5kya4cuZEjGxzsPrSH4orjXbzY8MkQAIkQAIkQAIkQAIkQAIkoBSB2MWVmi1LlTj8+Qos/fu72F3RDsP7pmDdxs/Q6+o/Yv5lg2Hb+y5Wrv43Pt1bAEOznpgw+xpMGdIVTb3f4plw4kqNHXvc+1/Hnfc/j4+3nYA9uwmy0m2wGLth1r0LMHVYO1i+/xArlq7Fxl2nkdZlGKbeMBMX92yDzHMKSR3Lm8QLblSJYWt03l2GnetX4PW312NbPpDVdRgunTMdY3u1RZbFi9JdddlVVV8khsE5V2aPQubOl/HY0nXId3fB2IEOfLD+E/SctahWQtvEM1M+oa3kqYD7+49Que01eH/cCl/QVsy2vtNhzGoFGOR1X2EOD8pOfIeP330P69Z/i0MFEtJad8fwSTMxZUxPtM42wHngS7z9xpv41xd74crsiuFTrsf0MT3QynYEW9e+jjXvfI49nhz0mnAF5kwegc4ZZ/HtW7V/7+rYcz7nysgWMB3cgjfWvI73v/wR3qYDMWX2TEwa1B657m/OLx8a2QYZFFeUupexHhIgARIgARIgARIgARIgARJoNAJ1iCtulB0/hQJfCrKDIzaCzS3ageUPPorPM0bhysvGolvlOtzz6PcYNu/nmDW2O7KlMhQVFKG43AODLRVZOZlItZlhrNoq2GXLQlaGAzZfuRwRI5bmZKcHRY6IpRyuYpw4XQRnpSeo5fPLN0xeJ4rOFqK43A2jIwPZ2elIsQQnVK2jH1XRKaHarsszHmcxioqKUFohwVyzbU9ddlXVHonhmPYwnD2DAL04HX8AACAASURBVCezpxhnzxbD6TEjLdUCZ7kT1vQ8FTBTPqGtoCMEFqmiGHA5IUkeGExWiGS24lqKLKwEhCs3yoqLUFxcBnH5mKwpSM/ORnqKxR/55K1ESWEBCksrIJkdyDj3Ny9cJYUoKCyFUzLDkZWD7DQ7LEZf6N9RiYKTLlgyHXCkiPwtrqp6KwFrGrJzRMRT4LoPKieuvWIJ6WkpcFjcKAyuo66Lj38nARIgARIgARIgARIgARIgARJQBYE6xJUobPRWYNe7L2L5Wxuw83glzI48tB17LeZePgo9m6VWLcuJop5kLkKGyex99p0ESIAESIAESIAESIAESIAESEDjBOIXV0Tak/IiFBYVo8wfGoCUzMBX/ng349U43RjMJ8MYYLEoCZAACZAACZAACZAACZAACZAACaiIgCLiior6Q1NIgARIgARIgARIgARIgARIgARIgARIIKEEKK4kFDcbIwESIAESIAESIAESIAESIAESIAES0BsBiit68yj7QwIkQAIkQAIkQAIkQAIkQAIkQAIkkFACFFcSipuNkQAJkAAJkAAJkAAJkAAJkAAJkAAJ6I0AxRW9eZT9IQESIAESIAESIAESIAESIAESIAESSCgBiisJxc3GSIAESIAESIAESIAESIAESIAESIAEtEhAkiQYDKF3Raa4okWP0mYSIAESIAESIAESIAESIAESIAESIIGEEqC4klDcbIwESIAESIAESIAESIAESIAESIAESEBvBBQTV3w+H7xeL0SFPEiABBqWQGCchQs7a9jWWTsJqJsAx4e6/UPr9Ecg0sOk/nrLHpFAwxPgPNbwjNkCCQQIBOYws9kMo9EYFxjFxBWXywW3201xJS538GQSIAESIAESIAESIAESIAESIAESIIFEERAfrO12O0wmU1xNKiauiIoYtRKXL3gyCURNgF80okbFgklIgOMjCZ3OLjcqAUauNCp+Nq5DApzHdOhUdkm1BALjTUStxLsqQDFxRbW0aBgJ6JAAJ10dOpVdUowAx4diKFkRCURFgOJKVJhYiASiJsB5LGpULEgCcRNQcrxRXInbHayABBJPQMmbQOKtZ4sk0LAEOD4ali9rJ4GaBCiu8JogAWUJcB5TlidrI4FIBJQcbw0krhRh97ur8dr6b/BDaSp6XHodZo3pg9YZXhz7ZBWWvfMlDhY3w+jrr8fEQe2RYw3ubmWYMrH+zouIBPRLQMmbgH4psWfJSoDjI1k9z343FgGKK41Fnu3qlQDnMb16lv1SIwElx1uDiCuVu9dgxZ4s9OzYCW2tR/DxPw+j7WWjMShnD5a+fRqd+vZEj9R8vPeJARdMGIJ+nXNwTl85thHPhCqTug0vxvJ7cJ1q9CJtIoE4CCh5E4jDDJ5KAqokwPGhSrfQKB0ToLiiY+eya41CgPNYo2Bno0lKQMnx1iDiilRZhEK3Fal2O6zGI3jv2U+ROXY4Ojg/wLrCIRgxoDc6Z57CJ8+vhzRqBPr37oBMg9+bRVtfwpshynSoXI+NRbXPDfd7cJ1Jep2w2zomoORNQMeY2LUkJcDxkaSOZ7cbjQDFlUZDz4Z1SoDzmE4dy26pkoCS461BxJXz1M7iv6+9iq32ARh14SBkff8yPpTGYGivHmifXoAvn1uBMwPG44JB3dGkKnSl4Mvn8EGIMp09G/GNpfa54X4PrlOVXqRRJBAHASVvAnGYwVNJQJUEOD5U6RYapWMCFFd07Fx2rVEIcB5rFOxsNEkJKDneGk5cKduHD1Z+jKKWPTHoJ/3QNseB0q+W4H3PGAzr3QMdMoW48ibKho/CgL6dkW30e1OIK6HKtHOuw5e+2ueG+z24ziS9TthtHRNQ8iagY0zsWpIS4PhIUsez241GgOJKo6FnwzolwHlMp45lt1RJQMnx1jDiStluvLVqO2xdeqNf/85okmaF2WiA9+CbWLzeimFjh2NI1j68svwIuk0YhkE9m8FehTpcmf72zXhuQ+1zw/0eXKcqvUijSCAOAkreBOIwg6eSgCoJcHyo0i00SscEKK7o2LnsWqMQ4DzWKNjZaJISUHK8NYi4cmzDYjyx8gv84LTBbjPDiL6Y+cuZGNXDjoPvv4rVG77D8bJsDLj8Olw2qgdaenfi1bVn0f3CvujdTsLeUGXshdgZy+9pJlSlcUnSy4Td1jMBJW8CeubEviUnAY6P5PQ7e914BCiuNB57tqxPApzH9OlX9kqdBJQcbw0irnhKz+BsiRMubwCgHZl5mUi1m+ErK8TZ4nK4fGakZWcjPcUKk68ChcUe2FJTYLca4Q1VxiDBE9Pv6nQerSIBJQgoeRNQwh7WQQJqIsDxoSZv0JZkIEBxJRm8zD4mkgDnsUTSZlvJTkDJ8dYg4kqyO4j9J4GGJqDkTaChbWX9JJBoAhwfiSbO9pKdAMWVZL8C2H+lCXAeU5oo6yOB8ASUHG8UV3ilkYAGCSh5E9Bg92kyCUQkwPHBC4QEEkuA4kpiebM1/RPgPKZ/H7OH6iGg5HijuKIev9ISEoiagJI3gagbZUES0AgBjg+NOIpm6oYAxRXduJIdUQkBzmMqcQTNSAoCSo43iitJccmwk3ojoORNQG9s2B8S4PjgNUACiSVAcSWxvNma/glwHtO/j9lD9RBQcrxRXFGPX2kJCURNQMmbQNSNsiAJaIQAx4dGHEUzdUOA4opuXMmOqIQA5zGVOIJmJAUBJccbxZWkuGTYSb0RUPImoDc27A8JcHzwGiCBxBKguJJY3mxN/wQ4j+nfx+yheggoOd4orqjHr7SEBKImoORNIOpGWZAENEKA40MjjqKZuiFAcUU3rmRHVEKA85hKHEEzkoKAkuON4kpSXDLspN4IKHkT0Bsb9ocEOD54DZBAYglQXEksb7amfwKcx/TvY/ZQPQSUHG8UV9TjV1pCAlETUPImEHWjLEgCGiHA8aERR9FM3RCguKIbV7IjKiHAeUwljqAZSUFAyfFGcSUpLhl2Um8ElLwJ6I0N+0MCHB+8BkggsQQoriSWN1vTPwHOY/r3MXuoHgJKjjeKK+rxKy0hgagJKHkTiLpRFiQBjRDg+NCIo2imbghQXNGNK9kRlRDgPKYSR9CMpCCg5HijuJIUlww7qTcCSt4E9MaG/SEBjg9eAySQWAIUVxLLm63pnwDnMf37mD1UDwElxxvFFfX4lZaQQNQElLwJRN0oC5KARghwfGjEUTRTNwQorujGleyISghwHlOJI2hGUhBQcrxRXEmKS4ad1BsBJW8CemPD/pAAxwevARJILAGKK4nlzdb0T4DzmP59zB6qh4CS443iinr8SktIIGoCSt4Eom6UBUlAIwQ4PjTiKJqpGwIUV3TjSnZEJQQ4j6nEETQjKQgoOd4oriTFJcNO6o2AkjcBvbFhf0iA44PXAAkklgDFlcTyZmv6J8B5TP8+Zg/VQ0DJ8UZxRT1+pSUkEDUBJW8CUTfKgiSgEQIcHxpxFM3UDQGKK7pxJTuiEgKcx1TiCJqRFASUHG8UV5LikmEn9UZAyZuA3tiwPyTA8cFrgAQSS4DiSmJ5szX9E+A8pn8fs4fqIaDkeKO4oh6/0hISiJqAkjeBqBtlQRLQCAGOD404imbqhgDFFd24kh1RCQHOYypxBM1ICgJKjjeKK0lxybCTeiOg5E1Ab2zYHxLg+OA1QAKJJUBxJbG82Zr+CXAe07+P2UP1EFByvFFcUY9faQkJRE1AyZtA1I2yIAlohADHh0YcRTN1Q4Diim5cyY6ohADnMZU4gmYkBQElxxvFlaS4ZNhJvRFQ8iagNzbsDwlwfPAaIIHEEqC4kljebE3/BDiP6d/H7KF6CCg53iiuqMevtIQEoiag5E0g6kZZkAQ0QoDjQyOOopm6IUBxRTeuZEdUQoDzmEocQTOSgoCS443iSlJcMuyk3ggoeRPQGxv2J3kJ7D3rxKYfi7H9ZDl8koReeQ5M6JCF9hk2mI2G5AXDnpNAAxOguNLAgFl90hHgc17SuZwdbgQC5R4fXt11Gl8dL8XREhdSrSYMbZGGK7vlomWatV4WKSKuiAfaA0WVSLMaZUPEP3aTsV4G8SQSIIG6CXDSrZsRSyQXgc1HS7Do8x+x7WQZnB4JgAS72YgeOSl46MK2+EmLNAosyXVJsLcJJEBxJYGw2ZSuCWw4XIT3DhTIHwmy7Wa0y7BherccDGiayncrXXuenUs0ASGs/P6zfPxz7xkUVHjg9kkwGgxwmI2Y2CEL9w1tjS7Z9pjNiktcyS9x4S9fHcXGw0UorvRCfBi0mAyY0D4Ldw5ugY6ZsRsUcw94AgkkIQGKK0nodHY5IoGff7Afa/acgdPjq1bOYjTgqu65mNE1F01SzOf+lpNiQSvxIcDMDwG8tEggXgIUV+IlyPNJAFi24xSe23Yc+wsr5LnMZDDAajKgeaoFT43tgItaZ/AjQSNcKKedbhwtdaGyxvNFI5jSYE3uKahAUaWnwepv7IrPOD04IvtQfHzzH2crPPjmZBlOOd2Qzv8s/81hMeKvYzrIESypltieE+MSVx74LB9LvzuJkzWMSrOYcP+wVri+V1PkBj3MNjZYtk8CeiFAcUUvnmQ/oiFwuLgS4uHmRJn/AedspQeHCitR5vbh+8IKFFZ6cazUhVK3N2R1qRYTMqxGmIKWBpkNBvljgPhf8NEl24ZM63kRxj/JGtA+015rgm2TbkMThwXmoCrsZhM6ZNkg5kEeJJAsBCiuJIun2c/6EAjMYV5f9Tc48ZH6VLkbHklCUaUXr+89i91nnfDUKCemrj55DnTOssOmwpUBYh4W9uv1EP4RPhHLjfV6uLwSvDrun/Cf34fnPSjGo4hWCefVh0e1w896N5EjyGI56i2uiBvCTf/eh//8WFzN0EDj7TNt8o2gmcN87qE0+EG0a04KMm2xGRtLx1iWBPRMgOKKnr2bXH2rSzgRD2xun0+eFMU/YiL0SoDL65PnHvFAIH43REipIibOaDOu2EwGOSw0+BAPtlaTUY7ODD5EVEzNXC7iXKuxdh05dlPIJbNdc+zItFUXYnLtFrRKF8trqzfYOiDmMH9Mcg0SDfSW4ooGnEQTwxIod/twqKgCZTUE+tNOjyzoV3irR0SG+gouKj9TIT4AuFEpJqmgIzCH1XyJk+ezqpc70YT4QFBTWAlUI6JYxJwTaa5rLBfr/cW8sbiy3YYlUNez4e+GtcYv+jVDU4clJkPqLa7sOF2OX6w7ICeACXWIB0z/g+f5h9LgB1GhvIobRYrZICcbFF8WW2dY5bBt8bDaLVuILyYwdDsmf7JwkhCguJIkjtZ4N5UQTqL5klLXBCk+xjT2A6n8YCxHylQ/5LmwRsRpuIdoIdqI6JvgWoLn0OCag+fT4N8Dc2vwb5xnNT7QVGA+xRUVOEHnJoj8jqGWLYRbzrD3bO1oCqfHi0PFLjnqMfgQEQmuEJEJ4b5sh/oKLuoT85X8JbweAQ51zVN1zXM6dz+7RwKKE6hrTP3xwra4qW9T5CQqcmVfQQVu/GA/th85jX7efejkOworXNhp7IAdpo4oM9ij+lIo52kx+r8IigdPEaotHoLFA6f4LTh0u3W6BXkpFjm8OxCiHfyFj1/1FL/uWKFKCVBcUaljksisRAkn4ZCKCBMRDSkSj3XMsmFvQQX2FVbIkSw1j8kds+Ts7w6LCQcKK1Dsqh6+XOHxQURjiq+XwcfRMpec5CxElarxdPAcGmxU8Hwa/Htgbg3+jUukVONOzRpCcUWzrlPM8HB5KcJFf/xY7JJzHdRMY5FfUonT4r5b/XaMSq8v5LKFcFETIrdCTXFeCBgunz/qUW1HfcSVLJsJzRwWVS4VUoKv3WxAmwz/PK/HI8VsRJt0q/xsotcj22ZCizSrKq9RscT80S1HsfV4Wa17RZfsFDw3rgMubJ0uB4PEctQ7ckUos//vzffRafdSDPTsgUOqgAESKgxWWWB5PusG7LO0R0GlN+TDbixGBsoGIl+CQ7SDv/AFvuqJQRiIhhE5X0TSQpv5fDQM18TXhz7PURMBiitq8ob+bFGbcJJu9S+pEV8PRHSjmKjFfVzMCYH54GBRJV787wl8dqT4nEgiktWKBIC39m+Gztl2ebmPeBCvuW5aPGiLOa3m7/4lSJLYeKjaIZIN1hRohAhzvEyEg1d/IxA76ZXUWIsuQsx/FGKOypPjNdQSqcCHEiHqBB+xLJHi0mJ13XcorqjLH+GsCRX9Ie5D4v5Zc0mM+D2Q2yq4vnBLX8LlpQgX/eGuWtIZaamMFqh2yLQhvcbLcThRINzLtNhhtW2GDa/sOi3vFFRS4wOAmMt+ObgFRrbKgLgvBw4RySii/WN79dMCVb+N4T4eaKcHkS0VU6D/OUavHoQsTKh1OZt4vvviaCme+fY4tp4oPadX9GviwO2DWuDSTjkQAmasR73FFdHQgdd/A+v/3kSKt6TawHbBgpM9roVzwI3wpLWAaCTwMCqyXwtVWnwhLKjwyg+jYu38weLKWjeTWDsTKB88GMVNJ+DUwBe74DXxwevgAw92DrMJImdMmsUIRsPU1ws8ryEJUFxpSLr6rluLwol4lhT3cvFPuIlaCCFC4Pi+oAKny92yKNIqzYa2mTbkpZjleUCpQ8xZNaNZxAuEeLmoGQ4u1t7XFG1EmVBijshkf8YpbD9vafCcGWx/8PwZ/LuSc6lSvGrWEypXjSgTyxKpwNLi4LpjWSIVPM8H18ElUvXzOsWV+nGreVY0iU+Dzwm19EX8PVyC0VDRH3I0h7hP1VCR/Tmtakd5xLP0RRlKsdXSItUiC/M1vz63SLPIm27U/D0g5NfMp9Upy44Ma+0XrVD5uMKJAuFepgPlDxRVyBuFvHugEIVVO7dk2cyY0ysPs7rnoUWqtdGXuMZGn6VJQN0ExL1P7BpU7vbKz5Bi/IuNCnJTLHLEVH10r3qLK76iIyh94zZ4Dn2OWp/1xC+2dMCeDZj8SWsDD5jetBZw2XLgM5jkJE5y5l6zHZXpreE1O+T/LnJ5IBTtY8YmOG3IgAdGOUGU6HiJZMHXlbk467Up4q3gdfCBBzsj/Gvj5S+iQWvcA7tIBO8cwSS9iriBlcRIgOJKjMCSpLhehZNY3CdECzGPiDEiHnr9OUq0cQQnNwxYHAhjrynahHvBCRWZIx4cjpW5akWRyjsvVXiqJVBMliVSwfN88NURyxKp4MjY4DqScRepZBFXlEp8Gm7pSzSJT4OvtVBLX8TftZRgNHiJZ3DfwkV/iJ07moulMDWWioRbfhAQ5kOJvKHmh3DlQ0XyKT2ziPu6SOIuIlfELkJiO1iRk1IILOlWkS5BK7OZ0mRYHwk0LAExhwkxJd3mz/0az1FvccV7YhfK3volPEe+Dd1+uMWDRjMg/gl63JXEzcJkAQxG+auf+MonPty5YYYXRkgwVCWIkuCFAU7JDK9UveNFtqYos2TBJZnk9ZSiniKvBQcMTVEKezUbjxrycMYoRJvzCrRYznTY2Bzlhuplg08M3FiDlyWFStIbHA3DJL3xXJ48NxwBiivJd21QOIne5xwf1VnVlZQxuDSXSIW+zkK9WAVHxgafFcsuUkoskWqsCFuRS+OV/52C2OBAvAyKj1HTuuRgXLusWjtgRT964y8ZS+LTcEtfGjrxaSghNf6eN1wNoZa+iNZEviuxbLPm0TFElEdg6UuqpXr+DEPVsoGa7zPhoj/ER1F5KUyN9x81Lz+oj2fERwJByhjni1592uY5JJBsBMRzY6bVBIfVFLeIWW9xxXf2oD9yJf/rMPzrysGrrNu8BrMcDSNaDXzhE0KMC2b4any3PCfaBN2ZZQFHLlv9pv+jIRdnjJmyyBM4nLDhsLGZnLQ3+AiINjD4VS9xP/SabDhqaSGLNkzSq6zPk7k2vjzqy/sUTpT1J8eHsjwj1cYlUvGxVmKJVGPsIiUSQP9m0w/46HCRvE2tz+ffkUssm5g/oDl+1qepnGgz1BEu8amoU3ytF8vrgo9wiU9jWfoi6gsVzRFu6YuaE5+GYhousakc5ZFqgbXGtu7hlr6IZSd5DrO8mUTwEWrpi/i7HB0Y4iOvaC/UlvaBDSziGzX6PttwYidM+z8EivIBnxfI7QRvl0mQsttXfZzWd//ZOxJoDAKqEFfgdcviimv3+4CnshYHX5Me8DXtBVgcgKcChsJ8wF1erZyx5AgMzgJAqr5zQ2NADddmcPRMoIzPEBBiqs8o9RFtjEaTHLYuFHePyY4jpmaoNNqrtuz054s5aWqCUksm8lJTIJJaiS2qs1JTUZHWBh2b5Mj/zSS9arpqGt4Wvjw2PGOlWqBwohTJGOopPwvJ4oDBEj4SMYbaWLQRCHCJVHzQG3oXKZHz57uqiJWalorlUhc0S4OIQRZLusWy8OAjXOLTcNEc4RKf6nnpS7jEp+GWvoRLbBr4veZeK7EulYnvauTZ0RIw7X4bpq1/h+HMPhh8bjnrgmS2QsrrBvfI30BqOZACS7QwWY4EYiCgDnFFLNv5fgOcGx+F5/gOv7padUjZHeEecz+kFgMglvwYxCcAr7hJ1NhXTdw4gs4LnC9uKqgsrobE4DwLQ+mJWkKO4ewBoLKkRtkCGMuOA15XDFgTWzRW0UZE5QTCIIUQYzIa4TNaYDWbZGEmsFTpqDEPRaZMmE0W+SuSvH2Z2Q5nWmukpabLoo34siTCMs1ZrWF05ALGoJBOSwpM2W1hsKYmFghbi4kAxZWYcDVYYQonDYY29ordTph2rYVp5xswlB73LzN15MLbawa8XScBKdmx18kzdEeAS6Tid6lYIiX0EsEy3I62gUgJIZjUzBcUvwUNU0OsiU9DLX0RloVKfBrr0pdwiU/1tvSlYTypklrLz/jnokjvIsXHYHCegcHnATxOmHb/C8ZTuwHx38GH0QJv2+HwtR4iCy2SI6f6s3vg/SunE2DLUAkAmkEC2iGgGnFF8lTAV/gjPD98Ac+pfaiodMLTtBd8QlTJag+Y65l0VtyIaoouIrrFK2421QUag1y2hmgjyoobU40ZPWlEG4NI1WeQ09rIXysMfiHGaPRnPQ6IMQajxa+AVwvAMcJg9ue/CT4MGS1hkIUYf4JiuVqLPaQQY8xsRdGmge8nFFcaGDAACicNz1jJFkzfLIX523/AUPjD+QdTowmSLROeMb/zCywikpIHCTQQgWRaIlVXAtuGWBge69KXcIlPwy19iTWaI9TSF3FpJSLxaQNdwpqvVnKXw1CUD0ONSPlqHSsvkEUPg7d21P25csVHYSg/Gz6y3u2EsbiOdsR7TIh3kWq2nPvILBJO+mBwl9UWVgInmKyQLCmAyVYlrIRYj2W21np+F6dLZjukzLZyRGetI72F/CGi2ofWqkK+nI4hxRrJngWkt6z/e57mrzR2QG8EVCOuyGAlHyR3BTzuChRVeOAyWuVIiZov56pwAkWb+rtBTjhs8i+qrjrElxiYat/IDYGkxfUUbUT1prxOMNqrq+8GRzaM6S1gqCHamfI6w1CjbP07qo0zKa7E5ycKJ7HzMxQfAcrPxLyMU0QXGmpEItbZutsJQ9GPtZaShj3P64bp+DYYSo6GjIaUcjrBl9sl9INljUol+WEyvU4TAwWklGxIac2jf8gUD7lZ7Sj0RE2YBdW4ROpomVvetlLsbhLqCE6AGm7Xl3BLX8IlPo116Uu4xKdiubWWdhFT+whImKAhkruK+cRVPbK9Gh85Ut5V6+Nq9TLiY6075E6n58rJ0fZeGMKFZolIfHnZTo2Pu/E4K9xGIOcmG6naM3hMTYnndfF+VuPDqfwaJ3Z1rfF8f65u+Rm/dsJiWYiRP87WFnh8QqxJqf4x9lwXwsyvkeZRKa0FkJrH5VAxOZyFYyWgLnGlynqR1VrsyS7WwCbd0UiijdhCs9Lrg9g601Z0EGZ3qfzfHq8kh+ymeorQ1HcWNohJRKVHCNFGWGoQN/Tg5Ur+H2GQJ4HqN3ODrOLXWFGc4hdiakZP6UG0kcrPwp2/Fb7iIzDYM2Fu3hMmkeisvpFiKr006mtWYwonrXyn0NxQjOYpJthNBoikgWIrxVy7GRk2k5wfKccutpAU+ZTEtooiIaAB5oKDsLhL5Ad+kUgwkBA7IoNYBYiqykSeqzq/2oVqWEQOSuKfGD0jvg7G+gAqynvd/iWl0Rx1PeiKB0oRqRfiwbJm9WJ9ezTlzp0nHjzFfalGMvSwZp8TpaPf6i/Sw2rIduSvlG0Aa/SROuG+UIbrB79cRnNhqrtMPEuktp0qwxNfH8P3BRW1OjmiVTrm92+O9pn+6OVw+V/CLX0JV17dNBNrXVIKGgJxfeaTxLqm/q3VJa7Ik2/080b9DYnzzBC7wgZqDDu/RppH5ef+mlH2/hp92Z0ghfoYcu6jh7VWZ6T0VlxWFaeL9Xg6xRU9ejXky0zk5VFen3jPkSCy3Rtlpd5XtVuS/4XECB/MkgcFFW4cL3XJSeWOlrmAM/vhcxbJWfkrvJK8haJ44crznoZNqi7EdPIdQYZUPRFxtlSCFpLKRZtzqnqN5U0aF23cuz9AxRcvwnt6HyTx8in6abbBNngObAOuhjGtiepHh6/8DHzFx0Mmwo5kvPfMfhQWFaDc40Wpy4sSlw9Oj08WdUXCwzNVYqOc5NAnwS1JsHgq0Mp7AmavU97iXYwB8f91HeIabymu8Rrjoa7zzPDAAq9fHAGqRBLxldS/HM+fL0k8HtV4QKrPA2OsAsS5pxtP3aHKdXVUbX+v66G0rr+rrT817YnwsBrKdJHrDLJwXTONZYSOhvtCGe6UCF8uQ9oUKSw9XBsRHpBDt5ESs6jEr6L1u/jFR51/7TmKnds+RtbZncjxFeKEMQdlrUZg3KAhGNgqByIyRU8HBQ09eTP6vkhmG6SMNpAsEXIROkQEYzP/kp0wh5TRElKKyJVyfnl99aKSnHPF9OOXIaM2Pb2ugK/lYP/qgKDDUJW3pVaeljCbiYhTxTO/2nNTRuWhMPOW15WrmQAAIABJREFUFGl+klMiiGicGJZV2bPhCxehymVVUblK7YUorqjdQyqzL/jrlIgwErs7SZIP4t/FO4f8sil5YZK8OFBYjuJKr7y1otgW0eOuxImSCogoGY8POFhcAafLn47XUOMTdmfvj8jwlVXrvV+IOVPrJbWldBq5viJ58+vAYZcq0U46CQcirINtbLaNKNr4RMTK7n/De2pvVUjreRjGtKawDZ8HY0ZzSBXFIZdGRELnEWJNRfXE0HWidjvhKzwc/dKNqgolsQ45RP6kutqTPC74fF5ZTBTXrIjOEjfD4P+vKZwYIcECD4xRCCrB7ZvglUWSmtd4XTby7w1LQERLiCU4Us0HWMkLY+EhGFylIQ2Qz0ttDvGQHHwYC0SIeYzXfcN2Ub+1RwhLD/syEqOAI4tJUUYonWszwlfRUHZJkR6yw71U6XCpmdhkwLXxT3Dv2wSTuwzinumBCT6LA7aRd8DUa6oiiTUpaOj3lhCpZ4kTNAApt3Pka1W+d9UhVov8XmGWyZzrZ6SX+qpCxtO7Ydq6FKYDG85v1mG2w9P3Gnj7Xwspo1VtUUDkdZET4Fb/cBR2MxHRVpjclOJP/iXAp2s/RwqxpugwDK7qH1xl0ysKYCgRH81qbySihZ1h6xxlgbkoRIQql1XVSU8TBSiuaMJN2jQykJBPvIu6fD5ZfAle7y2iAsQLbLnHh/ziSvn/j5a6ZPHF5HPhUKFTjoQRa7FPlLvh9XohvuaLl9zgwyyJ38XL6/nDAJ/8QisiboIPsdRCFmKCtuy2w4W2vhNIlaqHJAvRprWxFHajT44aEInlrL5KZFQcg8XrVK9TohFtfB5ILpHsLMTW5WJXLnum/4tIrEswBJUqwS0mQFWRE/VqL6aGWDgWAmEFiLoqyahKahdqfXWEc0WOEinW3QksKZCy2gKRvgSGavPcA07tL06mna/DtG2Ff1e5ajcbO9xjfg9f+wv9D8jBR1XEX11ozv1d7P5Qciz6negiPYyGa7SkKpFiqHEe4hyDpxxG8TAcKYFj1B1kwToJRHjIDneuLpaa1YgiMh7/L4wHN8Eg8jDVmN/FC6C3+xQ5iaah5IR/KUeYQ+RJMsqJQ2vsjhIon6gcGqK9+kQQ1nnBaKdAsgoakJeChsgr0hiu87lhcBYBZadgKDgkb+Ih5+jKaOWfZ2sul28IG6vyzdTe5iuQz6Z2nhlDpOS9YXaGFXOWIcwHunA7xMrdDTNH6mYu5LKqhriqI9Yp5iHDj1uQ4i6CPT0v7nQLkRK+G6RA1swoupnUOVei4KO3IiJ6wO3zyVEEwvdyRAxwbtmFSHInIl3EJXSk1IUzTrccYXCgsALFsvjixfEyN4SYI5Yq+RPjhaYkIg9EVE11IUaCVRZtqt/khQBjNfjLio8NYvmFEG2MPo/8/8FHT/NZdLWVwW6Q0NRhlvNhZBg9aOM7gRRUyNtYp1tNcg4Mb/ERSGVnqiIu/LVIHhG5EUPSzbgvgrrW29b197gN0E0FySpARHSgyQI5lDbWQ0SRxLL8RNQvyse6bKUOu0TSXOPud2D6/gMYT+6Uo1uknA7w9pgGX6exEAnz4l6vLj9AiiSGdS8tq7pLVCVXjD7poSHm3Db+/DTR2xThy2S4F2DnWb9o5Yk+qlAkMkZl9FFBuvi6GevYaczysS41qxFFZHBXhBcjxDboVrGEwiB/UY+YOyl4t5TG5NFIbVPQaCTwam9W/njlkm/rhljzgKm9bwH7In2gC7NDrPz4EHaOjDAXRvgwwmVVtZ/71LCsSjKHX+arZM43047VMG1/VRb6DOJd02SGMSULtgGzYO03s17pFiiuaOUmpGE7Q0W+CPFF/H4uMkZEw7jPR8MIsUWILyJB7zEhzlR4Ueb24scSlxwto8RhM3hhM/iqcmOIpHsiJ4YEi+QXbcRuSKYqgaaVA8izGZBuMaFDlg2pFhNybUa0dBhgNwFds1OQafOvo/UV/QhfWfWQSsnthLfgMFAjnDI20SayeFLX1pixMjOkZMHlaAaPwSonqpaTJfskecmY0NKEv0LtFHHUmIfThkw5BimWY5+pFUpQPQGn2NWhqUMkgDWiRapFTg6bZ7cgXSSHtZqQm5EOc257RSMg9CxAxOIPTZZ1lfmXBnkqIAlh1WyVt2L272CngUSAiYIe9stkGAMiPOiGM9kgJ3qP4V4d7utmuAYifPUMa1O43AThTogQ6h7ulKRZalZnHiN1i/2+LBFxF2FXMEtVUugI27dHs1OYJLarjbTTSQKXnKgqQiNR9zoNt8NdIRV0XqQPI0ovqzqzDwi1Q2J9l1XpYflyfZZVRVrmW5/dqkIl+i89CdO+dTAWHKy+BbrBCGN6M6RethiWjiNj3qmK4oqCY5dVxUcgOBpG5InxSEHii8+fuFcIMmJZkliGdKzMJb/0B6JhRII9kSdGvPTLy5KcIjIm2i/MkW0XL/mBHVysJv8uLyI5qfhdPBvZTEb5v1PMBrRLMyLVKCEvxSzvFiN2humWZUOG2YcUkwFii8pUa5VSLF5y5PD/IDtFv0NsJej54XNUfPosvGcP1jJW7K5kHXAVTC37+XdaCjoMlhQYs9vBIH9JPH+c21Wn3C0v7RLMDhZVyiKW2AGiSHwMlxOv+TOPVAUnnUsIG/jvmsa4YYInihBbwax11W46nbLssFltaJZmR47djCYOM1qkWmE3G2Xu4n9mU3CS2KoEsSajv7+xRk7Ed6nybJUT4EOpyh2khHn1WZYY5iE6rBgTKdQ93EkxLjULm98gXP2JWGoWTbLLOsWV2h1QjaAhTKtr3jAYIMllIoiyYgcTeaewCGVEhF645JlKjAPWoVsCnMc06tpQO8jKXannsqpwc0o9l1WFiyrV+7KqkIn+RWSlWFIdMt2CEY4JD8I24Cp/2oUYDoorMcBiUfUQCE7SG8gDEyy+BC9L2l+1FEnsLJNfUimLL4FoGFHPweJKOU+MEkfwFpJCFAgWX8TfRHSMVewkYzCgdboFeSkWedlR1xy7vCzJYTbJ21emWYxonW5DE4dFFhfk27KrHFv+/RKa7Pg7siqr55XY3/YydBi/ELnNOsgPg9W2Iy7zoMBtwKFiN8rcPnxfWIGiSq+8rCuwpEuOLhJ5dqqiUuQdd6Je+lCbnMh10ybdJi+t6phlk5dXCaFJFk5SzGiRJoQTk8zHvx2xEKf8u+uIf4KFKyX8wjqSiwAfSpPL35rubaxRRBEe0MOKRLEuNYuQ7DLQhvHQJzB//ZKc4LLm4WvaE57hd0DK7Vr9TxQ0NH2p0vjEEuA8lljemmut3suqwkWV1nNZ1dn9MIRaAqyF3arq+EhgHzEf9mFzYUxvHtPlQXElJlwsrEUC8STpFeLDgaJKlFRWJeltgGgYwVSOfBEbXcAAi4jQEIKDEBmqoja6ZNtgMRqx69hJ5BXvwXD3fyF2YnIarNhm6oJd9h5o17INClxAqctH4USLFyptVowAH0oVQ8mKSCA0AVcZzFuWwLR9JQxiZ5GqQ8ruCM/QW+HtMlGR3YKInwSSlQDnsWT1vAr7HWlZlRxZU/sDtTZ2q4q8fNUx9h7YBs+GwZETk1MUE1dcbg/OlLvkvAw8SECLBMIl6Q1EcYjIDnn7akg4WuLG2UqxPbWEQ8UulASWIpV75DFwXESLVIZP0hsrHxEJIkKPRbSJSfLAIVXKW1+KjDEVsKLSICJcjHK0SbjlOtG0aTOKiBqrvLypY6Y/4qS5wyxHnOSliH/3L9VhxEk0NFmmsQjwobSxyLPdZCJgqCiC8dQuGMpO+terW+zwZXeGL7MVYHYwz1EyXQzsq+IEOI8pjpQVaoFAIP9areh5/7KqkAnSA0t+Q0XcR9itynz4U9i+WwljydFaZAxmO1KveArW7hP9y0hjOBQTV8rKnThVWkFxJQb4LKpdAoEkvaIHrqolNcF5YoToIsQYsQTpSKlbTsJb6PLipFOILxJOlHtwttKLMo+Eo2VuOD1154apKz1gXX8XtrZNt8hLjlo4TMi2mdEq1Ywcmwm5KSY0c1hgNwULJ/7lSxaxsYtI7htY5qRdt9FyEiABEiABJQmIrWMDecPELkFiu3PmwFKSMOsiARIgARJQmoDkk/OtpOxYiZSdr8IoPhJUHUJYsfabAfuFC2DKaRfzTpOKiSturxcFTo/8osmDBEjATyCQB0YMtPORL/7EvOK/RXJesflRNEl6hQjj37I69Bhr7rAgJ8WMNulW5KaISBMLxG9iF6O2GWKHI2PVkiMDLCIhb5VYIoJi5H83+JPz8iABrRPgFz+te5D2a42A0rvVaa3/tJcElCbAeUxpoqyPBGoTMLhKYDr1PxiPfgur8xSsqVkwt+gNc8t+MKY1jXmnINGCYuKK+FJfWOmptjuL/DJnNMovbKUukUBTkrdUFfklxDucWD4RSKAZ3N1wZWL9nRcRCWiJQF1JevecdeKRLUex+6yzVrfEUp3fD2uNEa3SkWIW+VsMcqJcOTmsEfI4rMqLqyUktJUE6kWAD6X1wsaTSKDeBCiu1BsdTySBkAQ4j/HCIIEEERBLh9wVyDD5kGKzwmixV+1EWr8vzg0mrogXvDSrSX7BE0rKWacHVpPYqta/Za2s7ECSl0uUuXznvsaLHA+hygR2Wal5brjfg+tMkGvYDAk0KAGR+2Xl7tN4cfsJeevkwCGElcs752Be/2ZyhEr9bgUNajorJ4GEEuBDaUJxszESiPiljnhIgARiJ8B5LHZmPIME6ktAjLdMqwkOq0lOiRDPobi4IpZBOCxGOXeDqeQ7vLr2LLpf2Bed22XBYXTh1GersOydLThY3Ayjr78elwxsD4NPRLz45PPSLJ5aZcYPao9cawWOf1L93HC/B9cZDxyeSwJqIyAiwPYXVeC/p8pxuNglL//pkm1Hz9wUNBHbOjM8RW0uoz2NQIAPpY0AnU0mNQFGriS1+9n5BiDAeawBoLJKEghDQNXiiogsSbdKKDvwEf755of4T34PzLllCoZ2b4KU4xvx7Nun0alvT/RIzcd7nxhwwYQhsvDicnmRbjMh5dTHIcv0S92GF0OcG+73QJ3h8lPw6iIBrRIQ13SFRyypk2QxRSyzE7v3xCm0ahUH7SaBWgT4UMqLggQSS4DiSmJ5szX9E+A8pn8fs4fqIaBqcUUsA0q3unH24DGUle3Ea//2YviUERjcowkqt76ENwuHYMSA3uiceQqfPL8e0qgR6NatHYweLzJsJlRuezlkmQ6V67GxqPa54X4P1ClywfAgAb0R4KSrN4+yP0oS4PhQkibrIoG6CVBcqZsRS5BALAQ4j8VCi2VJID4CGhBXjIDXBxR/jRdWnEa/CT+RxZXyL5/DB9IYDO3VA+3TC/DlcytwZsB49OnXFTZ4kWkzofzr50OW6ezZiG8stc8N93ugToor8V1sPFudBDjpqtMvtEodBDg+1OEHWpE8BCiuJI+v2dPEEOA8lhjObIUEBAFViysiCYzZCFiNRliLv8Lz/zhVTVx53zMGw3r3QIdMIa68ibLho9C7Vyc4JB9EYs6Sr5YgVJl2znX40lf73HC/d+/REWavFxRXOGj0SICTrh69yj4pRYDjQymSrIcEoiNAcSU6TixFAtES4DwWLSmWI4H4CahaXBHbLYscu2lWMxwl58WVgd3zYDm4Fk9ssGLY2OEYkrUPryw/gm4ThmFgj2awAXLOCN/BN7F4fe0y/e2b8VyIc8P93r1LHjxBuxDFj501kIB6CHDSVY8vaIn6CHB8qM8ntEjfBCiu6Nu/7F3iCXAeSzxztpi8BFQtrogkm+LIEOJK6XlxpW/XPKR6z+J/H7yK1Ru+w/GybAy4/DpMHdUDrbw7z+0q1LudhL3vhyhjL8TOKH+fMrIHHBYJlR5f8l4l7LmuCXDS1bV72bk4CXB8xAmQp5NAjAQorsQIjMVJoA4CnMd4iZBA4ghoR1wxVaK42AtbagqcPgl2swHmymIUFpfD5TMjLTsbqXYLzFIFiqrK2SxGeMsLURBUxmwxw2qUgIrq50b6vdzNJUGJuyTZUqIJcNJNNHG2pyUCHB9a8hZt1QMBiit68CL7oCYCnMfU5A3aoncCmhBXRP4Um8kgLxESR6nbB7FxT4r43WyUf6/0eiFJkLeTDZQTy4pE3haL6XyZCo8kl5PrDDo30u9enwTuE6T3oZC8/eOkm7y+Z8/rJsDxUTcjliABJQlQXFGSJusiAX+CTXEYRM4EHiRAAg1KQBPiirgXBN8OxD1C3CbE737ZBPBVyR/Vyoky8j/ny1TdX2qdW9fvDeoFVk4CjUiAk24jwmfTqifA8aF6F9FAnRGguKIzh7I7jU6A81iju4AGJBEBTYgrSeQPdpUEEk6Ak27CkbNBDRHg+NCQs2iqLghQXNGFG9kJFRHgPKYiZ9AU3ROguKJ7F7ODJBCZACddXiEkEJ4AxwevDhJILAGKK4nlzdb0T4DzmP59zB6qhwDFFfX4gpaQQKMQ4KTbKNjZqEYIcHxoxFE0UzcEKK7oxpXsiEoIcB5TiSNoRlIQoLiSFG5mJ0mAX+Z5DZBAfQjwobQ+1HgOCdSfAMWV+rPjmSQQigDnMV4XJJA4AhRXEseaLZGAKglw0lWlW2iUSghwfKjEETQjaQhQXEkaV7OjCSLAeSxBoNkMCcC/O1em1QSH1STvWhzPEWk+NEiBkR1FCx6fhMJKD1xeboAcBS4WIYG4CHDSjQsfT9Y5AY4PnTuY3VMdAYorqnMJDdI4Ac5jGncgzdcUAYormnIXjSUB5Qlw0lWeKWvUDwGOD/34kj3RBgGKK9rwE63UDgHOY9rxFS3VPgGKK9r3IXtAAnER4KQbFz6erHMCHB86dzC7pzoCFFdU5xIapHECnMc07kCarykCFFc05S4aSwLKE+CkqzxT1qgfAhwf+vEle6INAhRXtOEnWqkdApzHtOMrWqp9AhRXtO9D9oAE4iLASTcufDxZ5wQ4PnTuYHZPdQQorqjOJTRI4wQ4j2ncgTRfUwQormjKXTSWBJQnwElXeaasUT8EOD7040v2RBsEKK5ow0+0UjsEOI9px1e0VPsEKK5o34fsAQnERYCTblz4eLLOCXB86NzB7J7qCFBcUZ1LaJDGCXAe07gDab6mCFBc0ZS7aCwJKE+Ak67yTFmjfghwfOjHl+yJNghQXNGGn2ildghwHtOOr2ip9glQXNG+D9kDEoiLACfduPDxZJ0T4PjQuYPZPdURoLiiOpfQII0T4DymcQfSfE0RoLiiKXfRWBJQngAnXeWZskb9EOD40I8v2RNtEKC4og0/0UrtEOA8ph1f0VLtE6C4on0fsgckEBcBTrpx4ePJOifA8aFzB7N7qiNAcUV1LqFBGifAeUzjDqT5miJAcUVT7qKxJKA8AU66yjNljfohwPGhH1+yJ9ogQHFFG36ildohwHlMO76ipdonQHFF+z5kD0ggLgKcdOPCx5N1ToDjQ+cOZvdUR4DiiupcQoM0ToDzmMYdSPM1RYDiiqbcRWNJQHkCnHSVZ8oa9UOA40M/vmRPtEGA4oo2/EQrtUOA85h2fEVLtU+A4or2fcgekEBcBDjpxoWPJ+ucAMeHzh3M7qmOAMUV1bmEBmmcAOcxjTuQ5muKAMUVTbmLxpKA8gQ46SrPlDXqhwDHh358yZ5ogwDFFW34iVZqhwDnMe34ipZqnwDFFe37kD0ggbgIcNKNCx9P1jkBjg+dO5jdUx0BiiuqcwkN0jgBzmMadyDN1xQBiiuacheNJQHlCXDSVZ4pa9QPAY4P/fiSPdEGAYor2vATrdQOAc5j2vEVLdU+AYor2vche0ACcRHgpBsXPp6scwIcHzp3MLunOgIUV1TnEhqkcQKcxzTuQJqvKQIUVzTlLhpLAsoT4KSrPFPWqB8CHB/68SV7og0CFFe04SdaqR0CnMe04ytaqn0CFFe070P2gATiIsBJNy58PFnnBDg+dO5gdk91BCiuqM4lNEjjBDiPadyBNF9TBCiuaMpdNJYElCfASVd5pqxRPwQ4PvTjS/ZEGwQormjDT7RSOwQ4j2nHV7RU+wQormjfh+wBCcRFgJNuXPh4ss4JcHzo3MHsnuoIUFxRnUtokMYJcB7TuANpvqYIUFzRlLtoLAkoT4CTrvJMWaN+CHB86MeX7Ik2CFBc0YafaKV2CHAe046vaKn2CVBc0b4P2QMSiIsAJ9248PFknRPg+NC5g9k91RGguKI6l9AgjRPgPKZxB9J8TRGguKIpd9FYElCeACdd5ZmyRv0Q4PjQjy/ZE20QoLiiDT/RSu0Q4DymHV/RUu0ToLiifR+yByQQFwFOunHh48k6J8DxoXMHs3uqI0BxRXUuoUEaJ8B5TOMOpPmaIkBxRVPuorEkoDwBTrrKM2WN+iHA8aEfX7In2iBAcUUbfqKV2iHAeUw7vqKl2idAcUX7PmQPSCAuApx048LHk3VOgOND5w5m91RHgOKK6lxCgzROgPOYxh1I8zVFgOKKptxFY0lAeQKcdJVnyhr1Q4DjQz++ZE+0QYDiijb8RCu1Q4DzmHZ8RUu1T4DiivZ9yB6QQFwEOOnGhY8n65wAx4fOHczuqY4AxRXVuYQGaZwA5zGNO5Dma4oAxRVNuYvGkoDyBDjpKs+UNeqHAMeHfnzJnmiDAMUVbfiJVmqHAOcx7fiKlmqfAMUV7fuQPSCBuAhw0o0LH0/WOQGOD507mN1THQGKK6pzCQ3SOAHOYxp3IM3XFAGKK5pyF40lAeUJcNJVnilr1A8Bjg/9+JI90QYBiiva8BOt1A4BzmPa8RUt1T4Biiva9yF7QAJxEeCk+//Zuw+oKK79geNfOrv0pmIBVFBUULGgoCCKgg17bzExJiYaU/5JXmJ8qSZ5aaYYaxJjF0vU2HsvsffYsSA2eu/wP0tR1F2kKiu/Peedk7fO3Ln3c393ZvjtnTul4pOdn3MBGR/PeQdL8yqcgCRXKlyXSIW0XECuY1regVJ9rRKQ5IpWdZdUVgTKXkAuumVvKiU+PwIyPp6fvpSWaIeAJFe0o5+kltojINcx7ekrqan2C0hyRfv7UFogAqUSkItuqfhk5+dcQMbHc97B0rwKJyDJlQrXJVIhLReQ65iWd6BUX6sEJLmiVd0llRWBsheQi27Zm0qJz4+AjI/npy+lJdohIMkV7egnqaX2CMh1THv6Smqq/QKSXNH+PpQWiECpBOSiWyo+2fk5F5Dx8Zx3sDSvwglIcqXCdYlUSMsF5Dqm5R0o1dcqAUmuaFV3SWVFoOwF5KJb9qZS4vMjIOPj+elLaYl2CEhyRTv6SWqpPQJyHdOevpKaar+AJFe0vw+lBSJQKgG56JaKT3Z+zgVkfDznHSzNq3ACklypcF0iFdJyAbmOaXkHSvW1SqBCJld27NzJ6rVriYiI1CpMqawIaKdAdl61dbSz+lJrEShXARkf5corhYvAYwKqMSfXIwkMESg7AbmOlZ2llCQCTxLIplGDhgwdMphatWo9aeNC/72wHxt0svPTpkU4REJCAvHx8WRkZhZha9lEBERABERABERABERABERABERABERABJ6tgLGREZaWlhgYGJSqImWWXClVLWRnERABERABERABERABERABERABERABEdBSAUmuaGnHSbVFQAREQAREQAREQAREQAREQAREQAQqhoAkVypGP0gtREAEREAEREAEREAEREAEREAEREAEtFRAkita2nFSbREQAREQAREQAREQAREQAREQAREQgYohIMmVitEPUgutFIjl7NJZBO+OwXXYS3RpURdr/UcaErqVRaE1aOVal7rWhg/+UdP3RXEo1r6xnF+3hKVbj3E9wYQG3YcxqL07Nc0zub0nmDlrDnI1rip+L7xA5+ZO3K9i7CkWrYrCtW1j3OpaY0gq51f8wuKd/3IjHrDvyMujutAy59/kIwIVXUDGQUXvIalfBRTIv9aYXOVgYu3Hr2NqqyxjrQL2pFRJGwTk3k4beknqqE0CxRpTZdcwSa6UnaWUVOkErrP216OYuNenUUsXbBSG6D36JsqQlUwLcaJ9k4Y0sDN6IKTp+6IYpicQk26A0sgQw8cO+HABqeeXMf+CJQ3r1MXBMIydf93Aoacfza0v8OfqCOo2bkgDk1DW79GhZaAnTZzNSb68nb9WbmF3aANGvBZEmwZ2GHGDdZ9vJqO1O/Ub1sBU3xQrazOUhnry8s2i9Jls80wFZBw8U345uLYK5F9rwtbx+/Xaj1/H1LRLxpq2drbU+5kLyL3dM+8CqcBzJlCMMVWWLZfkSllqSlmVSCCWU4t+Yfba09yz787rr/tgcX4LK7ce42ayPT6DBtKllQu2t1cz7Z844s6f43ZEBvb+gxjq35haUevUfx+/m/k7L3H2WCjOPfrgGnucHbuPci3ehKZ9R9LPpyH2UTvyZsPYkX5gRc6slJvJ1jTrP4xeXvWpptS73w/ZqbHEpBtiYmyMoW4Y66fuxcLfm9rJm9gc40kbDzecLcLZM2Mr2b5taOpmT1rILRITz7J0YybeQW1oqUquJB5l1v/WczkyjDhMadTjhdy6mDw4ViXqfGlqSQRUvyAci+DOiZNcv2uIV39/9M7s5Z9z4Tj1eJl+Po4k7l3M4k2Px3v+mKjlqs/VkEgi7yXl1MC+48uM6lJfxkFJ+kP2qSQCiVzetEjtuHowHtMfXJsKXoNa2RNfrSM9TE+zKcaF9k1qonNoZd41p8B1TiHXnEoSTJWzmSW9dhnFcmzVHFbtvkCaqzt2qc4E9PCkviOcUfe94TGW58x0lnu7yhlo0uoSC2REqR9r+WPqodmXd9m6KJQarVypW8hYnLfzEteOnScqMZWq/i/wQkBznKyKNldfkisl7knZsXILZJISc5Llv1+milcLGpsdYs1VG1zr1MVJGc6+jbeo28kLN/0DfLs+HY+W7jS2i2HPkvNU6+pPK9Oj/LhB/fffbcygVXN3WlleYv4BcHNzob7OsHD2AAAgAElEQVT5NdZtzcYrwBN3vd3MCnHCy+gsOy4raOTeCFdlGJv/vodrz3Y0b1gd5WOdE8WppYs5auyBb9vmWF76gy3Z7WndqAFOZtEcnDafSI8AWjavj7VOJsQdYeb8CJoEtqKFKrkSsorPVibS2KspTS1vsyX4Ni79O+DpXgOTyh0I0vqiCoSs5OOViTTxakqj5P3MP6aklW9zGmcfZu5lR3rVjWTXRQNcGz4e759tyB0Tni5WZKZlkHj7ICs3hOPSIRBvk0MsOKon46Co/SDbVS6B0M38sj1V7bj6fOU9GjVrRYuayexf/uDadP8aZHKCxXfq08n8Ijvi6+Vcc45GVaX+o9e5etVQyDWncsVVZWptCa9d1eNW8ldIVZrWb0j19H/4Y6M+Hfp0wDXpb1aq+d7baC9/yL1dZYosaWsZCUQd/Z3gQsZUe7Pca1juUwRhrJwWglP7JlQrZCx+sTwWd69mtKxyk3Wbs2kV2Jqm9WyKtBSCJFfKqGOlmMooEHJ/gJqG/Mr0NRe4m6SaIZJBQowVge+Mo1e1f1l8uQZ+zdxxq6rH+aV/cLNee5oqzhEcov77BZdq4t/CDXfbKI7t2sORo/9y49ZNrmR6MXpsL3yM9vJ7iBMeqbu5bOaHd2N36phFsHdaMHEtAmjV3BXbgsnVxMtsWrST2OoNad6qCQ7WShIOT2dDRnu83BpQ20KVXFlJorcvHo2dsdIFog8ybW74g+RKWjwRiaA0UaLQi2Tvr4uJ8wqkVTNXbB9dZ6YyhoK0+ckCISv58XR12rdsjHvSBibuNqVn+1a0MjvDr1t16dDcipTrJ9TG+9SzeWPCXkHavUP8tfYG1q7NaNnUAd0zv7M2xUvGwZN7QLaojALpYRzVcB35+bQt/i2a0dTegAvLHlyb7l+DkjcyXfVYa96Nad3QpWw6ePXx65x3/YevA3LNqYyR9vy2uYTXrlqXl3Kpqi/N3d2oqneeJbNu4OLfDNPLS7ms5nu3vOSK3Ns9v6EkLSsfgWtrpnK2kDGlKbmiLGQsTsu7X21S7SZ/zbhGnfZNaZSzTMKTP5JcebKRbCECGgQeJFccElcw50I1mjZqhIutMbroY2ptjdntdUzaok+7Tm3wrhnH5p82ouvfES/L0/yyVf33i6864dekIY53lrH4mh0NHGtinXScFdsMade3PS3zLsCtsv9hy906+Lfzppn5VYK//Qeb3p3wbl4b8/y1XxLP83fwSYxc3GjS1Bk7U0P0dXXIvLqSyVsN8fL3xtPyMgvmhlE/0IvmDatirGrtI8kVzq9g2W0nWro3op7uKf6cHULtQB9auVVH+eg6MxIvIqBOQLXO0JXc2G6YsJ4Jey3p7duClhb/Mm0zeCqOcYI66uM9b7+6nHwosWKl0Cfl5Gx+OVNDxoFEnQioEUg8tUDjdWTS6gx8uvjRzimRLT/tQBHoR0uzEywIeTBOc9YMy0uutEjfy54oh8evcwXXG5NrjsTh8yZQwmuXQ/hC1sQ2o1PrVjgmbuenpUm0DvKltobvW8u93fMWOdKepyRwd/dPLFcz1vLHlOoatvScGQHtvGiif5jfghNo3t0HTWM0Z7/8+9UqD2a6NJTkylPqUTlMJRZ4kFxpUCeFE6tWsGbvv9xO0aFa8/4M6+VF/aRNTNt9l3snLxIVn41jx370VT23F7NB4/cz8xbArZ+8j6mzVnM8LAOnAG+szqXRdEAHPJRHmRfiRDtXM2J2r2bt/vNEpJni3KEf/QKaUdtaldzJ/dzeNpkfF/3D9WQjjI300aUxA94ZgG8DY65uWMySbae5k2iFR+9h9PRtQHXTvAVqH0muGKaGcjCvffey7WjdfTBd29anmqm+LGhbiUdAsZpecBHn+MeTK+3s77B98w6N8a5a7yF1w6/8vvEsESgxNtJDp/EA3u7pRPw/G2QcFKszZOPKIpB1Y7vG68hv224SceYKMYk6OHbsT7/AZjhFb2BG/iLs8etzF2TPS66orjnx+9Y9fp2rpiR/1RW55lSWyKpE7SzhtcvdMY2jfwWz+dANDFs2RS+0Bl37e+NWM5YDar5vkpdckXu7ShRb0tQyEciMv8zOQsZU+wbGhK5ewubjN9Ft5IxBuDM9hrbD/Qlj8dHHiBo2MOTCon1kt2qCc11TrixaRZRrWxq71SVx92SOmXWihZs71ZXZ6Oio/+VZJ1s1r0U+IiACGgTSSYhJx0BphKEhpMXHEhOfTHoW6CsssLRQYpSdRGxyBmmJyaRngrGlFRZKI/QzE4nR9H3+m4CyU4iOjiUpNQsDM1MM07MxMlNipJtKXM42emQnxeUeM1sPhYVlbtm6DwZ0RkIkUfHJpGXmN8EYC1sLTIz1yUqMISouibQsfUytrDAr+OtjZgoxcRkYmSgwznkjUCap+e3DADNLS0zVvR1JYkUENAkUXLU9K5GIZF1MFcYY66YRkwRK/UwSE+ILjfes+ChiEtPIyL8yGVtga2GMTkq8jAOJPBFQJ5CRrP46EraWGRer4lGrBg4Whg9fm/KvQVmJuW+m000jKcvw4WtOweucvu79JLtccyQMnzuBEl67Us4Hs+SyDY1d6lMj8zB/7Dele2AbXBLXqv2+haOB3Ns9d8EjDXoaArEn57NYzVh7MKZ0yYyPIS4xjWxjY/SyDTEzV5JybhHBhe6neiuraqmHB3/rpebcsBpjaKhLWkwcGUYmKIwNyUqMIFnXFIWxMfo6klx5Gv0uxxABERABERABERCBiiFQ8Nd4u6I8RV4xqi21EAFtEciMOce6BYvZfiqUeKMaePYcSk+vetilX1T7fTV5+6K2dK3Us4IJaBprTxpTJd3vSc2XNVeeJCT/LgIiIAIiIAIiIALPk0DBX+P1ZOGs56lrpS0VRCA7g8SYKOKS0sjUNcqd8WtsgB4avpdhWEE6TqqhdQKaxtqTxlRJ93sCkCRXtC6CpMIiIAIiIAIiIAIiIAIiIAIiIAIiIAIVSUCSKxWpN6QuIiACIiACIiACIiACIiACIiACIiACWicgyRWt6zKpsAiIgAiIgAiIgAiIgAiIgAiIgAiIQEUSKFFy5fr16yQkJFSkdkhdREAEREAEREAEKrCAoaEhtra26OvrU9qXEapec6gq79GP6vv09HQyM++/Iq1EIqpyIiIiSEpKKtH+spMIiIAIiIAIiEDlE3B0dMTU1FRtwzW+ijktLY2srKzKpyUtFgEREAEREAERKJHAvXv3UCqVpU6uqBIfqvuQyMjIh+qRn1ixtrbOOU5JP6rEj66uLnfu3MHOzg4TE5OSFiX7iYAIiIAIiIAIVCIB1Q8/qnsIdR+NyZVK5CNNFQEREAEREAERKAOB0NDQnNkmpZm5okp8qPaPi4tj06ZNhISEoKenl3Mjk5KSgiqx0rlzZ2rVqlWqGqsSNeHh4VSvXh1zc/NSlSU7i4AIiIAIiIAIiIAkVyQGREAEREAEREAEykRAlVxRJUJKk1xRVSQ/waKaQXvkyBFU5apmsqhmmbRo0QJLS8syeyyoZs2aklwpk96XQkRABERABESgcgtIcqVy97+0XgREQAREQATKTECVBFHNCFElWEqz5oqqDNWaKqpZMKr/PnToEImJiTmJFTMzs5w1V1Tf5ydiStqAmJgYJLlSUj3ZTwREQAREQAREoKCAJFckHkRABERABERABMpEQJVcUX1UiY/SJldU5agSLMbGxjmzVlQf1YyYjIyMMjmGqhDVo0eqx4vksaAy6X4pRAREQAREQAQqtYAkVyp190vjRUAEREAERKDsBG7dupUzq6SsPqokjerRoPy3BqnKLuwViMU5rqqc5OTknJkrqtkw8hEBERABERABERCB0ghIcqU0erKvCIiACIiACIjAfQHVoztRUVHEx8eXaZJFdYCySqrkV1Y1C0a1hotqgVzVf8tHBERABERABERABEojIMmV0ujJviIgAiIgAiIgAvcFVAkQ1aM8qv+V5rGgp0GqmhWjSqqo1oeRjwiIgAiIgAiIgAiUVkCSK6UVlP1FQAREQAREQAREQAREQAREQAREQAQqtYAkVyp190vjRUAEREAEREAEREAEREAEREAEREAESisgyZXSCsr+IiACIiACIiACIiACIiACIiACIiAClVpAkiuVuvul8SIgAiIgAiIgAiIgAiIgAiIgAiIgAqUVkORKaQVlfxEQAREQAREQAREQAREQAREQAREQgUotIMmVSt390ngREAEREAEREAEREAEREAEREAEREIHSCkhypbSCsr8IiIAIiIAIiIAIiIAIiIAIiIAIiEClFpDkSqXufmm8CIiACIiACIiACIiACIiACIiACIhAaQUkuVJaQdlfBERABERABERABERABERABERABESgUgtIcqVSd780XgREQAREQAREQAREQAREQAREQAREoLQCklwpraDsLwIiIAIiIAIiIAIiIAIiIAIiIAIiUKkFJLlSqbtfGi8CIiACIiACIiACIiACIiACIiACIlBaAUmulFZQ9hcBERABERABERABERABERABERABEajUApJcqdTdL40XAREQAREQAREQAREQAREQAREQAREorYAkV0orKPuLgAiIgAiIgAiIgAiIgAiIgAiIgAhUagFJrlTq7pfGi4AIiIAIiIAIiIAIiIAIiIAIiIAIlFZAkiulFZT9RUAEREAEREAEREAEREAEREAEREAEKrWAJFcqdfdL40VABERABERABERABESg8giM2RLC3pvxhTZ4RkAd2tYwK7BNKLsmTmZnFX8GDuyAa1Vlzr8lnZnPF5dq0re1Jy3sTcoMMfb4n3y1VUlgz460rWeDYV7J6SGr+WRNNh3bWXJtSRS1+7bGs4U9ao+cdIb5X1yiZs42Sq7OX090Ey/cGjphpV9mVVVb0NRTX3Au6nihB3m98X9paO3xmPH8o+cJu/+tBXW8BzFypD9Napndd1BfcCxnyrqNDxlqcC4Gpbb3azGaWmk3leRKpe16abgIiIAIiIAIiIAIiIAIVC6B7ivOs/laTKGNXtvHlQAnywLbXGHd6AnMOGFC9y8/YIBfPawMIeHIFMaddWJUh3b41DIvM8jMu9v55sM91BwykO5+rljnJEPSOb/4bVZkBdHD35vqZGNooUSp0EdX3ZGzUoi+l4ZBzjY32TIumOQePWjbviG2BmVWVbUFfX7oDY6H7y/0IB97TsHDzvsx43MN+uMd0JzcXFUCZ1dM5bTDIPp1bItLoVmha2wq6zY+ZKjBuRiU2t6vxWhqpd1UkiuVtuul4SIgAiIgAiIgAiIgAiJQuQRKnlyZy2XTJE45dOLV3t60cDIj6dHkSmwIG4LnsGTbRTIc/Rn5Wi+861hyZ/UnnLDuQyuPFtSI38VXU2/TrG87fJvaE7nrK9altadji5Y45ycPMu+y/ZsJ7K01mIHd/Kivyq4kneb3d9dj2rsHnVplsv7r/FkptkTtmsfc5Zs4GmVJgw5DeKWHJ04mIXkzVxqjPDeN6bP3cCWzOS9O+j96u+nyz7JH62mHMmemxj+EGx7nRJQrvUf3I6Bx8WdslCa5Etp2HN16+5Cbq8rk7o5vmHDNjVGdOuBd0xTUGpsQMv+/fJ/fxo8CSdiajfvAvJk9obuYuC6NwI4t8KoexuKCbRzqyt2/b6FwuMv5iye4Hl2D9sNeo5d3HewoMPunYSQrvjhKlrrtVBOZ7hxi/sw/WHdZQbs2DpxIcGVYLy+8nK24P1FIy/u1cp0pStZaSa6UzE32EgEREAEREAEREAEREAER0DKBkidXgknu1IKsG4dIdu9Nx7ZuWJwrOHMlif3T/+CoaUtaeNQm68wyloS7MayHH85hM5kd6UWX1p7UDAtm+rJr1Og6lK4tbbkyczo3Pbrg3bIx1Yx08jQzubv9Gyacqs+IHp3wqWNO/LHpfLLbjn7d/PG2v8LUcWdxGtWBdi5X+HFVFE3cnXGvlc3ZZZvR9Q7CyzWBRW+rtvGjtdtdtrz5Fwkdu9GxpyM3F05lt34LfDzd0T+/Mq+e7Wlhc4Gp46YT3roPnTu0opGDJWbGxZ+xUWbJlfQ77Jn5IX+bDOCFbv64V4nSYNwON/MLrMpvY0d9Vk+4RF2Vj08tzK+sY3RwGn17+eDveI0ZBdtofZk57/7Ojcad6RPYFA7NYVZEM0b374S3rcojz9njLnPHzeCauu2cYtj++TwuVG9OizYOxG/+nl8uePD62MH4N7LlwUQh7e5XLRvqz6S6klx5JuxyUBEQAREQAREQAREQAREQgactUJrkSlqfHrSsEcKi1Ul49OlA06SlvJf/WJDBcb79+QJ1egXSqaUDyju7+enjczQc1QUf+zP8vE1BYPsW2J5cT2h2KGfte9G5XhaHZ5/DMcCTJo2ro8jPrajmbKgeDZp4AbeXutLBy5IL0z7mUNX+dPb3prb+Mabk/9HvdI4fFt2lia8/Ac2roJsQS6bCFGXGaaa9kZcY8Eljz+hg0vr2wqdlEsH/2Y/d4C508nPG7O4efvr4NC4jutHBI5K5b6zGvN9AugU0wjZ/sZdidlJpkit/nr1LjJkCA9WzTgoLajcLYMiA7rSoa4dx+G6Nxu28MtiV38bWySx+K7/t6pIrBdqYdoQp41Zj0qcfQYHuWF5ZwZiVOgzo7Yu/wzWmP5Rc0bCd2XHenXUb357+dG5WDZ0zc3l9pTED+wU8klzR7n4tZhhUys0luVIpu10aLQIiIAIiIAIiIAIiIAKVT6BUyRVVcqKdEzf//pkNBj60Nz3EtDv1GK1acyV9L699/CdnwmJQqmZ7ZKrWPHFk+Df/YVA7HXZ+fAy7/i7EnY3DoVEq++7Wwt/mAn9dr0KgtwceDmYUyK2o/gpn+zdfc9V9KAENUlgy+yx1e3XBv4Uj5kmqhEBe8sDLmtuHt7Fz81Z2XdejQcf+jOzSjFoGZx5sUzC54hzKJxOv0XpsV3r6OGCeeYlVry4nu39PfFolsfitkzi82JH2vo6YP1ShosdKaZIr+Wuu2KYcZ9nyMzj49aGLb0NslboQsl6zsb8h/7yWl0B6YnKlQBsTVZYF/n/Io7NcCs5cUb+dd9py3lxlwoABnenYyA6DK2sYHZxO316+jyVXtLlfix4BlXdLSa5U3r6XlouACIiACIiACIiACIhApRIodXLFvxEWCYeZ/8N+0k1DWG3VkQ+6tsMnew/jZ9+jeZsmtHa2ynuzjRGWVWwwV+pycd5UQmvZcfyOKz28jbi6KxrDtK3cbtCHdo3dcTB/dFnaTK6u/YzJYc1ob3KcU9ne9OjgQ9MaSnQTCiRXfGqhTE0kIS6O+IQbHPlrPWnNBuDnnszS99TMXGkazW/vnaX+K53p6OOIeexxZozfgd2IIPxbxjJ/fIEZHyWMjNIkV/LXXKmpTObGvjlM2W5Eh0Hd8GtQFeWNdYUY32TjKwWTK4dxGtWZdj61UVxYzJiluvTv45/3WFCBNj5i+fgjRAWTK+pnw3Qw3MvrC1Lo2a8Dge5VMLyyjNHB0LdX+8eTK2hvv5YwHCrVbpJcqVTdLY0VAREQAREQAREQAREQgcorUBbJFVv9NO7snM6nM1exz+Ulpr3SEx/7e6z6Kpjopt0J9G+MydWl/LgqndZ9AvBtWBVOzmHuln+56TSYkR0akLljHutOROE8aBDtGjhhqeaVPxlXVvPZj3sJuxdOs9Fv0qdtE6qrnh0qkBDwtNpJ8Lma+Hl74m53h20/zyW6ZT/auaex9P8KJlfmk9ijL34dTTn07WRO1unFwO6tMTr+G1/vsaP/gM741Lr64DEY1VolJQyTskiuqBa0zUy5wZafJ3HYoR8DO/tRz+xGIcYJ7Bid10Y/PTa8OZeYjkPo09OJmL8+49MjLox+tX+5JFf864Wz5IOlJHn1pHsXR6JWTOLTw868rDreQ2uu5IJqa7+WMBwq1W6SXKlU3S2NFQEREAEREAEREAEREIHKK1AmyRUDyEq5zqbvP+Bn3c58NLw3PrWUJIYcZPWKlaz95yJpFvXwDnqBvu0bUNNCH52Y/Ux5/2/0uw2ld2BjlGdn8MnhqvQPbI9XbUv1r1POuMLqzz5h1nU3Xn13JAHu1chZ87ZAcsW3ZRYXVi1n2ZoDXMiwplFgH0Z0a0M95YUCa67YELZgCtNWR9Ji3Iv420ezY+VyNhy8SWaVZgQNH0CX5k7YpBdYy6UCJFdUbwtK/ncVP864QYMhvenoWRPda5qM07iQ38axI/HI2MWiZdu4YuBObw8jVlypzctDymfmin8jC1KPrmfWwuXsvVud7m3NWHvThVdUx1OTXEFL+7XynjWK3nJJrhTdSrYUAREQAREQAREQAREQARHQYoGwhDQS0zMLbUENUyNMclZUzf+kk3gnjmwzUxRKI/Ry1iLJJDnqHlEosTY3Q6GvC5mpxMdEE5OQQra+EnMrK8wUBrnbZ6nWYIlH19QcUxMjdNJiCE8xwFypQPHQsQpWLYPEyHCi042xsjJHaaSXuy5LTllpGFgoUSp0yIiPITomgeRsfZSW1liZGmNAaoFt9MhMiCYyJg1jVZ2MdUjKqWcqGJpiZa0qWx/dh8ot/luC8msemXKPlMzkQo1tjKtgrKd4xDicdIUVpmYKVJw5n4xEoiJSMbAww0RhgK5G42zSC7RRqZdCbHQcydlGWJgYkJiuj4WZEqVBOjH37dS0OT2RO3HZmJkqHt7WKIPYgvsV3E7VL+mJREVFE5+WTezB2Uy+1YjRPTvh7Wjx8Fo6uY3Syn7V4mH/1KouyZWnRi0HEgEREAEREAEREAEREAEREAEReK4E0kPZNW8uyzcd5Vq8IfaN29J5WE86NKiJ5f0s0XPVYmmMBgFJrkhoiIAIiIAIiIAIiIAIiIAIiIAIiEBJBLLTSYyOJjY+ibQsXQxMzLGyMkNhkDfTqCRlyj5aKSDJFa3sNqm0CIiACIiACIiACIiACIiACIiACIhARRGQ5EpF6QmphwiIgAiIgAiIgAiIgAiIgAiIgAiIgFYKSHJFK7tNKi0CIiACIiACIiACIiACIiACIiACIlBRBCS5UlF6QuohAiIgAiIgAiIgAiIgAiIgAiIgAiKglQKSXNHKbqsclb527Rq2traYmppWjgZLK7VaQOJVq7uv0lVe4rXSdblWN1jiVau7TyovAiIgApVGQJIrlaarta+hly5dokqVKlhYWGhf5aXGlU5A4rXSdblWN1jiVau7r9JVXuK10nW5NFgEREAEtFJAc3IlPoRdy+azeMMRrsXrU8XVj/4vDMDPzR4zgzJsa/xR/vzsNLUGdqB1SwdKNEehLMoowyZJUWUjUPSbqRus/fB7brQYTvfAljjkBVH80T/57HQtBnaoj+6mzUR6tKNZE2dsSxS/0Rz9bUVuGXViWfNVKWO2bIiklAokUNR4jT44nUlrFfgP6kaHRnYY57Uh+exiPvk7m44drQlZegfn0pwTNbkUPFe6hrOstOfe4viXxXm6qGXcWMuH39+gxfDuBD7Ndha1fsVxK6dtixqvkHt+DT5yjrv5dTG2pWHAi4wZ0Jb6VZXolqSOZWh1Y+1n7LcMwrtps/vn/5JU6Yn7lGGdn3gs2eAhgaLHq8CJgAiIgAiIwLMT0JBcCWff95PYqNcMX19P6lgbEHP2L2Ytz6D9mGF083TErER3U2oampVM9N0UDCxNUSoMSnaTVhZlPLs+kCNrECj6zdQVFr34Pld832RIX1/qmucWGLt3Mq8frsOrPWpz99u/SenRh4BOblQ1LAn5VZa9Oj+3DP+6GEaXMmZLUgXZp0ILFDVeM8PW8+n7u6k+bAT9OjbELifZl8yJ398kOCOIgd19cNDLxqg050RNUrF7mfz6Yeq82oMObauTWdpzb3F6pCzO00Ut48oiXnz/Cr5vDqHv02xnUetXHLdy2rao8Qq559dTjQbSJbAFtUyA1FscXLKCNK8RBPg0xV5ZgkqWmdUttkxcQlJgF9p4uWKrX4K6FHWXMqtzUQ8o2+ULFD1exUwEREAEREAEnp2A+uRK/DGmvjGPzC5D6RvUnBpKHTKS/2X5B19ys9U4+nX3xinzLKvm/s7SnRdJrh7I6HED8XOtilI3notr/+SPZds5Fa2gXqf8X7cyuazue+U55hb89TRaQ7mJqhkuh8moeYtT/57lWkRVOr08joF+rlTNPF762S/Prg/kyOWaXKlGi8itHNxxnJCs5rzw5fsMdEtn7yI1sasxxmpyc8l/+e733bllfNiRpO0peAwtxWwr6fXnTqDIN/+Z11k/8SP2OAxjRD9/GqiyK/FHmP72Cgx6DSLIK531X+fPjLLiVlHOm6qZGn9nEBDYlrb1bEkJ2cXiWfPZdPIGicbOdB2dd65M3/8gueIRw19551433W18P3MtJ6/G3e8Xl34TGFX7EouXb3rs+7f6tsU+br/aYyjPzeUzNWW9FaBg39TzD2YplvG5PiP8IEt++ZPVZ9Jp6WbF1r2mDPxsOH0LtPOh2ZF5sxAUDe5y6NgxrqY403fUK3Rr7oiVEcRrMlTqknFrH3/8/AebLujj286BU8muDO/nR1v76yzIv57lzJjRcM1S6hZa/tMYHEWO17zkykPJ66x0zs17lb/0+9EnoBO1EtTHQtUyskJTrKh+5Anfx9ezw/Hu5o7NtXXMf+zeQ4muxv2fwf2KUpdC2/M0Ol8Lj1H0eNXCxkmVRUAEREAEnhsB9cmVrGj2/vQeM84qaObfh4A2HjhXV5IZE0GqkRVmptHs/+EXDpg3p03r+qT/s5AFdxszcmhX2hgc4MPgCDxautG8djYn568C7wG0qxXK96vUfO8Wy4J38n5J9VVw/Lsv2aDbio5+jdE9svhBubZn+fn1X7jQsAeDuzcja+90Zt1uzqsv9MS3iurf8suoS97EheemkyprQ4p+M1XYzBUnRrQ14+qPG0jyD6J7n9qE/jaDwxZqYldjjAXR0vYyC8YuyS3DPxXPA/8AACAASURBVJtVE05Sb0wPOvhKvFXW+Hy03UWP1wyur/svHx2px8jBPWlfz5q4A5N5f7MN/ft3o33180wZm3c+c7rAJHXn04fOm3UxV83UmJ9On76dCXSOYNmHK4hu1obWrWqTdeQPpvzrwvDhQbS3/5cp+efKJrf5Pe+//VpakxwZR3JaJmTcYO3U1WT5DqK3bx0MUxMf+75fOwW7Jq1Se4x2jjpEqSmrX+sUlr5/NHfWTJmf62+x89svWJ/dioCOLTE78SdfzYVek16jb4F2PjRec2bx/MQhaz8GD/Gjxq01TDtUlf4vBNGh9j2WazJ0jmHtRzM4XcOL9u1rE7fxe6acb8zYt14g0OESvz7kq+GaVfMWwZrKd7WmRE8uFnMgFj1e1Zxfk0NY8dVXXG/8Er3bmbPvq5Xq460srFyS2fudhvuNulYkHZrKlBB3ujlFsHB3wuP3Hm1sODelAt2vPKE9esXsx8qyedHjtbKISDtFQAREQAQqooCGx4KySIm5zvkTx9izdycHjlwhBif8R4xiSKfG2Mfv4uMvz1J/UHe6eddGeXMzX088Q72X+9DF4V8+n38Lz/YBdPOsjm5CLJnGZijDt/L+PDXfpx3hl3F5f0g0uMPUd3ZSZXhvenaoj3nYFr6eeIQ6IwfQ3eMef76xHMPeI+jbrSk2V+Yweqku/Qd0IaBWgRta+WO3IsZZiepU9JupJz0W5MjNSX+T3qcvnd3vMvU7DbHb+Bazx2mIMbcElr84P7eM1rEsfEuSeSXq1Od4p6LHK2RcX8d/J/5Lo5f70t3HjH+//Q87aw2nT9d2uOoWmF3ieI5P5z7hvKk65xVMrjSyIOluApiaYWqcRfShaYxfbcqQYb3U/PH/SByrEis//caZKu3oFtiGBnYK9FWzAx793laHhHsajuFelZwn7x7dx/Bo+Z3rVbMXCl47rm/g4/fP0vTNfnQtNLmymKzOIxjYuyX2afv55e3NWA4aRFCHOhhEaWif+T7ennyL1gOD6Nm6BhyaxeurDBg4tIcaXw3nk4aF9FG+XzmPlaLHa+75df7ZOySZKTHUBT1lVep79WD4oE40rqUgSVMslIWV9Wkmabrf8LEndM7XnK7VA9/qt5n81+3H7z1i9vL5VxXofqXQ9tTBsqweuS7n+HnaxRc9Xp92zeR4IiACIiACIvBAoJC3BWWRkZpCQkIcCQkJRN86wppZx7AfOJLujqf48NMFnAlLwES1TkpmMpF3azL4m4m80KEm4f+sZuParey/boRrl2G82KsVdSxSOLdHzfcGR/gp/5e+mkd59/2LeI8fTB/VHwyZF5g3ajHZ/frRuVUMC986gOPoXnRs54JFSIFfagv+WijJlecmvot+M6U+uRK59xveOOzCmB61HyRXXM7y0ScaYrd1DAve1BBj7pJceW4Cq5waUvR4VSUerrPuv59xrumL9GmawrwpZ6g/uCddvepgEV9gXRQvG0KfdN58NLnibkPEvkXMXriGg9fTsLbM4rxhRya+M+gJyZVojs7+lnWpTQjs0oVmDhYY5Pyhp+77DG5pOkZOckDNPgXbVdbn+pClvFLw2hG9l+/GHcb51R74F5pc2Y/Dy73p5OeCRfZFFoxaSEaffnQJbEDmYfWG3onBvLnCiP7DetG5cTUMLy3kpQUZ9OnXWY2vpvNJIX1UQZMrBddc0dEzRGFmhbW5AkP9LI2xUCZWJjt4/UNN9xv6bP98H9a9OtC6mRWhe9XcY8St4hWN+z+D+5XC2hPoRpWnMW2pnM6B5Vlssc6v5VkRKVsEylwgljPzv2L65YYMGt4DL2crynPpqMKqH3FmA8uWrWHHqVB0q3syaORI/JvUwkz1i8mdQwTPXszqw2FYNevB0JHdaFbL6v6i/KC+HUkXgvni19WcuByde+j6g5gwrnjtzKnXoiXsOBuPYb3OjHytF9517MhZ7uuJ9SpChyWdYf4X07nsOojhPbxwtip6D1RUsyK0WjYpJwG1yZWMi6uYeEBJT79WtHK0QJdsstLD2PbVB5xxH0PPOrf4euE9WnZohW99m9xfKTHCoootFiaGkBpPXEwc8bEh7Fiwkqw2L9DFtwl2umq+b5LA4nfzfj2tG8L/3jlBw7F9CPKti0X0P/wwdiPWwwcQ5BnFvPEFfmUt+EutJFfKKTyebbFFv5kKY8uEdzjRcCx9gnypm/fm5kvLXuV/t30Z3cuNkE9W5s46cT7HxNkaYjfjML/kP47x2B+sklx5ttFQ8Y9e9HhVtSWDK3+9x6TLTelodYzD2b4M6hKAp4MZugUXnfWtgzJF03nzANVH9SLQzwXjUzN5dZke/QcFEWhzju8+349p+7b4NnfE8vrffLjZhKHDuheSXKnCnVXT+SuyLu382tPcyQojPR0gnovqvr+1ky81HcNdyTV1+xRsV1mf68O2MKHgtSNyL9+8cRiXMT3oWGhyZT1mQ4bSM6ARVTJOMPPVZRj1H0RX90h++596w06GmxgzM5Wuw7oT1MwegzPzGLUki34DuhSevCp4zSqsjypocuXRBcPvj8hCYqFMrJS7GDtDwzk7Yi3/WaOgd6A33vUsyFI3Vmpc5ON5Feh+pbD2mBihrxp28nlMoHjnVwEUAS0RSApl18Kp/LZsK6dshvLtxOH4N7J9Ko+GPiaUdIY5H33LAdtO9OvcDINDPzL3WnOGvDSAdvWTOPDTJNaltybAry731szhSLWejOrbiUZVlVBIO66ve4MPNlWhY1A32jpbYWhkSRUbc5RGehTpdJd0gZUzprFdpzU9fK25OG0B+5378u7IADzsI9lVWL2KGgZZKUTfiyTNyBJLc2Xe/U8Rdq6oZkWoumxSfgJqkyvZiWeY+9U87rp1pW9XL+pY6BF7cSU/fr6H6sNeoY+PATs++4NbzXvTp6sn5hfn8fWSDHyGdcczfSO/n7anY4c2tLC9y4ovpxPnM5S2ZidZfunx77s0TSL4//KSJt6w5YNJHK7bn5H922C472c+2WHDoJf60UmVQNH0h68kV8ovQp5hyUW/mVL9ofoBkw47EjRwEJ0b22EYdZTfJk4los0ohvWqwoE3Z5DcZShdA03Y/aX62PV3vMKMgmv3FPxjKGfmyrTcMnyTWJwfszJT6hlGSMU6dNHjNbfe6ZeW8d6XW7h2KwLPcR8y3L85tUx0Va+5ur/obEuT3cxRcz7t0jKLVW/9RmSHFxnW14XIhR/y2TEXXhk/gkCTvYz/+jzNRwyifzMFZ+Z8xFdHGvDy2y/Q1fES0x5bc6Urzkl/s/hkVfy6dsGngR3GOX/hZXBj42RmPvY9EPIXY9QeYwjutxYxR90+BZMrZX2uzwhj3WefcsChN8N65147Jv6cQOCnr9K70OTKD1xq/BLjXwygWshs3l2SQdDwPnS2+Ie3/qfB0Pk2f741jxif/gzp5ULEwol8erRurv1ja65o+EGgsD5qXLXAL4HlF+NFj1f1MwPv10xjLLxA17Kwco1h5Ufqz9kN7k5lTVIgXdp4UeP6fH5RN1a8TdgzqQLdrxTSHv/G9rm/xMpHkisSA5VAIJRdH33D3JDbxF4N5YbDYL74RHNyJTZkA8FzlrDtqiXt2zhw4tgJ6nUZz5CAFtjGH2LZ7MWsPXwP0wYdGPJKDzyd7FDmz8iw96RO2gX2HQnFwHsQbw70o15V1avfCnzyEgyphhZYWSiJ2/sN7/x8F5/XX2eA63W+mzgT/N9idC9Pkje/xufbatNvzCi6NM7gsMZ2xHJ8+ni+CG/Hm8P74lvbomgJlYfqlUpcdDTJemZYGt9g2diP2eo4gDdHd8dDZy8ffaCpXo+fTzUatjVm6+S8mSsdzTjw628PZrEk7GPi5PlY+Y7JsbYvyFZRzSrB6KnITVT/WFB2OvFXj7D575Ws2/MvYfEZGFWph3f3wfQP8MDJWo+USzsJXryMjUevk2hSB69eLzI0oCkOxjfZs3ghwRsOcy3Jgvod+/HygPa4WkWwL/jx7xuanCowW8ABvYu7WLgwmE3HwkixbEHQC8Po4+2MXfoBftT0h68kVypyjJW4bkW/+Yf0xKscWr+CFev2cv52AjoWtfHo0JtBQW2pb5/NidlfM2V1Aq3eHEO3arfYuvzx2HXSPfTgEbXHZq4oOPV7XhkvenAzOBbPsbKgbYk79zncsTjxmpddYdl7HzHzhiuv/fdVujatgUKV0yiQhPBrqcNxNefThtUMCd06ne/nbeeKbj16tzBi7Y26vDKyO4GuqeydOZ0/t5wg2sqdLoEOXFuRSus3+9DRPYw/Hkuu+KE88TNTV54jMssUY0Pd3Jsf7+H0SFzD1qM3Hvl+DF+NaED8hvlqjtERs2M/qilrDF/1M2XP//7NW9C2rM/1mSRd3smC+YvZdDIS+/atUG7Sxe+DvrQtNLmykcQ6sVy9fpPwrIYEDBlGP18XqhndYocmwzY1yDi8iqm//8XB27Z08TFlw916jFHZFzW5Ulgfta1N3uS7ch0lRY/XJyRX0m+wvTyt3K1Jv6jufqMGYTMWEOndDW8vN2wzQ9ilbqxUV5Bake5XNLanKU5WhsiSK+rDvujxWq7DRgoXgTIUuMGOP4+T1dCQG1N/Y1GKD/+nKbmSfoFlH37NVt1m9OnXEeuLs/hmzk6ch09hbGcrdn43mSNVO9CzY0OStk5nTWYHRg3uTgubC0wdN4kVyZ68Oj6I2rdX8HPwPdq88gaD/FyxyX30QM0nlO0/T+SHYBv6/e8Nuphv4qMvjtJw1HiGd3JH99DXvD05Fr/xo+nna8CxuZracY2V4z5gzoVYsgz0Ma/tSf+CjxoVR1OVKPr8Z7aE1aLb+BF09nDE4MxM3vhcU73qYlHwhFqYYYCCVR9O4myTMbzR25Ltn/4v97+H+9ModjOjJ/yCTdeJjO3tQy2Nb02pgGbF8ZVty0xA85orWWkkxkQTE59MWmY2uoYKzKysMVcY5i5wmJlCXHQUMQmpZOkrML//b5mkxEUTFZNAapY+Cgvr3Oey9bLUf6+TQvTdFAwsTVHmrN+SX24a2QamWNlYYmqkj2528sPbpcdxJ1a1ZqMSE4N0YgqWUWY8UtCzFCjezVQWaYkxRMfE577ZRM8YU0srLE2N0dfNJjUuisiYdIytrTE3ziYpRk3sUkiMGemSll+GpYLMhGwUVnkx+yyR5NgVRqB48aqqdjqJ4eFEpRthZWOBiZF+blIjq2AcquJO3flUh8yUGCJUb+XJMsDC1ICkDEMszJWYGOmQGhtFZGwi6brGWFgoyIzPwsjKFBOjDGLzz5X3/1uBTko00XGqc30BThMrLEgiOSX1ke9tsLdWopMUo+YYCnTVlmWDvYU+KdFp5Xeuz792JKZjYGaGQbIOCmtTFAXbrLrG5DcxJ4l1kJrDfGjiXhUjlFjZWGFmrI+uTiYpmgwVBuikJxIVEUV8ahoRu6fyv6vNeWNId3zrGj64Fj163ILXrML6qGAdyzG6ix6v6cTdCSddYYW5mSJvHZ6CFStvK3101N5v6JIWFU+WiQkKY0P0VH2mYaxUqPsV1TjXeP9Ujh2u5UUXPV61vKFS/UokkEFSfBp6xjfZ8vp/mRLbmrc1JFfSryzj7Ql/Y955HGP6tqTazQWM+fhPqgR9wTDnC/wy+R/qvjCOFwLd0Dn0I+/+mkKXt0bQwz2cP8dN4m/r3nw6vg+tUrcy5r+/Uy3oI17r7U1NU3XcsZwJ/pbv52zkXO1X+e7/BtA0Zj7jJ52lyZg3GO7fCOMTvzDuy/N4vDaOof71UCZraEfEIX6bHExonU508bInZuMsFl2vT//XBtGxQdXizdTLmSVylf1/TGaNTgdeGtqdBuFzeENjvRpiW2DplMIMx5Y6uVJBzSrRaKpITS1kQduKVE2pS2UUkJupytjr2ttmiVct67uH1rYpxivVky+y9vc/WLbtFLcTdani2oZuwwYT2NQRayPtmXfwVOL1ObHSssh+Lqv7VOL1uZSTRlV8gSusGz2BXwpJriQem8q4L07i9vJ4RnRywy50DaMn/Jozm6KbcglTZ+/nWqIl5kojSI3mXqQzL333EUNbJ7LozUmccBvNWyM64R6/5YmzMEJ3TeerKYvYl9CUlyaMY5iXC8YnpzKuQBJD/8hkxv/vNm3Gv8JAPxcsc94hr6YdGcnExCSQZWyGmdKA+P0/8taP12j52jiGqGbOFH3d2LxuzOTu9m94d1oSHcePIsB4LR9+9SDpo75eubsWZlja5ErFNqv4I+B5q6EkV563Hn2O2iM3U89RZ1aCpki8alknPzRDqMCMlic1IyuVuKgoYhNSyMjSwUBpjpW1OQpDfa16pOOpxOtzYvWkkJB/L3+BpxKv5d8MOYIIqBFQk5QI3ZWzzsfR82E5b9f5vw7RzJt3nLr932Z0UFOq317G6Akzsen6CQOrH2Tyr9dxG9SPLp4OmOXk+I2wrGKDefZppo3Le9zl0UdcWmQx8/cHx1C9wadRyiZ++H4OG8+ZE/Tm/zEyqDkOZvpwbRVvfbAI697v8nKQJxm7x/LBEmuCxr5KzxY1yZ0A8+QkUcKRKQ8laWzz3472SHsLe5tQ2LYveO+HRAI+eIVetU7x8Yca6lXlCv/7sWiGhSdXVt23HluRzGQsVVgBSa5U2K6RisnNlMSANglIvGpTb0ldJV4lBrRJQOJVm3pL6lo8ATVJifRE7oRHk5yaDkaW2BlfYM4733PSqR9vjvaF7T/w6R/bcH5xCmPaZLDo0zlEthnOmIFNSV33HdPPudB3ZG/aVr/KTE3Jle7NMEh9cIwqFhFs/noSM9bfpd6I//Da4DbUr6J65FK1vv05Fr39KYecBjN6WEtiln7A3ER/XhrSB08H87wfFtQniX6avJx0rxEM6uJM9JL/8Nk/dXnhjRcIbFwNo/zXBT3S3ofeJhS6n1kzlpDYfBj9OjkROvc//HLLi9df6kdbpzsEa6qXvR73imj4UHJlqAMnJ3zKcvMefDC+G/bnpvP+z6twHPwDYyuSWfGCTLZ+igKSXHmK2HKo4gnIzVTxvGTrZysg8fps/eXoxROQeC2el2z9bAUkXp+tvxy9PAWePOOD7FRuHJjPn7PXcT7FEe/GCjZv30ejwV8ytmcLjC6uY9GSjey9GI1O1YYEDh9CkGc9qmQe51dNyZVHFmdNv7KctyfOYOeJuxhb2WFpZoSBbn0GTRhHDy9HDC5tYf6fq9h+LgJTFy96jBxAh4a1sMhZiFP1UZ8kOr1lPn+t2crJ0Az0qzWj+4hBdPWsi61xEV/FnJ7I2a3zWb56KydCwbKeF91H9MW/kQOWBpkknHtSvfKqV5hhwTVXhvticfYPvvtzM6HpLvg3U7Jp6x4aDpr02IK2FdasPMNVyn6igCRXnkgkGzwrAbmZelbyctySCEi8lkRN9nlWAhKvz0pejlsSAYnXkqjJPtohkE7inXCisxRY2ZijNFKTdIg9w9xPv+WAuS/9e/pTP3UzH357Ca8xLzPI3xWr7ERio2OJS8pAx8gES+vcRfJ1814VnGZkiaW5EqOspJwZMXomNliZKXJfUJKfe0iL425ELMmpGQXY8h4vUhqhl5lMbFQMcUnp6Koeh7UyQ2FQsK7q25GRHEdsbCwJKVnoGpnlPEarVNWtGJ3zoIxs9B89dsaT6pV3oMIM2zuhExVJvpN+RhxRUXEkZ+hjamJAclIyhma2WmVWDF7ZtIwFJLlSxqBSXNkJyM1U2VlKSeUvIPFa/sZyhLITkHgtO0spqfwFJF7L31iOUIEFMlM4t24Wc//extk7qegrbXHwH8ro3r40rGpSrERFBW5l+VZNDMvXV0q/LyDJFQmGCisgN1MVtmukYmoEJF4lLLRJQOJVm3pL6irxKjFQ2QUykmKJiY0jUTWzRM8QhYU1VqbGGOjmL1xS2YWe3H4xfLKRbFF6AUmulN5QSignAbmZKidYKbZcBCRey4VVCi0nAYnXcoKVYstFQOK1XFilUBEQAREQgTIWkORKGYNKcWUnIDdTZWcpJZW/gMRr+RvLEcpOQOK17CylpPIXkHgtf2M5ggiIgAiIQOkFJLlSekMpoZwE5GaqnGCl2HIRkHgtF1YptJwEJF7LCVaKLRcBiddyYZVCRUAEREAEyligWMmV9FubmXTqJNXr9qGPU13sDAqvTXG3hzA27P6Vn+9c5NoTGtqn3kReq+9BLcXjGz7xuHEXCD6xmOB75wnProJnzWG84daUOmaGDxeWcZ2/9k5nt05HRjdti5uFcRnzS3GFCZTkZir21kH+Ovc3q6JDuJqlS01FMwa69CbIyQkbY72igadEcObyFlZd28uGpHAi0aGagStBDr3p79qQmiaGjy8elnCdXWfXszzsH/7JSEBHpyoelj152aMNTWxMMSz4SKzEX9H6Qcu2Kkm8FmziE89bj3gUd/v7u5cgvh8eV9nY6DnjX6MXwxq542hm/PB4kPjWisgtbbw+1sjUSGJ3bCRx924yo2PBoDp6Tbph2r0VJlVNKeLZl6y4G8SsX0Xy0eNkJSSDsQt6bTpj2sEDE2vlY+Woto/dtJakw0fIik/K3d63G+btm6C0VDxyro4lbsMyEnbvJzNeB506nTEd0AmzmpaPlJtB/IYfiD9RDUX/7pg526CvFb36/FayzOP1+aWSlomACIiACDxDgaInV+JOMnP/r3wflsGA1u8zzqUB9o/kIh5qR3G3z9n5Gks3fMZ/Q09zsVAUG8Y2/5r3GzbD4dHkypOOmxHGhn0/8OOtqvRqFkDLzJPMPr8bgyqvML5JS5zNHtwCRpyfyUvHQ2jRZCSvurhS1UAWjXqasVq8m6kMQk7O5D8Xt7Ir/h5xGWmkAQa6CiwNqxBYezwTm7SmnnlhQQvEneXPg7OYcfsMF9MSic/KJBPQ1zHC3MAcj6qv8XWrDjS3frA6e/qdzXxzbAmL7l0hND2JpOwsdNDHWM8cJ7NOTPAaSlCN6pip3jsn8fc0Q+ipHqt48fpI1Z503nq0JcXdPn//EsR3xKVFTDzzN2ujbxKRN670dAwx1begWdXX+F/rAuNB4vupxlxpDlaqeH30wKlhRP/5K/H7j5MZm0h2ZiboGIDCDD2X/piPCsK8jvUTEyzpYVuJnrOMpNNXyEpKgaws0DVCR2mKrnM/LF4KwqxAOQ+2DyErORky87Y3MUO3/kAsRnbDzCk/cZJBwo6ZxKy6CD59sWikR9KKxaTSFothXTBztLifiMmKOkb4T7+S4jgUu56+KGwNkKt/aaKt9PuWabyWvjpSggiIgAiIgAioFShSciU96ijzDs3ix7BTXMh05t02ExhfSHKluNs/qFk68YmRRKSn5vxh/PAng5BTM/kw5CCGNq/wfasgvO3M0S9wx1OU4yaFLGTEkWCMq/0fE5r6UF8Ryurtn/HV3Ya83nEEA6pXxUR14KQLzNn1LWuyuvN2q0C8bB//xUxiqnwFinMzlR62jrcOzWZBRCqe1QYwxs0TVysF2XHX2XziN2ZHZ9PdYwJv1GtIDY0TkDK4cPRzxv67i9uGgYxpFICPvQ0KvSzibu9kxskVrEvMoqfb53zg1pzaJro5cTJ/7498HXoaA/NBvNW0Ay1sTdGJVx13FtPCb2JX6z9M9WxPM0tjJP7KN2aeZenFideC9SzKeas02z/YtwTxHXOU7/dN4ZfbsXjWHcLL9ZviqDQkJfIoC4/NZ2lcCl0KjAeJ72cZgcU7dknj9fGjZJCwbQrRSzaQrtsGkz49MK9vA0nXiV05m+RTd9Dzfwfb3qokhZHmJEVGGFHTvyd+11WyvfpiHuCJ0jr3HH6/nMD3qNKjLcY2hpAaQuTUn4jfd5rsGp1Q9uyKubM1OsSSuGspCTvPQpPR2A30Q1FNgU7SWcJ/+JGE1DbYjOyFaW1TkrZ9R/TKi+j2eBfbdm4YKVWtSyFuxdfE/GOGcshgLBvXQF+VGJfPMxUou3h9ps2Qg4uACIiACDznAoUnVzJiuHD2LyZf3sT6mCSU2dHczq7DWG8NyZXibl8M3PRbm/j44O8sjW/Mez4vMNihFhZ6eZmVYhz38uF3eeHcLdp4TOCt+m5UN8zg9IG3ePliMt283ue1OvWx04fQ0z/xypk7+DZ7iZfrumBXMItTjHrLpiUXKPrNVAqn93/Eqxf/wbTWf/ive3ta2phgpKcLmWkkxB3m111TWZ3dk698utHO1vTxx3pU1cy4zNwtk/jijiPjfIYzzNEJa319dHWyyUxP5O6Vxbx64i8OGA5lgU9PAuzMCTv9Pa+cWkuI/gC+bN2bzjWqYqK6E1cdN2oP3+6dztw4H77pNITe1e24KfFX8oCo4HsWPV7zGlKM81bOHsXd/lGvEsR3yuWFDDyykCuKQfzUKgi/KpYY6uqQlZFMuOrfTiwn3OQVZnt3ppWNEjm/VvAgLVC9YserpqalXiDiu+9JOKXEaMxorLwaYKR6BDMrnazwI0T8PJWkGy6YfDAKK/eaaHqaOOPKGsKnziVF2Q2bYUGYuFijp6dLdmY6Wde2cu/XP0k26IrNmF6Y1bEk88IywqcvJEWnPZbDe2PWqAb6hnrokElWYiQxy74g/oAVxmNextrDAYOba7nz0xyS67xMtf4dUFQxJPP8Uu5OX0K6+1iq9PZBYWNA1p39hE9ZQGrDQdh19cLYSmatVISoLrN4rQiNkTqIgAiIgAg8twKFJldCTnzGO+d2cjyjFS83DsA+bB4/3s6kR2v1yZXibl9k1Yww1u/5mo+uRuPt/jb/5+ZBbYXqJir3U5zjnj/4Bi+ej8GvxYM25H/XXvVdvQZUSz3JT7t+5rBeX97y9Ke59SNrChS54rJhaQSKfjMVysqNnzAhVMFw/7d4xckF24K/NGYncnDfu7wRUoXRHUYzuGZNTNVVLDuNmKRIojKMsDUxx0xf/6FfWbOj9zJx1y/MSmjDr/5D6G2fybatn/DetQQCWr7P267u9wDeeQAAIABJREFU1DIqcOCsFKKSoonONMIur7wLEn+lCYkKvW/R47X4563inufUQhU7vu3Qv7aMrofmcsvkZX73CsTT+sFzmGnXgul+aD63c/6tM62sFcj5tUKH6EOVK268ampZ1rV13P3lT1JMemM7KggTJ/MHyWtVzAW/R+z6UPQGfYpd+8Z5s0MeLy07LZ7MmDiy9czRszBBt8B0kaw7u7n3w3SSFD2oMqo7Jo5mJGz8kOile8lu92XObBaF1UMnfdJOLCD89w1kBfwfdv7NMQ5fyZ1f5pNc7zWq9fVDoVo07upKbk+ZT2q916ia810qMYu+JO5MDUyG9MeiYVWZtVJBQrqs4rWCNEeqIQIiIAIi8JwKFJpcuXJyBptTauHu2Bw3awOO7ZvAOyFJdNGQXCnu9kU1jTg/i5dPLOO8wRB+bdMbv6qWDz0OVJzjFnbz38lzAmOdXYg59RmvXTJmQKvhDHGshbmuPG1d1L4qy+2KfjOVv1aPDa91GcfIWk5YPlSRbM79M56XLiTQ0fM/jHNWrZ9Tgpre28b4vdOYl9mdRe360MX0KpO3fcePUR586T+cATWqonhCqEj8lcBdS3YperzmNqg4562SbF9stkfju4oFOsnn+W3nV/xwV5+ujV7ljUYeuY8FRZxkydEpfBkWRafGE/lA9b1Cp9Dkipxfi90j5bpDceNVU2VSjv5B5OwVZHi8TZXe7XJmfxT8JB2YQtTcDWS2ePf+7JCiNyyD1DtniVv8G4mHEtAf9ja27d0xVuoSt+YdYlb8A90mUyWwNcZmD5eadWkld6cuILXR61RVPZKUsPax5ErWZdU280mtn5tcMYjbQviMTWR4D8e2kwcK06Iuw1v0FsmWJRMoq3gt2dFlLxEQAREQAREomkChyZX01FhSMEJhYIS+bjy7drzPmyGJGpMrxd2+SFVMu8LC7V/z6U19BniN5416rlQzePgB6OIcN+bfGfQ9sYG6dT9igrsnTsoIdmybwFuhDrzh/xKDTW/z696fOWs6nLeb+dHUQqYEF6mfymGjot9MRbNt+we8c/UW7Zp+wXsNmz78Fqm0K8zb9gWf38ykv6ZH2p5Y/wwuHPmEV/7dg1mtT/mmuS+NkjYzct8slmb1ZXlbf+pE72VJyDY2JkWRqWOPp10QLzb2wt3qwduCJP6eCK21GxQ9XnObWJzzVkm2Lx6kmvg214fsdOIjjhF8eA4LI8O4baCPTs5jQSlkp9eiu8tARjdqRT1zZU7CW+K7eOrPcuvixqumusZt+ICYZXuhy3dU6axKcjycYc68sJy70xaS1uD1vNkhRctsJ+z4mv9n7zrA5CjO7OuZ7skzG7UrrbTSKksgCWUJZQkRjMEJB2yDMT6H89k+23dn+3xn+5zO2D7nhLONEyAQAhFEEBICgQQoJ1CWUECrsNrdydPpvr+6e3d2d/LOhtmt3m++mZ3prvrr/a+rq179VRV8ehfk83GoiQY43n0bKpZOg7vMAUEADNHmMchj/gU1t10HT507KdJQQevab6D5oeehzv+KEani3ovz3/kJwp6bUXPHjfDUexHb8jNcuudV6Df9G4asqEfs3rvQcmICArfdgsCEalgzj/vSTzxvA4Fi8ZXjyRHgCHAEOAIcgZ5EIKcFbQ0DWrOKKx0Nzff81MW8+PqvcefO1TjkuB13L347ltaUZdlxIHO+WuQAfv/cd/G30AL826L3Yqm+Fd/b+kcc8f4TvjxvARwHv49PnwjgQ1d/EO8rC+OxPTls2dyTHhrEaefemNJwaf8v8e7dj2KXPA6fnPIRfHzyNIz0OKDSgrY7f4FvHd+CHYnR+PcsizGng5t2TPnPXX/HU9F5+NrSj+DW+hHwn30Ib936Jxy1rcB7bSfwQvAAdsWDCGoK7VMEtxhAg28lvpy0WxDn38AldO58TYVBvvVlvudnxj0lv00NO3LmOfx4669wd9NxnNV16GZSdmEU3j3us/jmLBJXnOxbzu/S4Xf3+NpezrYIkpt+hJrrukaQWFNvYsnTcbLCFMLlv/8EwRf2Q22+BD2mQRi+CO7bP8LWT3E4Ab3pJZz/3i8RORaDuORO+N+5DP7hPghqC0KbVqF1zVrIpy4Bb/mGIa5UJ9Dy4P+h5dkQpFv/GRUzHQj/8bsIvjEJ/o/eCrf9BTT/9iVoy29D9fJRSDz/UA5bNmctCD+hSAgUi69FMocnwxHgCHAEOAIcgZQI9HNx5RyefPYb+MLxIK6d+wX828SpGJG8pkXKImXpdJgjsau23Y+HWt7AJX0IZtS+BXdOWYKrsA//u+UvOF/xAfzr1Aac2PMz/CSHLZs5t3oGgXwaU1riJB5/4S7858l9OGsPoMLpYgtv6moCgr4INzpewbqQB++Yk3mnq1QluXh4Fb6+5z7cd9mLD171OXxuynQ00Jo/p1fjLVv/jI0tIXj0UXjn+Hfg1glXYoTbFHXM3YJsQz6N3y24AYtpIV3Ov54hSz9INR++djU3X7Ek3/PTA5SW3xRdc34D7nr1HvzpXAhzx9yKO9t2C9qNVbv/htXBKBaM/W98xdrGnvO7HzAxNxO6x9c8xJUTKdY6yWqiBrW1GVo0Dmgq4q8/geYHn4EcnwnfZz+E8inDIekxhJ/7PZrufQJyswCb3ws7i2pVoUWrYJ8+BMqBPdBnf9pcY0WEFjqFliceQHDrHiCqAzWL4X7nDSi7wo7Q776P4MUZKPvgjRDeWIXgI9m3bM5aDH5C0RAoFl+LZhBPiCPAESgYAV23hmkA+ixQOGKWg86z2fjWbdlw4r/3PQL9W1w5vwlf2PwL/CG8EL9Y8UHcUjcEzqz3Xw6dDi2BULQZTUoMMiT4pHJUuhTs3PoNfO1UPe5c8D6sjD+LT+zIYcvmvvfhgLUgv8aUimjkDHYfegL/eO0prAqdRVQYirnVN+OTM1eg+uT38R9Hw7gmL3ElhlP7/4pv7H8Ua8K1uGPqR/HJSTMwxuswwsVNceXJJhvunPbv+PzkOZjkd0EyRR1jl6Kf4e6LQ/HZZZ/FnaPHoJKm8HP+DUjO5sfXzhDkUG91uCTf81NBnoXfiGHvlq/iXw7uQdmoz+Er05ZgZoXH3C0ohpbzG/GtLb/H6tB8fP3apG3sOb9Lgt858/XMelz46yOIHb/QsVxTP4Qh71qGxPavGGufpIlcsdY1iU1MWkg2T4T0eBAta7+L1sd3ANf/N2poF58yO/RYC6JHXkbLE48gtv0A9JgIoX4xnO94J/z+vWj9+wNIXPEv7QvYQoMWboUaDJEGAzgDsJX5IL9+Ly79aQ9w/e2omq0j+Kuf5rBlc56F4Kd3C4Gc+dqtXPjFHAGOQDEQSCWehOVWAAJsgg0hOcjeo0oErfFm2GwC+zzENQyKVo0TrSpEmw2KqqHaI6HcaYemA162IxylAvgddoid1sTMRaQpRvl4GhyBTAj0a3Hl1O7v4o696yDVfQXfn70c0wIdd29JXbDCOh3yuSfx31seRHToP+Ez0+ZCOPAlfDiHLZs5vXoOgfwbUzqURAgt8SCaNRk6Tc2xB1DlbsH6Df+DL5304SPX/is+MnIMKrKJdImLeGnnr/DNI89jT2IKPjHrDtwxbgrq3VL7PPxzT+FjL/4G97bMwI9WfgQfqB8OX3K6egI7Xvo8PnE4iOvmfhmfGT8ZQ9MsN8D513M86q2U8+drsmX51lv5nt8JhVz4DWsXLi8+tPKz+PiocahKHjRSL2Ddc/+FL5zQ8M4FX8Snx01Mu1A053dvsTD3fHLmqxl5Ejl0rmPisz+LoR95K3DmT2ztE3Xhl1F702K4KjouAtu24O3sf0fN25fAXSnmbmTSmcqB+3H+1/ciceWnjLVbqo3KVFdiUENB6NEYoAmA5IVQ5kf8+R+i6f6noa34FmrfSmJMmkpfOYOmn38XwdB8VHzwJvjEF3D+p9m3bC6oEPyighHIma8F58Av5AhwBApFgMQUemlQkVDjCMshxNUozoVP41ToGC7HL+FSrBEticsIy0HE1AhokrGua1B1UroF9vnm0R9AY+hq/GV/DGdD1I4HE1BoQJM+O+0CfKINQzwShnodqHbZMb3Wh1qPiIYyFyqcIjvfKZKII+QUEVNomfl1HIF0CPRjceUintvwFXzueAw3X/0lfHr85Bx3eCmk03ERL77wLXy9cTz+5er34ca6ITj+Sg5bNue2Lh9nX4EIFK0x1fwyvr3px/hF8yz84NoP4d11tXBlsilxBuu2/gJ3HX8RF6Qb8Nk578Y7Ro1GjSShg0ge24Ofrv8efnBuEv77hn/CB0fUoeOGFQr2bvkcPnqwBSsyRsxw/hVIkX51Wff4mm+9le/5SVDlym9k24UrVxs4v/sVUU1jcuarHIJyuRW6TGtJJR2uCogBL7RjD7EFa+PD7sDQ26+De7gnWRJBy5r/QsvD+yG8/ZsYct1MuDoo0Lkjk9j/d1z4zf1IXPGZpEiUdNe3oOnXX0Vww2XYP/qfGLLkSjjTVPrRbX9A01+OQ3j7B1G1aCKcbz6Sw5bN/OGfu+eKc2bOfC1OdjwVjgBHIAMCVmRKRA6zBcabYhdwtPk1nAgdxqngMTRGzyChxiBrMmQtwQQUVVPYu6ZrIBkm1fG+8R/D2daluHtXDCdb411OIYmc2uEkoBiiiwC3aGOfHXaBiSwj/U7MGebDlGo3RgWcqHBJRpSLAD6tiLO6VxDov+JK7AB+s/4u3HVxCr668g7cOnwovNmiDRhkuTb42/GNHHsA/7p9PfwNH8VnrpyFMR5bDluK5ir29IofB2Qm+TSmTu29C188uhu1I76Az02egQavNcSu4NiOH+Bj+9fhYtln8euFN2B+lSdpV4nO0DXjla0/wJcPvojLvvfjK3Nuwsq6WvhFIxSxw6G3YuOmL+Jzx97EjClfw9emzGDcaTsSR3DPs9/Ct05X4JPXpY+Y4fwbGPTNh69dS5xvvZXv+VaOefAbQWx57gv41LEzmDrlf/C1KTMxNpnfkb345Ybv4ftvVuNfOb9LjsTd42tScaN7cP7bP0L4RAO8n/8oKmaMgGQFr8SP4sIP7kJohx+uL30GVbPHwJFmynzk+V+h5cmt0GZ+CtUrZ8NZnhwB04Lmv34TLet2QHjHXai5YR5cwedw4a9rEJNWouJ9K+Ad4Wuro+WTT+HiL/+A2LkZ8P3Hh1ExdRhrWHc5Iodw8Wc/Qth5Harecz28w70QTnZdI6bzls3uIVxc6W3CF42vvW04z48jMEAQIEGFBJKg3IqoEsbRlgPYe3EbjrceRKvcjDgTU+JMTFE0hUWm5HtkE1eypUciC03NJ8HFJdpYpMvEChem13iwcmQZJld74JXs7Hs7X78lG5z89wIR6L/iSuM6fOTF3+J+5V1YteztuLEmkKFDnFz6fDsd5/D0xm/jZ00z8Mmr34lrh1XCkcuWoiPqchR7CvQMvyyvrRcjR/6M27ffh03ybHxtzkdw+5gGVAitOLj/Pnz7tbVYG6zHvy78HD49fhJqpfQq3an9v8Bn9jyKS77b8JWZN2LJ0Aq47ekW0NLRevI+/PvL/8AT0aF4/6Q78fHJMzHG74IePIqHt/8K3zvxMoKBj+PXS96BpUMC6JoS599AoXr3Gv/51lv5nm+gnC+/g4f/jDu2P4Dn48Px4Ss/hk9Nmo5RXgdil/fj0Z2/xfff2IZQ4BOc3yVI4u7xNanAegQtD34HLY9thzr0XQjc/i6UTaoCIm+g9aG7EVz/MrQrP4Hq29/KBJB0tal2aj3O/+R3iJ6rgPOWD8N/zQx4y5zQIo0IPv13hB5/BjIWw/+ZD6NiSh3E+AFcuOv/EDogQ3rvp1Bx/Sx4ymyIn3weLX/9G6I7jwPXfwU171rCphCl1Fae+zmaVp+D/X13oGreeDjo2RDakWXL5ulweXIa6SlBVvRfk4vG1/5bRG4ZR6DfIUCCCgklNJWnMXIa+5q2Y/eFl3Exdg5RNYyYEkVCi7NolGIc3RVXUtlAQgoJLT7Jjmq3iCur3Lh5bAVmD/WhyiXCLdm40FIM5/E02hDoQ3HlDNY9/wv89JyK62Z8Arc3jEXyYFDLwd/iPTsexMWyz+E386/BnEpjq8/sR36djpbDf8FHduzG5El34JOTpmC4uRtRhy1Fl74XS9Wt+N4Wa8vmFZhZ4cxR7MluMT8jNQL5NKZ0+SzWvfC/+OKJ/WiU/Ch3OGCHinisGRcSftww/vP46oyFmFLmNLfyTsE/9SD+uPF7+PbpfWi0V6LG7WHqdtdjLr685Da8a+hw+JRm7Nn1W/zHa+uxS7XD53SzBT9p0drWaBNk8Xp8fdEduG1UPcpTiDScfwOH/fnwtWup86u3skfoFYnfchNefPUn+O/Dm3EATvgdBr81NYbW2GUo4g2c3yVK4e7xNbnQOrRLe3HxFz9CeO+bEHwB2Jx2CJoMtaUJWtlK+P/5dpRfVQ/JDB8JbbwLwad3Q73qM6i+bi5clRKgRhHe9Bs03bceStAGm8/NFjmErkANNkPTJ8F5xydQtfQKOD12CLqMyObf4tLf1kFptc4HdDkMtTkCTLwV5R++BYHxVUipj7fuwYWf/BLRmneg6p3L4al1Gc90Pdy+ZfNt/4yKqxwI/6F9y+ayyTWpo2BKlAelYnbx+FoqJeZ2cgT6BgFryk9LvImtkbL9/Ga82vg8WzMlqkaYoKLoNE00/8iUbCXqCXElOU96pLjsNjZNKOC0Y8YQD94/uRrThnhR4xHhsNv4Oi3ZnMR/z4pAH4or1nx+Be9a2HV73Mv7foVb9jwE7/Cv4HszF+MKf8dF8tKXLI9OinIGj238Nn4TWoDPL3gbltaUtS9WmrylaOsbuKQlbdlcXQZnpxWqsyLNT8gbgfwaUxqikdPYfWAtfn1oHdaGz+OyXonpvgV43xVvxzvHTsIYL+3kY5mRgn+XHsW7X/o9Hrl0Bp1WF+hk+zL8+C2fxofrG1AOHUq8BcfPbsXa/Y/iwfN7sFuJwmObgOuHvw0fmLYEC2prUZ5qWhHnX96c6M8X5MfXziXJo95il2Y7v3j8TsQu48iJDfjLgSfwWNNBHNFUVIjjsLLuJtw6lfO7P3Myk23d42unlHUZ6puHcfnJRxDe9DzUphbAUQfbVTfC945rEZhUB8nc5YGx99F/YzsMqfO+0WH9FD3WjOiRV9DyxOOI7doHPRhtT+fm5fBPGgGHS2Jz/JkOEqfdgl5CywMPILb3CPS4HUL1eNhXvAvlS+bCO7zc3J65MxIKQut/gstrE3Dc9gFUzhoFqU1I19u3bH55DxBJ3rK5Dg5Hrm2RUmVG/7S7qHztn0XkVnEE+hQBElXiLBIlgV0XtmDz2adxOnwCQbmZTQMyFp7t2aOnxZVk6+kxQhEttBPRMK+ERcN9+OAVNRhd5mRTh6S0Ues9iwFPvfQRyENc0RCJXMB5WYPXVYUKhyPL6E2282UEwzvwm2efQ9XEd+KmsRMwJGkTATXejLPxIGxSFYY4afvPXMHOlm9SOiSgRC6hVfei0u3tOv0j5Zaixla7/Oh5BPJvTJHQEURTIohWtnCWHW67F2VOP3yS2C6cMdNT8A9BnI62IqxmllYAD2p85SgTpbYQd02JIUTbhSoxxHQNNsEJnxRAucsFh82WOsqJ86/nSdSLOeTP12Tj8qi32GXZzi8uv1U5wnbhCqpxxHXALjjglwIo4/zuRYYVN6vu8TWFLbRgYSgILUzbHGuAIAEuP2wBD2xixzpQC51Hy5r/Qdj3HlQt7biDUMfdf/SM6TCBhXYLam2BHksYA6l2pxE943EakS8pDxJQmqCGBdjKKdKm806Eqbdstklp6vLiuoanlgKBovOVo8wR4AgwBEhUiSkRNEbO4qWzz2DHpZdwMdqIiBKCwnbeLH6ESjroe1NcSbaBtHWPZGdCy4waD943sQpX1wVQ45HgEHPugHJGcQQYAnmIK8VHLHLsfvzL7hCun/MWvG04X8Ok+AiXdoo93Zji/CttfvQ363uar/mWl/M7X8QG1/l9yVeadnvpx39HYvZ7Ub14Gpx8DZPBRb4CStuXfC3AXH4JR6DfI0CiCm2R/GboDbz45jPY17SN7fpDa6kUaw2VfEHoK3El2U6aNlTmtGNSpQu3TqzC0pEB1PudcIo8ajFffw7W8/tQXGnG5hf+jkP+hVg+cQoa3J1HjgarS3i5LQR6tjHF+ceZVlwEepav+drK+Z0vYoPt/L7ka3THH3H52HD45y+Ad7i/4xb3g80RvLw5IdCXfM3JQH4SR6BEEGDTf9Qo2zJ53ckH8drlnWhJNCGmxqAXaWHaQqHoD+KKZTvNUiCRZXTAgX+aWouVDWUYyiJZuMhSqH8Hy3V9KK6oCEdaoYleeCRHpykbgwV+Xs5MCPRsY4rzj7OvuAj0LF/ztZXzO1/EBtv5fclXLdoMTXPC5nLBlnLR8MHmDV7ebAj0JV+z2cZ/5wiUAgIkqkSUMN5oPYyNZx7HgaYduBQ7z7ZQ7s2pP5mw6k/iimUnbe9c4bRjfIUTt06sxo1jKlDnc0Dka7KUAu37xMY+FFf6pLw80xJCgDemSshZ3NS8tg7ncHEE+hoBXr/2tQd4/vkgwPmaD1r8XI5ARwRoodqQHMS6Ew/g5caNbCvl/iSqWNb2R3ElWWShNVlm1njw+dl1mF3rg89ph91aYZ2TjiNgIsDFFU6FfosAb0z1W9dww1IgwPnKaVFKCHC+lpK3uK2cr5wDHIH8EaBoFdpSedv557Hh9GM4GTyCmBrpszVVspWgP4srlu1Ou4Aqt4RrR/rx4Sk1mFnrg1viU4Wy+XYw/c7FlcHk7RIrK29MlZjDBrm5nK+DnAAlVnzO1xJz2CA3l/N1kBOAFz8vBEhUSahxHGk+gEeO/Q2HW/YhKLdA1bPthplXNkU/uRTEFavQXsmGGreIz88ahpvHVaLWI/GpQkVnRGkmyMWV0vTboLCaN6YGhZsHTCE5XweMKwdFQThfB4WbB0whOV8HjCt5QXoYAUNYieHxE/dj05kn8GbkFGQt0cO5Fif5UhJXqMQCgCq3iKUjfPjk9KGYM9TPo1iKQ4WSTiWluBI8+DQef/F1nLksJxWuDFNuuBHzJ9bB9vo6PL71EM60mArosPm4ZeUMNNR4OoIhn8POZzfg1UPnELbV4MpFSzFv8nCUOZP2DJdPYvPDz+FC3VIsnNEASiJ4bDPWb96DkxfjEIfOxMqVszCuxgexmFCnsc12Yn3GspeZRmTDqP289Xj8WBnmz7rSxEfGuZ0bsWn7QZxtTQC+0Vhw7VJMG1UFN99KvYOH82pM5cC14MHOvmjPLqs/9bPYtm4jth9rRCQwFkuvWYwr6yuRTGWk4HKxKBvcl+Gey6HsHezoZKf7VOb73eJyT5avWDj1ZTp58dU0NCUnM/gzIw/aCp+5jpGbduP5p1/Ba2dbIZeP68Bl+dxOPLvhVRw6F4at5iosv3YOJtT6IfUAsJnux1Rcy2R3snmZMMr0bMk1/R6Aok+SzJ2v+T+zUvm257lVKnb2ibtLPtPc+VryReUF4AgUjEBUieDw5f1Ye/xvONi8BxEl1G+nAKUqZKmJK1YZ3KINlS4Rn5pei/dMrMJwvxO0EC4/BicCKcUVLR5EazgOWdUZKhe3rcWGiyOxbPl8TBrux+nn/oznWkdj+pUTUEc9L8mDMp8bDjFZHYjh2IaHsfXyMFwxbRyqwruxcZ+OqUvm48qRVXCwlGWcemkNHtu0D8Ls2/C2qyegTtmNx585BlfDFRhfZ8exzc/hdNXVWD53EoYHijWnLb1tk2odiGcou7WxQTaM7IKMpt0b8eQL2/G6NAe33TwfE+p8UE+9gNVbwxgxcQLGDJFwZtuzeCU8GiuXzca4oV6mgvLDQCD3xlQ2rqX2RTLOmf0p4eTG1XixqQ5Tpo2EfngzdsnjsWLhDDQMcZvJpOCyr3iePLkx3T2XyOE+S7ajq51Dpcz3u8H5ni1f8ZDqu5Ry56uBZ6r6AcjM5TfT8qC97s1cx8Sxc83D2K2Nx+zpI5A48Cx26dNwzYKr0OA7gw0PbcAb/isxd2odEgeex05lIlYsmIZR1a4iApvtfkzFtSbsSGd3tbODbWnvldDeDM+WlpzTLyIQfZpUrnzN75mVxrexYz3OrVKxs0+dXsKZ58rXEi4iN50jUDACFK0STgSx8fSj2HDmMZwJH4esJQ+QF5x0r15YquKKBRIJLDeOLsOnZgzDlGo3nHzb5l7lT3/JLPu0oKbdeOyxw/DOmodZE0cgIIawY/U/cKR6KRbNmog6Xxo5IPI6nlhzGGUzZuKqiXXwaFEEIxqcHjeckp2JCOq5rXjk5ddxZs9JeOe/HzeQuOKOIRiWITrdcDoEnN+6Cg+fGo5rFs/C+GFeEzcVJzevwXZtAuZdNRnDyyQ07X4MzzbWYu7M0cDhLXh+1zFciAkINMzHyiVTMbLKjbbuRw62sYy6lD1NWVOcd27bGjx3EAiIjXhNmYSbl89m4oouh9EaBZxuF5yiDfKRp/CX9UGMv3Yp5oyrQafYn/7Ckz6xI+fGVBZ/NqbxRdpCdfancBIb/roB4QlLMH/maJQ3bsK965sxfvkizBhTA+p2puRym7jSTb4imP6ey5XL1p2T6p5LFoHScD5z+fqEHv0u05z5CiBd/YCM/oxgZw51b8Y6pvYinrl3M9Qp12DJzNEQDjyIB3Z5MOeahbhS34n7nrqAkUuWYN7EWjjOb8GDj57HqOULMGNcLQwZsbtczlD2TBzVD+CRNHZPG1WRFFmT4V5RMzxbfCdzTL/f0a5gg3Llaz7PrHS8Vk9swF97mFu9Z2fBkPMLu4FArnztRhb8Uo5ASSJgLVr7j4N349Xzz6NVboamqyVZllIXVwh0WotlTJkT/zm3DjeMroDfWdR5FyXp18FmdBZxRcWpTfdjc2QC5s2ditFVTgjqcaz/yzq81pIAzeCzeUZgzrJlmDGmGt67nhwjAAAgAElEQVRk/px+DvdsbUWl0oRLTc1o1qoxbfm1mDOhFn4WY34B2x5+Hs0jK3Dp5T2Ij7sRK0lcSe7oxc7h5cfWYI9rHq5bOBWjKqzgdB3RA0/gHzudmLtkDq6ot+Hg2nuxx7cIi0Y0Y/POZtRfMRFjalQc2PgK5AmLMefKUaiyBjiz2mZ0IrqUPSU7Up8XDzUhqkiIHX0Sa47W4JpFs5i40vlo3rYa9+1yYu61CzG1QydhsFGxa3lzbkxl8WeuvjAsSOHP1r1Yc+8BlC9ZhNmThsPfvAsP3r8X/gXLMP/KepTZs3G5m3zNdM+dy3afJeOazc50nM92HecqIZAzXwGk5WQmLttyrHs7uaNDHVOfwMur1uCQbw6uXTQByvZVWHdhHK5ZNgdjgpvxl00RTFmxENPHDIGzeTdW37cTznkrsHDqSFSw+r2bXM5UdmZ3Gq55GrE5jd0ThnraI/5yfT51fraUNeWW/gCiej58TS52pmdWOl4rh5/GPb3Ard6xcwCRoISKUihfS6iI3FSOQN4IyEoCx4IH8cCR32P/pe39cnvlfAo1EMQVKi9tz1ztFvHpGbV4/ySaJuSCnU8TyocKJX1uZnEldhjrHtwH96y5mDmxDgEixqVtWLVqB+QJczB3cjVCO57F1sZaXH39Alw5oqx9BPHkevzx8X1QRl6NpdOGQn7tBWw+5cec6xdjan0lQrsfwzPnhmDmjACOP/YMztXf0FFcObsNa597FXtPqJhy3c1YMm0kKhztkSN66148smof/PMWY86IIDY9uBuehYswp+wYHtl4AfVT5mHm5FqIiQg0yQO3U4I1pQdZbGNTllKVPZWr05xHSrIgCGjesxr3vV6NFanEleBBPL1mC8JjFmDBzHGo8dj4tKAkjHNuTGXxp5SLL6x8U/mz6RU8cP9RDLlmKWZPqIOveQ9W3/cKHLNWYuFVDcBrWbhMXdLu8DXTPae+ir9muM+M6XfGQdFdGe+5NFzOel1JV4HFMz5nvhIf0nEyE5c9x/BwLnVvcpG61DE6Iqe24amnt+NkUwiyow6zVy7HHOJ1dA8eun8LomOX4Np5o6DvfxJrNr6BmuXvxPLpDag0ydQtLmcqe0aOqginsdsvJUUU5vJ8Svls0XJLv3h06fOU8uFrm7FZnlnpeK237u4VbvWWnX3uvEFoQEF8HYQ48SIPHgQicggvnV2Pp089hBPBwyWzaG0mDw0UccUqY4VLxPsmVOLjV9ViYpUHEhdYBsUNmlFcCb7+KB46EMC8+TMxoc5vTKtRY2gNxiE4PfC47NAat+DBNQfhv/paLJpSj3IreoU6CU9ewqglSzB/Yi2cF7Zj9UOvoWLRcswf0YIXnzkO/1WzMH1cAlvvWYuzncUVOYrWcBStR1/CM3t0TFmxgC362ja7Xm/FrodW4XDlIswqP46Nh124esEsTBqq443dW/DqzqM4EwKqr1iIpfNo6pCzfVpQJtuuqAct7ZKy7Ckoke28dOKK2rwPG9ZtxbnymVg070qMrHC2iz+DgnrZC5lzYyoHf1JuGYUu05yU/mQj+AdRvWIRZrWJKzvgmbcCVze0Yks2LlPa3eFrpnvOfxAPrU9zn5lcZkUL7sO6dZnvuZRlz+G67J4cHGfkzNckOLpwMhOXJw4BIjnUvWb6KeuY0EGsX/sqWoZPwbTxtRCOvoTNpwOYuXQuJte5cGHnM3j65cO4GHVj5PgALh6MY+wN12L+FSNQZs2r7A6XM5U9E9f0DHYPTxL1c3k+pXq2VF7EC+lwSU5/AFE5X77m88zqwms9jrO9xK1esXMA8aBUipIvX0ulXNxOjkAhCLTGm/HUydV47szjaIye6fdbLOdaxoEmrlC5/Q47ltf72ZbNs4f54bTz3Uty5UOpnpdBXInh8JN/x07X1VgwcxJGBNKQoXkbVt33OgKLl+HqyUkN8MYt+Mfasxi1fCFmjhsKd/N2PHDfHnjnX4Op9l148tl9aIzZ4ZR0RFtCUEQvxq14P26YaewYZB36pR144IE98MxfgYVTrNB01lvFxe0PYM2JIWiIH0DziOW4ejrZKUCNRxCJxBEJn8GOTdsgT1iOq6c2YIi1JmMG2xZMGYlyMceyI/t5qTr08rltePqZfQiOuIqtGVNf7kKHtYBLlU1FtjvnxlRWfxqGZRdX0vhTPoQn73kZmLUU82h6xKUX8fdHTqN+2RJMUF7Fo0/nwuVu8LUzrsn3XOUpPP5Y6vvM4LJxcfC1tbjvqUx2pi579uuK7PQSTi5nvmYSGHLkskHoNHUvLZebpo6JHHwc976QwKRlizBrbDWkizuw+qF98M1bgQVT6hHQwgiGY5BVAVLTq3hwYxATrlmM2W1rrnSz7s1Q9kxcW+zdjw3b09vdJupnuleSn0/0BEl6tsyQ9uLJLQWkP0j4mu8zK1VdqyV6nlu9Z2cJO75ETS+kfi3RonKzOQJpEaDowFCiBfcd+g22nNuAFrmppHYDyubagSiuUJlpN6FJlS58c2E9lo4IwCUVa4OWbIjy3/sCgQziypt44Z6NiE9diFlTR6FtuZNz27D25SAaZkzHpDo3GreswdrDASxYuRBTR5a3b5esnsPmB9bieOV8LJ0/BtjzKB7d78G86xZjyjAJsYi1G9FZbFn9LM4PW4zFC67CWHkPnth6EUOnzcbU0T6Edj6J1VujmHLDCswaWwt3UgS41rgZq57YjTdO2TDjvTdj3oQREA4/jaePBTB11lSM8V/ECw+ux+WJy7Fo2hjUWOJKBtumNVTCIaQpexcPZT+vSyOTdk14eCtCw6djxlXjUOd38IiVNMzPuTGV1Z+5iitp/Km3Yu8jq7DDdhWWLJoI+/7HsO5ULZYum4txVUCobXepTlyucnQQzQrma6Z7ri6GrQ+mvs8MLhtl77gbUio7U5c9+3V9UW31zzxz5msmcSUTl93H8GQudW+GOkY7/yJWPfQanLOuwdKr6mF77Umseq4FE99yDeYMacSmZ0+hfNpcTGtw4Pj61XihZQJWLp+FccnrmhCfCq17M5Q9E9dGq6/ioYfT2D1+KDzWcyHTveI4gideSv1smeE/gkfX5JB+/6ReQVblzNcCnlldnnvNu7FufQ9zq5ftLAh0flHBCOTM14Jz4BdyBPo3AtbCtX868GNsu/ACokoYOoxdXQfKMVDFFfIPbc08wivhB8tG4bqGci6wDBTSpihHenElsh+P/m0/AksWYubE4fBbjVelBSd2voQXdx1BY6sMwVeP6QsXYtaEoQg4zmHL6legjJ+DaZOHwtl0AC9uegWvnbmMCKoxbclyzLuyHuWu5LVFTmL9Hx9pnxbkasGJHZuxeddRnA/GoYo1mLpwCeZS1IrL2GWo7VDPYPN9D2Nz82jc/PZFmDwiAMTPYveGjdh2uBGtigD/mHlYsWA6Rg/xJIkYKmKNGWxLV3ZQp9Qq33CUyWkwytCBaNr1EB5cvxdvxp1J68AMw/xbVmJGA98tKNm9uTemsvjTTLTraGqu/tSROL8HG55+BQfPNSPuqsXsZSvYOhV+R3JEVycud16/uFC+Zrzn9AxcPoetyXy11oNGCjvTcj7ZI1nKN4ArylyKljtf21PryskMXBaDOJlD3Ts89jLWP5+mjqkPIHhgM557+TWcbYlDtXkxZu5KLJo+BkNcMt7csxEbtx1GY2sCYuUkzF82H1NHVsHdtmCVaXuhXM4kLHUAuRPX3DE0prPb29jO83E+XN6f5vlkC6Z/tkgyzqdNv9NzJxcylMA5ufI18zNLwe4UdUwXXqsxnO1hbvW6nSXg44FkYq58HUhl5mXhCFgIkLASlFvwu/3fx6uNm9jCtQPxGMjiCvmL+rC1Xgn/t2QkbhpbCa+DR7AMRB6nF1e0OEKtCdhp62SH2L5eCXQ27SYUiUFWdAiiEx6fhylwAmREWqLQnW64aAFZXUY0HEYkLkO3OeDx+dh5HdfzoWuMaUEeN430J6evAfZ015E7VMRag4hoEnw+Nxxsbo2GRDiIcEyGogsQXV74PU6mGHY4tAy2pS175/Klw6g9JzYam7DD43Yx+9RYK4KRBGQ1WW2W4Cnzwd0B54FIt/zKlFdjKpM/zWw7+wJd+JrBn1oCkVAY0YQC3eaE1+eFy9G509WZy53LWyhfM91zRPl0XO7E17ZbIIWdaTmfXIZs5cvPvwPt7Lz4mpaTmfyZW90r6VFEounrGMhRhMMRxGUNsIlwef3wOEVWL7dN3VB02BxueL1Gvdp1E/pCuZy+buzIh65c09LancxzEUikez5lfrakT3+gMdUoT658zfzM0nH+xRdwdthkjBk5rG0aYte6tue51ft2Dkxe9NdS5crX/mo/t4sjUCgCJKw0xy/hDwd+iG3nnx+wwgrhM9DFFYsDtR4J/7uoHu8YX4kA36q50Fuj316XZSvmfms3N2wQIMAbU4PAyQOoiJyvA8iZg6AoxeFrDIe37Id9dAPqaqvg6qrC9RMkS8XOfgJXPzSjOHzthwXjJnEEMiDA1liRg/jd/u/i5cbnkFDjAxqvwSKukBNrPBJ+tGwU3jqmHF6HtRvMgHbvoCkcF1cGjatLr6C8MVV6PhvMFnO+Dmbvl17Zi8NXHYloHIJDgmjvz9OnSsXO0uNRb1lcHL72lrU8H45A9xEgYSWqRPCbfXfh5caN+UWsuBfglvHXofzU/VinjMeycTdjdiCA8OX78eej63E03Iq6ujvx7pErMM7lQEvT/VgdHY1FVTMwFoex7rU/41LFCkzWXsTzjYfwRi9pOoNJXCGGUATLH28Yi+Ujy7rOsOg+hXgKfYQAF1f6CHiebXYEeGMqO0b8jP6DAOdr//EFtyQ7Apyv2THiZ/QfBDhf+48vuCW9g0Ao0Yo/7v8htjQ+i5gazT3TsnfhA2PfgkVVFTiz89s4UnkLpgRasPViBOOqRyN47E94vOkAmqRKlEleOALvwwdHeHBWHIP68Ea4/Ffg/LHL8FUp2HruIWxrOoZIL62bO9jEFXLq6IADv1g5BstGlkHqvIRF7l7nZ/YjBLi40o+cwU3piABvTHFGlBICnK+l5C1uK+cr50ApIcD5Wkre4rZ2F4FgvBn3Hvo1Xjj7FEJKa37JuSZgnGsWbpq0DNKRu3G59gMYJb2K+84qmN9wLcqP/RYPXNyFNyjVqtvx0fHvxgxsxLrIKMwrH41R9lPYG5Jga74Ha05vw+Go3Gt7Eg1GcYVm006pduNbC+uxYlQ5XGz9UH6UMgJcXCll7w1w23ljaoA7eIAVj/N1gDl0gBeH83WAO3iAFY/zdYA5lBcnLQIROYTHj92Hp08/hEux8/lvtyyIELEEt828BVUnf4cnHAtww+jlGCfpEEXg5K7v4O8Xd+EkWWCvQKVvKd47fjGkU49gU/AELnqvx9uGj0LAU4dq0YN48z/w56MbcDQc6nGvDUZxhUClTVeWj/Dhv+aPwJxhfjjsXGDpcbL1YAZcXOlBcHnS3UOAN6a6hx+/uncR4HztXbx5bt1DgPO1e/jxq3sXAc7X3sWb59Y3CMiKjBfffBprjt2D0+Hj0HStQEOW4UMz34Mhb/wOD14+jlaHH+6yd+G2MdMQPPQzrLm4B3Vjv4Cl7sN4tNGP5aOXoOLYL3H/xV0oG/dZLFarUT+0BmdCEka6TuKeI3/BvsvHC7Ql98sGq7hCCLnsAm4ZX4n/mDMMk6q8sPMpQrkTp5+dycWVfuYQbk47ArwxxdlQSghwvpaSt7itnK+cA6WEAOdrKXmL21oIAgkljiPN+/H3Q7/Cwea9UHWlkGTMa9rFlSfFGVgyagUmeyuhBx/Fn8NDMNf+Bl4ODsOSYTMxwV0GW2wzVh/4M7bIc/CesaNx4swhjBzxNsyrHgcx+Df87PU1ONDa1A17crt0MIsrhJBXsuGr80fgjilDUOWWcgONn9XvEEgrrmiajl1nL7FXWNFhs9lR7nZgmN/NXlUeByTaHcBmg91mg80GUBQTbSZFwUz5BDTRitjGoQNtnzNjJQgCQC+k3/tR0wFFB+KqjoSqI65quBBVcCoYx8mWBPtMOdsFGwvJsiclpUMHYUC/W581XYf1sgkCPJINZQ4b/A47Ag47+0zvAacdbtEGyQaQ8CgKhJGRfvK7YT8dyWUgDAwsNA1Qdd140WcACr1rxncaBEQUDcGEhqCsIZRQEZJp2za17f+EBhAOZC/5iXBre0Ew/CQY+BtvRokNPxjv9CeYMy7Zu+Uj6xx2mc6KIdAfnWKWra1kSR8IwwmVbiypD6DSlb7yyKcxRb7ae/pN7D5zHpogYojPjTq/C8MCbvgcDgg2O4ik9E5ctpn+SMXTnHYTZbjkwNk2Hxt+Nv7NnANxlvhKL1nTmY/fDMl4IxjHqWACwYTKfChSeRhdDFva+UmfNeZzj2hy0mGHn/jppHfiqp3xVzQ5KTJ+0L1g8lQwuEtpGOYm25zOfro/BGggfhJPib/tL8ZdZidM3uoIysTZJA7LGloTKhRVh12gl1Wf6LAxHgKCjVho/Ec8M741OGpxWKfRHt3krfXewV8Gv9n5BohGfcJobJTZKjbjawXxtQyVGR52+fBV1TQcPLgDp47uQVSzISEFkJD8iIt+SC4vqn0e1PicqPG5UeZ2wm4ToduovrVDEIz6ltW5VH9lZZRVvWbmrFGdpqqTOvvbwIvqIOKnrGrsnfh6Oa7ifCSBcyEZZ0MJtMQV0Lgb8Yu4ZHjKqu3N+tXisPkDcYaeCVRX0txjp90Gt50+J/1vfS/R7wLcdlvbuYwz9LIZ9Rt7ViQdxr1i2SCw+8bgkPE98ZcsTWg64grVs4bNUUVjv1NVl9A09lwhlsga/U/cN66PqRrjfdvBykd81Nj9RqNTxoCUDjt0OG30/KGUDE462bPDbp5jhAtTGVk5dOMZQrhYo1pkK6VnlZNSofN9kj3j7gP58VXFof1bcP7gS1AT4Q6YWs8Gdu8kOdh4OpvPkU6Pc+M5Qs+JpJol+T61HoNWGuazSbU5oNlElpFqc0ET7NAFG1S7E5pgg26ToNglVj9oNgmaIEEX7FBsErt/NNhhl1yQRAkOSYLocMIliqwt4xDtcNltcBC3RDtbWJAwJS4mFBWKRjxXIas6FEWGnIhBV1UkElGoigxFSUBVEtDoJccBTYZdk2HTFNi1BOy6ApuuQFTjEHT6ToGgq9CsikY36rNURxvGJp6CyVnBLsFul5itdtEBu+hk9ks2G6tHJCoHlcnphNPhhCTYINhFwO40KhDKT3QBhCkddofxYvW+DZDoN5tZP5rnG60Fo5VnVKAdWnyEfVs9wihrPmXbPic73SivzXw2Z3o25sPXlCDyLzkC/RgBqmda45dx977vYMeFFyFriW5a60HA5YcoNyMseOFzeOGkelNtxmXdCZ+gIKwKcIseuG026FoILfFWxOBFmWRHTI5BkgLwig5AbUZTIsSeez19DHZxhfCtcov41crReMtoWn+FWnj8KDUE0ooriqri2JZViO+4F9FoCK2aA2FIiAlOxOCAbPfA5vLD6QnA6ytDub8clWUVGFpZgcpAGeySmzWCqLHDXnYJ1BAQbBLAOrqi+W40uK3HdXsjwvjOenS3t1XbG+gyqFELxBVq0JqNfFVDKK6iMRzHmWCMNfDpc2MowRr9UVk10tQ1SDYd1S4JQ912DPWIGOaTmChCnYSwAoQUerdeQFjWEFY1RGTqHOpQWA+MGkTU+KBOpcAaStTBJCHDIYpwSXZ4RAEe6iBINnhEsDx8oiHK+Bw2+KiTaxOQUDUjPxJIEvRZQ0w1GutxRUFcVhGjd0Vln+k7TVONDqfOcjfemQikgpqSLkGD267DY9PhFQX4RN38H/DY6Tsba4AJzB/JL8NHOr0EKovEzmMNLkFsEysg0HdGi5oeDiQoOVjbyfifbGK9kTYhRoeuaajzSZgyxMMwSHfk05iSFQXHXvwHxN1/gx5rRUR3IgoHIoIDss0JXXRCcnrgIr76y1ERKEdloBIefxnjMZx+QPQAduIn4eBgvCUOUyPdwkawmyKN2aS0OhCd+lJt3V3re4vj9GhKMMEPkBWj0c44rKpojiTwZljGmWAc58JxnA/Tu4KmaAKKSl0+nXWiApLAtm8b5nXALdrZtSSoWdwh3pDIRtyhDjDdMeRD1nA3Oy3EGuIcVdwuSYSH8dTG+OqW7PCKdngcdngdEuuk+dhnEV7irGQIMAkViMoKIrKCaEJhn+k9nJARSSiMq1Hiq/lbJCEjKsuIxKk8CgRNZR1O6CqgqdA1hb1UVYVXkFEuqqi0JxCwqSizyfDbEvCKOmx2JxKiBwm7B7LogWx3QxQdkCQS0ajjYPhLF0RIkmR8L1CHjHxHnTG70ekQDR6zDpTZaxZt1Nm1OoUGd0moqfOKbMExEqiKwVdVVXB++0NQdt0HRGg0yLgvCIe4LiAMJ0I61blOxGxuaKILdocHkjsAt68CvkAFKssqMaS8Ct5AOQSqbwUJGnUsGXcdgCjBJjpYZ4qJi0n1bOcyED9J+GJ1KvGTBAPV4GlCMepZqvMux1Q0ReK4EJFxPirjYlQ2vospaI4prONJIooVzUrCSLlLRLVLRKVLZKIAiRmG4K2xdBPUQTXFGRLAKV/6jtIi1rd30U1BzXwytGm8prZrSUcO6ljaAckusE4n/W/1+ckuerbJGtWXhLkhuluiMdlE/DM0RcP3TKBJqsOMcy3xzhBN2I1FfDbFZ+o0WyI08U23Ex8lgDq2AtUpdiYMGPWn8VllOZHgZ9qma0zgp/QtkYLsIZ4YQqJhH5VbEgRWXuIyCTsrRpbhUzPr0FDmKgpfZVXBju2bcOm1jdDjYSZwGj4W4NAVSCQcmOMdllYg6ioceqJNwLTEH7uuQtLlJEHeSMeuy7DpsoG1WYNS7UWChE2ljob1TDEdbsnKphjX3mIwhZukgQBjAMdS1MwhE6obTZFcFmyQdeKXDTLIF+SX9ksk+lbQQLINldca2GF1BxMN2wd7CBtTMjAbNjSoYQmXrHIxGEyijyBBJd8LDoMDduOd1dkkyZGYpimwaXRnGlwQ9QRJRww/BxSIdJcwLtDLENnZn/m/9Zl+ZF0j61xTkLdwNfQrQ5C2NOe2wRYmVhlCFvtVMNpyxhiXAEGUWNuA7jSqg+k5yUQ/qnvoRbqN3cbEHxKHBYE4qzOxkcqUqJ2B8unvhLN8aFH4WmoNcW4vR4B2Bvrr67/A5jefQkTp+bVN+iviXFwxPDOxwoX/WzoSy0eVswEmfpQWAmnFFWrABd/YhdixLdAil6DJEWjxMPREBDY5AoEaOzp1kBRANUZtaK6gpshQNcVonOsidLuDjZj43G6Ue90IuD2wu7yAKwC4fIDDDzi8ECQv4PBBFz2sM0sRMYZoQI1Us9Gq0mgQDX+rUOUYmmMJNAYj7HU+lEBTJILmSBShuMwaY9R5s+kqfDYFAQkok8A6bH5RgF9U4RFUM9KGupo00m+2hUzBhI0rshEeoxysk213MKGIRIe4ICGmi4jqEht9jugiIqqAkCYhrNkRVG0Ianb2XVQVENEEROmlCFBZZ9cYaTOa8dQU0RieDFMa7YJiiCM2DWWCDL9dRYA6mDYFXiTgFhR4hTg8UOHWY3AKMlxaApKegAR6memZnVfCkqWf/L813MgEBONlCWFURlZe5h8PILmZr+h/WP9LXujkOzt14oxr20a/GF70nZN1KqjRZYhtRme+zEUjhqlH6sgT+YgrjK9nX0fs9G6okSbI8QgS0RDURARIhCFqUbjUGGxaAglZRlwmviagyDIUVWYjjkwcEh1wu1zwudzweVzwOt0QnS4IThfjJ5wmZyXCxAdV8kIT3UY0gdWpJJ4yzlLrVWb3B+uAqQqiMeqYxtEYTqApFMbFcAyXojKCsThUOWHMr1VVeEzOkghHnA1IOvwketg1OECNayOqhLVNqbFMrVwTb9bVE0SodgmyRqIdmNAU022sU2twlUQZMG6GNRFRJuIBrZqdjWYoms4a/jI1okkwhJ19pga2NepM4p1Tj0PSEnDqMdZhcmlx1qFyaHF4hAR8ggyfkGAcppfLpsNlU+GkToqgQmIdFroPjXuVXjSqazTA7axhzkY1TWGE6gVWB2gyE2LoPmGdBWrQU73B+Eajrwb3DC5KgOiFznznA1hd4zV96YUuuo3zROIpvZujt3YS5RwUdwGX04FynzESnO7Ii6+6jlAoiEjrJWixViARgkCveAhqvBWJaBDxaBBaPARbIgRRjcChRtioN9WxCZO/NEKuqTJimg1x6vqJDjgcLvjdHpR5Pajw+eDwlgHucoBERFeZUdeSSGp08YzwAeiIyhoTSS5EZRbVRwLKpaiKixEFl2IymuMqSBQi/xKfqQNG9y/xssxpR0ASUe6yo9xJLxEVLpEJczRyzmKN2qINzQ6eZUEnBZ3pGEwHJB5qTGSRdQEJiEhodibEkDhifK+zZw19plE1inhin3UjmoY+U6Sf1V2nOpbsl2z0TtEDMmyCDhd1Uol3TBCQWYeVuEgRB8RTu64Z5+rEVaqbNdbBJqFAFKhsOotQYJ1IKivdx2Z0Cj1HVLsITXCwe1KxexAXjbpDkfzQHD5E7b42EU0wuUiiMNXiut3VxmNZEFnn36qbidsyCQJGuI9xL2gqJpTbsWy4G1Wu4vG1NRpFOBaBysSk9nrbEn6Sa3LLpe1xSu1XJEdCdr2XzIgyU9kwpWGjXEwBpJApMy3FrFeprlWoziVlQTHbJkYdwQQvVqcmzM8qdIos0Sg6jtorCVAUGd1DOj0HWPuCPissEqYt+o18wkQDY3CIREsbPfNEo86x0YsiR+wSRMkJGxPhnSxahtUrTLA3rtVZuJlZd7dF33YcYrJwsaRFK7bKED3ahSISKYxIKiCR0JlgH1dIoFRZZA0JiQlFY20zesaxCCtqr8lxdm+RaA+qU5jgSM+rhIGfOWBD/LcwIIGHtR1MIYxEH8OB6IIAACAASURBVOMu1SCy30h00dvuExJdjKgdQxiiEoqUvhllyMQ01h7REBs6EzNW3I7qmhFFqV9LqxnOrR3sCESVCDa8sRaPnvgHzkfP5r+A7QACkIsrhjOpa3TTmHL859w6TKv1sWhEfpQOAunFFV1HOJ5AKB5nURAQ2JPXHKUz4/0VHYIcg56IIhIJIRINIRoNIxEPQ0uEATkKmxyFLoehxCNQ4mHW6Y3Ho4jGY5Ap7EyX4REUeKgTZlNQSZ1IBzVtjTBsmuoSk1UoFIIOCnOmKAoK4ZXaRt3dDgdE6vSRukejhGz0xBhlYZ0IM4yYmr1sBJfEExYSS60ciq0nMcdohLJRKGokqAnWSCWBhhoUuilIGKPshIMx8s6mH6jUwaPGnPVuNPqMzp/RCGcCimBGt5if26Jd2ECbjY2XsYYHa2cZkSjUSLdRm8WK9mG2GhElRgSQGQlEDT3zfxoRM0bvqVNpdRSNd+p4sgai+ZkwoM6srsQhsFcMUKKsAQolZvxPDSxVhmAJBSQW0P/UCFPjBgY0ZsVwNaOSqCnF5i7QiK2BO+skSB7oFJY9Yhb8U2+E5K8pSmOKBIZwXGHCWhtfWQeHRvUM7hKeKk2fiqhoCYURigYRDYcQi4WhJIizxNEI1Hj7/xqJNPEI5EQEEgkGNpWJW5WiimpJQ5VEYp0xhcyYlqWiRdGZmEbTYEiksNlEOCWJTcMhUcnFPhuj+CQcGBgZUSVGqLYZos2irY2IC6PpbeJLwgP7l64xR2PZZ5OLbSO0RkRI28EiQ6xJDjoT2gxszJFgsyPCxi6J8/S71QFm5xpRX20Hm54isqgQ6lww/pn8NHhp8JQJHhYX2bvL+M4SM5gA4jREEdYRoXOsd+pYGjxmvxO3qSEvR1n9Qlxln4mnMn2OmLylesf43vg9zu5pxlnG5zjAOG6MiBu4G1EtVGcY95JRh1A3yN6wAP7ZH4BUXlc0vhJfwnGqQ9qjMyye6sYEKiOexOSxISxrSERlhMIhhCOtTIBRYiGosRAEOQy7EmbiN9W/ejzE+Ez1cSIegyLHIKgxJh5YnR2K6qDpNjQyQlNJrHdaqd5hpwglY1oE1UwGk2g0WuoUbZg0pSqFVppWPrV+aCOV0YVk9S/VNW3cToI8iYBMMrHq3IzP3KSMzMg7YyaDcW+xZwGr/813kwNtzw0mKBrPEopkYxEYTISmz2aEn1nnGs8XeqY4jecPlYjqSzkCnQYlSOxVY0Znn9WvBi8Zf+k8azqGFWVlTgNjkXQkAjr90J0kbhtCr04DEiSWkdhNv0suJva6ympQVjMSkqM4kSvEgVCcotJUI/qh09FZWCm0CZReameVVKcJcCnObpvhZwlqSQEo5tQiKzKjPSrDjFJqm8LUoZYzi9JZ/DCe6R1f7VMK2+/oVCVqF0es6Wjdxav9FrJGiKyKuz3lZJvaS5gU0dO5/O3hK23PCEvkIeGSnm100BuJNoa2ZwiepNnQQefQuSwXc4q2NQ3cSMO4hqbwTqkJwO80n30pAMlHvC4UT34dR6C3ESD+v9a0C389+HMcbt4H1RqY621D+kl+XFxpdwRFk//XvGG4c0oNhnid/cRD3IxcEMgirhiNKTa1IGkytdUZaB/9NLt+bO0CUgJMIcYMq6Y1FWguflNMQ0tMQyiaQCRqiCzxWATRWBjRmNGJ1UiMUeIsioSmz3gcTvidDlS4JfhcLripUypRZ9UBD5umIMHrpHnG1tQWo5FMDV8j5NpcnMAKSzEjJXTWVm4LVUmxaoFZFmMSvtGCYI1++myIK0ZEggpBpU4rdWRJgDBGzJggY42ss3fjd9YZoM9MkFFZhI0ZhGuKE2ZH1IoCsRlh/WxE3YygsTqr9D11OKnjak1XIblTp7BkKieb0G42ADt/Tp4XzdqtJERQE8jqfJvvrMNuLJwhUIuJOqOsM5AwhBcSV6jTSp0E1lGIGx1YJtKYHQfWkTU6FAJdL0cg1l0F//S3QwoUJwyYNf5ZZ9UQBDo2Hq0vLB6zQP+kwVejrDRqSevXXI7TCL5qvEcVNMUVtERlhGNRxlN6UUfJRmVVYtDUOIskYR1VmoogSfA5HWw9GRq9J366rek1ThEep5OtA0PTwUhcMUQDUygx14axbl4a5WxbM4K5lITDpPa+VVAj+MDwlXVYi0BY/9Nv1pxZxmUjAoEddI+zaBBTDKQHPItOox8pdIW4nry4Gt3n1LG0okTo3eIpiXdULrKVFnUxeUhrChjB4obAyTrSFkeNqXWpOiwduwdGB6Zr58DkbgcR2KyLLA4rGgTFHOU2+SkQN1mdQ/wkIcbgrSUyMt4mIhCHTkbgiusg+YekrVfzafwbnVUVkbbOquVAi7vJHTyrx2iV3SCAIbBZ96xR51LkE4nSzXGjzg3GNISjccRJQCThMBGGmoix9WyY2Cfa2XolNGWR1ptws3VN7Ez4Iy7T1DErksTIlIQFk69J0QsdQTG8nP+RLK6QCGZFf3SYoWHylZHWiFToJPq1I5nEHBLJWB1nRAsy+5joZz0jjGkNbdNVGbeNOoLxmEUzmhEHBvBJU/+SeGveLx3LzyZ4GM9FmuJD9yGFCVDkRQcBMEkwTBjCIRMMlYhxHuNmhImFBk+pHqLfY8bzx7y76LljH7cCgYUfh1Q5smh8pbZAOGGsJ5NmaZD8XZ7rFebt0Fle6Vw3GP9nl3q6PB9MOqWjrcUpc3kygwtd8kr+JpmFHe8Fk+Xtphdyq5hiRedao2vdmM7ODovadPJCKnEps6OS8emwjk4O/qXcqK4JuCSIGcLf86lfc8iWn8IR6HMEqB0QV2P4+Z6v49XG54uwzkqfF6nbBnBxpSOEVS4Rf3rLWKwcVcaCC/hRGghkFlfMxhQboGgb/OvcNGgfIUrV0Eke7zH6s0ZD1GoERFVjAcvWuPHeQqP/CZUt1kfrcVB4OYWclzkp/NxYFNFqwrBRHzOkPWnw0/y9U+ckqSlsnJDcBU83umQ11Nob0m1AsM5hisG05Ina7eP+HfLTLRHKnBDEbLHKZS1q16GjadjR1mC3/GG+d1iItpO00JGGubbiOjeukjoPpp3GGWaTihlgvdojI9qFGvM3WiuAWuaKBqfDgYDXB1EszkgVi1yhdWqos9qpBW6JgW1zyc3OefsIpoWSNY5oLvrbxjRDW6O1TBhH4/RS0JLQ2DstJkwj/LSYMU2JKDM5W+4QEXAaayEQT63FEdvY1wHmrnxtbxZ3/i2Vf6zvkivfzv5O5nH7Ip6dqypLT8m5CuuwkKVlR/K7IeB07HBm4mLSb20t9UxlthBNWZJ2L7IoDLPu6ZC9JQh35rApOGoaXHYJAacHIoX7pznyafx34GvbvdTOww5ZtPWD2jHo2nXrhI+pHVr1LUOf1htha5xoLFDHWHDbEqoMQKw6rX1EvcOEhLaIly7rjidrlTkTp+uJHYWRVDJJUr3Toa7NN9NOaSc9QNqpkeqetOI20vE33ffJaZmLhSYtE95ef9J5phDDvJEUMWqtEq0ohnBtRhuyKCwzKom+I+HXUT4MgZFXsTV6istXLWXkSr7o94/zO9cphVqV63O10PR7/rp2JLpi0kGqKhZkSUWiupCi5wJuY2HeYvC15xHjOXAEuo9ARA5j3YlVeOLk/WiKX+h+ggMgBS6udHXiWxoC+OrVIzC91p9xkfoB4P4BU4Qs4gp1VvNtTBnhoR0P6wtrMdqO/7PmclLjvE3HSYpAaN9RqHPaRucgdYM4vWhiXNM23tJpsMv4tWP3s3NanRrLnXtDaSmSoXXSpS+Ryv4OTR0zl47fZSxbrtQ1pyqwxe46dIyT0U5VlmzlMyIWnKLA1lyhkfFiNKbaO6v58tUIS051JPPQ+sze2zquyTuRmGwxF0hk3XSrp5qkwbWP6afiT0cmt9vUsenbgbemgNe2NkGHgmRq9KcqcyqOJ6OQCSX6rf2+Tra9o2259sLz6bCkKIuJfZe8u9jY+dquaRE/aPeQMjay2vd87eqFznWuUYZ2Mau9PjPp25ZE57u5I+fz8UGuFUsxzyu0p5f+uWBYl+m5YQ0L5MrjdsUqNRfT3V9p7s+23bGSaqQ2cbtd2KYopIBTyjjSVZgYmH/9WkyP87QGHgJt4koR2wMDDyVeooGGAJsOdGkX7jn4Uxxp2W+st8cPcHGlKwkokvgLs4fiY9NqMdTHpweVwm3SA+JK9mKn7cyaMyNSyQddU7W2tc2eX/85o5DOQH/v4CSjm66Ta82WNzt51khVv+2sJkkDSSJTF93C2H2aHVYnNZuHO28L23+4yS1JnkzW5lQmkpkjqyXA11ReTBb5MnmZc7O/3ANJtYj5MZ3s2qYFJQnEdK4hXpO40h/FwP6CM7ejPyDAxZX+4AVuQ28jEEy04O4938G2C3w6UDL2XFxJzcQat4jf30DTg8p59Epv36wF5Ncn4koBdvJLBhACPdGY6k7kSnehTRWD0t00+fX9B4GBxtf+gyy3pCcQ4HztCVR5mj2FQE/wtads5elyBIqBgKLJ2HT6CTx49I84FzldjCQHTBpcXEntShomuXViFb40rw6TqjxJS2QMGNcPqIJwcWVAubM0CtMTjam+FFdKA3VuZaEIcL4Wihy/ri8Q4HztC9R5noUi0BN8LdQWfh1HoKcRIL5fjJ7D3fv+F3suvgq1w0YBPZ17/0+fiyvpfeSVbPjOonq8f1I1yt1S/3fmILaQiyuD2Pl9VfSeaExxcaWvvDnw8+V8Hfg+Hkgl5HwdSN4c+GXpCb4OfNR4CUsVgdZ4Mx45+lc8e2YtWhJNpVqMHrObiyuZoV1Q58Ndi0dizjC+uG2PkbAICXNxpQgg8iTyQ6AnGlNcXMnPB/zs3BHgfM0dK35m3yPA+dr3PuAW5I5AT/A199z5mRyB3kOAuH6keT/+cOCHONyyjy9imwJ6Lq5k5qPTLjBx5YNXDEGFK/1uq73Hap5TKgRy24o55e4JHFCOQGEI9ERjyhBXVHN3q1JaBLgwDPlVvYcA52vvYc1z6j4CnK/dx5Cn0HsI9ARfe896nhNHIHcEYkoU/zj4K2w88xhCcmvuFw6iM7m4kt3ZU6vd+O7ikVg6sgwOuy37BfyMXkeAR670OuQ8w55oTPHIFc6rnkKA87WnkOXp9gQCnK89gSpPs6cQ6Am+9pStPF2OQKEIEM8PXt6DPx74IY60HmC7EPKjKwJcXMnOCtoF8Iuzh+ET02sxjG/NnB2wPjgja+RKKKFB43VAH7hm4GZpNKZsKHOLRd4qVAXn68DlTV+VjPO1r5Dn+RaCAOdrIajxa/oKgZ7ga1+VhefLEUiHQCjRir+9/ktsfvNJhJUQByoNAlxcyY0aV1S58OPlDVg8ooxvzZwbZL16VkZxJSJriCkaDIGVT7XoVc8M4Mx06JBsAnxOe1HFFc7XAUyaPiwa52sfgs+zzhsBzte8IeMX9CECPcHXPiwOz5oj0AUBEhBPtB7Cb/bdhUPN+0Cc50dqBLi4khszKHrlv+bV4WPTalHrdeR2ET+r1xBIK66QBRSxwkPXes0XgyojQQAEQcgo2R0+fBg1NTUoKyvLCRvO15xg4icVgADnawGg8Uv6DAHO1z6DnmdcAAI9wdcCzOCXcAR6BIFIIoRVh3+HDWceRVBu6ZE8BkqiXFzJ3ZPTh7jx/SUjsXBEGSS+9kruwPXCmRnFlV7In2fBEUiLQL7iCoeSI9CXCHC+9iX6PO98EeB8zRcxfn5fIsD52pfo87wLRYAGqE+2HsFv9t+Fg817oetaoUkNiuu4uJK7m2kGwM9XNOC9k6rgc/Cdg3JHrufP5OJKz2PMcygQAd6YKhA4flmfIMD52iew80wLRIDztUDg+GV9ggDna5/AzjPtJgIJNYZHj9+LJ07ej6bYhW6mNvAv5+JKfj5eUe/HNxbWY9ZQP197JT/oevRsLq70KLw88e4gwBtT3UGPX9vbCHC+9jbiPL/uIMD52h30+LW9jQDna28jzvPrLgIUtRJMtOCnu7+KXRdfhqar3U1ywF/PxZX8XOyy2/Dr6xrwjnGV8Eg8eiU/9HrubC6u9By2POVuIsAbU90EkF/eqwhwvvYq3DyzbiLA+dpNAPnlvYoA52uvws0zKwICJK5sOv0E7j/yO5yLnCpCigM/CS6u5O/jj04dgi/OHY6GMlf+F/MregQBLq70CKw80WIgwBtTxUCRp9FbCHC+9hbSPJ9iIMD5WgwUeRq9hQDna28hzfMpFgJxJYa/vf4LPHfmcYSU1mIlO6DT4eJK/u4d6Zfwo2UNuG50BVyiLf8E+BVFR4CLK0WHlCdYLAR4Y6pYSPJ0egMBztfeQJnnUSwEOF+LhSRPpzcQ4HztDZR5HsVCgKJWzoZiCCYuIyhfxKHmrXjuzCO4GDtXrCwGZDpcXMnfrXYB+MnyBrx/cjUCTj41KH8Ei38FF1eKjylPsUgI8MZUkYDkyfQKApyvvQIzz6RICHC+FglInkyvIMD52isw80yKhEBcUXH3rnNYdagJtW47rh/txKyhQEI7i22NG7D9wia+LXMKrLm4UhgBbxpTjv9ZUI+pQzyw0d72/OhTBLi40qfw88wzIZBIJCCKImw2HubGmdL/EeB87f8+4ha2I8D5ytlQSghwvpaSt7itEVnFneuO4LFjzayzG3DaUem0Y+4wF946xoH6gIym2OvYdGYtjrQegKwlOGgAuLhSGA0qnHb88poG3DSuik8NKgzCol7FxZWiwskT4whwBDgCHAGOAEeAI8AR4AhwBAYjAjQlaFdjGJ969ji2NYbbIKB4Ao9kQ5nTjlF+B5bUu3DNKDu8UhBHWl7FxjNrcCE6uKcNcXGlsDuGuPXdJSPx4SlDUOGSCkuEX1U0BLi4UjQoeUIcAY4AR4AjwBHgCHAEOAIcAY7AYEUgoaj41a5z+OmORpwJpY5IEW0CfJKNRbRcWeXC9Q1OzBkGJNTz2HFhA7Zd2IjWxOVBByEXVwp3+fUNZfjmwnpMq/HCzqcGFQ5kEa7k4koRQORJcAQ4AhwBjgBHgCPAEeAIcAQ4AoMbgWBCxaeeOYZHjl5GVNGyguG02xBw2FDhEjFnqDFtaGRAQXPiIJ4/+ygON+9DQotnTWcgnMDFlcK9WOsR8fMVDXjLmEo4+a5BhQNZhCu5uFIEEHkSHAGOAEeAI8AR4AhwBDgCHAGOwOBFgKYEvXYpgn9+5jhefjMEPQ8okqcN1fsdWDzchWsa7Ag4Qjjeuh3Pnl6N89E380ix9E7l4krhPqNdg361cjTeM7EaPoe98IT4ld1GgIsr3YaQJ8AR4AhwBDgCHAGOAEeAI8AR4AgMZgRIXFl96BK+/tJpHLocKxgKmjbkpWlDDmPa0DWjnLi6DlD0C9h5YQNePb8BLQNw2hAXVwqmDLvwI1Oq8aW5w9FQ5oLApwZ1D8xuXM3FlW6Axy/lCHAEOAIcAY4AR4AjwBHgCHAEOAKhhIJvbTmFv+y/hEsxpSiAOO0C/A47yp12zBnqxk1jHWgoU9CSOIIXzjyGgy17EFejRcmrrxPh4kr3PDBnqJctbDu/LgDJxrdk7h6ahV/NxZXCseNXcgQ4AhwBjgBHgCPAEeAIcAQ4AhwBnA8n8OEnj2DjG61Q85kTlAN21FV2i8ZuQyN8EhaPcGFlg4hyZxgngjvwzKkHcT56NoeU+u8pXFzpnm+8ooDfXT8WN4+rBK3lw4++QYCLK32DO8+VI8AR4AhwBDgCHAGOAEeAI8ARGAAI0JSgE61x3LnuKF46G+zREiVPG5pU6cTKUS4sHC5AxQXsvrgJW889g5ZEU4/a0BOJc3Gle6iSAHfX4nq2JXOl29G9xPjVBSPAxZWCoeMXcgQ4AhwBjgBHgCPAEeAIcAQ4AoMdARJXHjl8CV996TQONhW+3kq+ODrsAlubhV6zh7px81gHxpYruBw/gRfffBQHm3ciViLThri4kq/3u57/6Rm1+PysYagPuLqfGE+hIAS4uFIQbPwijgBHgCPAEeAIcAQ4AhwBjgBHgCMAJFQNP3z1LO7e3YhzYblPIPGY04bqaNrQcDeubRBR5orgVHAnnjm9Co2RM31iV66ZcnElV6TSn7d4uB/fWzISM4f6YOOL2nYf0AJS4OJKAaDxSzgCHAGOAEeAI8AR4AhwBDgCHAGOACEQTKj4/IbjWH24CWFZ61NQ7IIAn8PYbej/2TvvsCiPrg/flG2w9CJVERVsIIoFAbHXqIkaTWKK0RQTTfKmfen1jYmpb3oxPaYZY+yx994V7A0VBEF6L9u+a1F0wd11gZXm7HXlj7jPM3POfX4zPM/ZmTmhbrKKakN9AmzRkklC5ia2p68ityyrQW001rlIrtQ9JK2cpHw1uDX9W7qi3z4mPvVPQCRX6p+56FEQEAQEAUFAEBAEBAFBQBAQBJoBAf2WoPMFZUxZkcimlHx0Vj7Mti6I9NuG9NWG9P91byHnlmAZIe4a8svPsj1tGUdy9lCiLq5LF1a7VyRX6o5Sn1D5bURbRrZxQyoOta070Fq0IJIrtYAmbhEEBAFBQBAQBAQBQUAQEAQEAUFAn1w5nVvKAytOs/1CYaMFUlltyNdRv21IXrFtyF1RwvnCeFYnzeVCSXKD2i6SK9bB/26fQCZ10h9qK8FGbA2yDtQatCKSKzWAJS4VBAQBQUAQEAQEAUFAEBAEBAFBoJKAPrmyOTmPpzcmkZDROFaBmIuOftuQo+RSWed2bjIGtZTTJ1C/hSSLg9lb2HZhBTllmfUeYJFcsQ7yF3r5Ma2LDz5KUTHIOkRr1opIrtSMl7haEBAEBAFBQBAQBAQBQUAQEAQEgQoC+uTK9wnpvL87lXP55U2KSsW2IYkdTjI7IlvIGdFaRnsPDQXl59iZtoJDObsoVhfVi08iuWIdzLe1deO/MQGEujuIlSvWQVqjVkRypUa4xMWCgCAgCAgCgoAgIAgIAoKAICAIXCKgT668tyuFLw+kk95AlYKsEYvKbUMtHOyJ9VcwtLU97vJSUosPsjZpLinF59Bx4w6UEckVa0QRYv2U/K9/EF28HUVyxTpIa9SKSK7UCJe4WBAQBAQBQUAQEAQEAUFAEBAEBIFLBLJLVLy6JYm5x7PJK9c0eSx2NuAoscNZZkdbVxkDW8qJC7TBziabw9nb2HJhGdllGVb3UyRXrIO0o4ecj/oGERfojEQcamsdqDVoRSRXagBLXCoICAKCgCAgCAgCgoAgIAgIAoJAJYH8MjXT1iSy+HQupeqGLcNs7ajotw0p9YkWqR1dveUMay2jk5eGYlUyO9JWcDB7J8Vq6xziK5Ir1omet8KeLwe2ZliwGzJ7W+s0KlqxmIBIrliMSlwoCAgCgoAgIAgIAoKAICAICAKCwFUCuaUq7v73JGuT8tHeuF0zDY5cv21In2TRbxvq5StneLAEb8cy0ooOsi75H5KLzqCl9it3RHLFOiFW2Nvw87C23NLGHX1yTHzql4BIrtQvb9GbICAICAKCgCAgCAgCgoAgIAg0AwL681ZSC8u4d9lptqQUNAOPru+CrQ04SOxwkV7aNjSgpYy+gbZI7HI5mr2NTRf+Jav04vUbqnaFSK7UGJnRG/TplO+HBjOunTsOUnvrNCpasZiASK5YjEpcKAgIAoKAICAICAKCgCAgCAgCgsAlAvrkSkaJiolLT7HpfP5Nh0Via4OT1K7ivwhvOUODZHTx1lKsPs+u9JXEZ22nSGVZ0kkkV6wnn28Ht+b2UI+Ks3NsbMTqFeuRvX5LIrlyfUbiigYicPbsWTw9PVEqlQ1kgehWELCcgNCr5azElQ1PQOi14WMgLBAEBIGmT0CfXDmRXcKDqxLZecE6Z480VSryy9uG9Gd+9PSVM7KNlBaOZaQXH2Ld+fkkFZ5Go1ObdE8kV6wX+S8GBnFXe0+cZGLlivWoWtaSSK5Yxklc1QAETp48ibe3Ny4uLg3Qu+hSEKgZAaHXmvESVzcsAaHXhuUvehcEBIHmQUCfXIm/WMS0NWfYk17UPJyqoxcV24bs7XCR2RHsImVgK3nFtiF723yO525jU+oSo9uGRHKljuANbn81yp+Hu3jj7SAVK1esh9WilkwkV5JY+uKHzNlzlPTLzcg9OzLgzvu5c0BnfJ0kFjV+/Yty2PvdfLK69qVbl7Z4WqvZ63ds/oqCvfz05kEC7xhAVI+WNLl1E0lLefHDJLrfO5Kh7TP4u4n6YvnD/7V6rQhwu9t56clxxIZ40likVVdpmr2/NnGvjdZrc4/e8Nred0OhWa9xy/WqJmnFl3z8+0ay/W7joUdG0aO1GzJ1EktnHcRrQDfCOvjiYD3Tmm5L1tCMNdpougRNWm65Xpuh88IlQUAQEASsRKAyufLomjPsFcmVa6gabhsK95IxrGLbkI5SbQp70tewP3Mrhaq8ivtEcsVKogRmxAQyJcwbT4eb4g3IeuCs0JKJ5Mpp/pj8HAmd7mD40O4EOoIm5zDzv12HZPC9TBgWQYDSGqWdzvD31F8pHT2WIYM700JqBY+s0YS2hJz0UiSuShwUEqzhqTXMsriN038w+bnTxP1nIuNi/dA0UV8sf/i/Vq8VrGQueHu64Ciz56bYbVibuNdG63lb+N+03QRPHc2AuDY4WyrM2t5nafsNfJ3Fei3Yy7efHcKtewiKE79ysf39DO7dE+WhL/ktJYx+MT3p5CNvevPOjeBfG31Wt8MabdwI3xq4TYv12sB2iu4FAUFAEGjMBPTJlU3JeTyzMYmEjOLGbGqD21a5bchTblexbWh4sBR/p3IyS46w/vxCevn0JSkvmq8PlHIuv6zB7W3KBrzSy5+p+pUrjmLlSn3H0Wxy5XTcf5g4Lo42zqBTl3Bh7Re8sjeQe4Z5kvjHeYIqV3bofzFfpGbI0Fhifc/x25ubSbXby8H0doyfdj8x7mdY/P2vrIxPokjelhEPPcYd/QI4/9erfPD9JhK1kUx6+zlG+F9g9U/Vr2tPCwfDx7qYogAAIABJREFU9EYBJ5b+xA9/ryMhR0HI4Mk8MiGW0BYO2OYcZuEv3zN3wwlK/Iby0GN30K99CxxsTd2j4ZSxthyO8ovhag9T7RbpV7jsRh2QSsKRw5zNbMHgB/W+XbbZpD0GYb78q6oiLJuju3dxsKAVt00ejfvBxcxffxyiJ/Pk3QPp7Ks04x+oM3by12c/sfiQih6d3VizRckdb97LuK65/GPgiy5xI39+ez3G9S1D4/1Z/vB/KbliqNcrLVbwrarHoW0KWPOrMZ2AOnUrv3z1C8sOa+h9S2/Kd9nQ86HBRFVfAWSoef3KmFpoxOHoL7w5aynxZ64egNbu9pd4clwsvvnbLIqTpXG/svqqOo97w0ldlkuHOwdc8fG6WnQ4wCfTduPUu4jDRw9yrrQt4x54mFsiW+EmgwJTGlNtu5KU6eG4iY9N+B5id8LEOG4cujRlhcV6Pfs3jyxVctfQ3nRM/pqfcvtwS5Qbx37ZhWJgP6Ijg3CtXjqvIm4m5hrN/qor7SzSpgfnF7/CMu1QRsTFEuIpIWPnZ3yV1IExsTGEy89YEIMmMhdX59O4ZVRv1lms13qzSHQkCAgCgkDTI6BPruxOK+TxtWfZf1FsC7IkgvptQ/qyzi4ye1q7SIkLkDGwlR2tnR1Zkqji4z0ZIrliCUgz1zzfw5dpET74KEVypY4oa3y7xckVfcvapJW88spRut3pyeHfM+hS+cu1/hfzX1WMHTeMoS1P8sW0T0ntOoHRw/rQxS+Nxf9dQl63GKJ6tUa75wc+P9KOe+8dQVSLRP6Y/hfFA0cxcoQr299dSkFk9etG0b+9+9VtHUnLeG5OJl17dCaytY74XxdC9AT6xnhw9PPP2O4cSUxUKKodv/Nbejj33z2CGMl2XjR2T2AyHy400lbnPH57uvKXeQX7P3ib5ba9GNQvHNs9f15t1/Mwn077jOMdR3PXyG5ot3zNtxcimTrpVuLalbDlAxP2tHHDrjJUFb/mf8LJ9mOZOCqMgnXvM3uTHZF3TmFw4AXmfp1AyH33Mrq/Mwc/MdVeCZvff4tlul4MGdQDpwM/8c4vcNuMRxnX5QLfV64y6FHKkhfnk3NNLKoxrrGMbswNlj/8m0muVPA10GNwGfu+/JqdxnTSqoBl735GvGc0fWM6It3/PR/9CLf891HGGHLUr9Yw1HyYhu2mYm1GIzEBkJWVT0m5BvRbQr5cjDbuTm7vq2DjjIUWxCmVDZbE3XB1SXUeHkf57tkDtNWP5QofLdBit0x+/s8n7HLvx10T++GfuoSvdrVg/KRRDGh9kXmmNOZ7hM8va7FfD3dKjPk+1I/TX880Pt4Mx82NkVydWrVYr9kbmPlFBt1v7Y1n/DvscJ9IV8l+4ksi6dO7O+1bSK9dtVIRNxNzjbd+HjJYSXSNNo3PX12y5/DMahfuHDuU/u2l7P3yKdb73MOYge248N3nxudSwxg0lbm4Op86Rbn53GyxXpuPy8ITQUAQEASsTkCfXNlyPp+nNpwTK1dqQVe/bUgpscNJZkeEl4Lj2aUk5pWh0upq0Zq4pZLAG9EBPBTujZdDY9kWcvPEpkbJFXK28MFju2l7pzvxc7KJMJlcmYdi3P2MGRGBj7SU3PRCUDqhlGvJ2fUVTyxWMvGe2xgaVsi8yb+iGjuOYUPaIcs2dV0Lrkjj3FKe/iWVnv2HcEtPP2wL89DInXDI3cJ/3zlM6J0juSW6NQ7nVzHzlUOEPDiW4S2P8N9fjdyTsYbnZhv59/I9fPbY5ZeVDml8+fQGvO8dw60DQnFOWc3MV/YQfP8ERna9yE+Pz0M65j7G3RKBx+mfeWiuLeMnDGeI+0FmvG3Cnj7BuFYuxql4aZqH9Lb7GDeyC2x/mye3+jJl3BgGtsvk94f+QDduPMPD0vnyAxPttb/A188a2HhuOa89d5iI/9zOCMOkQKw/WpOxMGDcSPRv+cP/peTKr4fTKHZyQFrBNppH3nmAoSFJfDvNQI/Za3jNVFxaHeb1VxIImzKecf3a4njm38scx1flWD254mEm1uGp/PiYCY10vsxcn1j55DsOeffllqExdPC0ofCiBWMhYyszDbVpKu7XJFcMeJQZbPGp0IoFWozK4/cn/0Q77D7uGNMDX+0uvv3Pchwn3MGIAcFITI3jisRrte1E1X1nLx88u9H4eOsXgtuVrGQjEamBGRbrVVtA/IIv+XbedrKcY5j8YFfObsygVVdnTq9ewoZjOmIeeoK7+ne8umqvcp4wNtcEVuNqmFzxOcVHJuavWyKy+OW5jfjeNZah3fP48/m1eE0cw6A2yXw804K5q6nMxdX5ND7pNIhFFuu1QawTnQoCgoAg0DQI6JMrW1PyeWr9OeLFtqA6BU1uZ1uRVNHoRGKlTiCB53r4Mb1rC3zEtqC6oqzx/TVLrpxfwQtPJxBxbwuOmU2ubKfVQ7cxqG87XGzUpG79gx9/X8LOc+W4u2o5Jh3EK0/fWTW5MrQDmt2mrjN48VflcnjzYlYsXcO2czLaD7+Hybf1Ijh/IQ+/+BuHUgpx1J+ToikhKz2Au957hUkDAsjYYeQel1KOGmtLsqdi20PFmRIBe3n2uRNEP3EXY/UvqZrjzH7gT3S3386wXrn8/qSBr4kGK3gc1zPNlD1DO+Ndeb5QxUvT1TZ0Wz9i+u5gpo4eSFybDP6oTD61O8zLr5vwr90RXnnZwMbKJNjU0QyssuKiFYUmY9H0kyuGZwSBIx6+7jiV7+QTA74uZ+bwoKm4tDnIC7+WMPqO4Qzv4ovMJMdqK1fMxToql9/+Y0IjYXrmOez98X3+LevC0OHD6dbSBYmtuTFjEKfEuTxsqE1z9lZODdX05pJfPbligRYrkivbaPngGAb3a4cLJ/l9ym+ox97OMHPj+JrkihHfz1bzyXC8DWlE5zIZmWotf1nVoSrKJjO7ELW9M2UJs1hZFkvbiws4Lo8lwqeMNXsdGXJrDL0qV+1Vj5vhXFOdq2FyxXEjj5mavwYHcPyzZ9jX6j4G+57k8x3u3DW6P30kK03PpYZzV1OZi40l9Wr8p7L53WC5Xpuf78IjQUAQEASsRUCfXNFvB5ouDrS1FlLRjhUIzIgNZEpncaCtFVDWuIkaJVcKdn7BYwsVTBjpxsGvThP0wG0M7dcOecIspv5tx/g7R13eFmTw63TqBt7+7zaU/WOJi2yF67lFvLjKkbvvGVk1uRKWxffvmrrO8MVfh7q0gPzcfAryEln/2wK0MZMY7n+C12ZfpMeAXsSFelxe6SLDxdsTF0cplBm5J64LXrZG/r1LIX8+e9mHNom8+/QBOk4fy6i4Nrjk7OCj6Stwv3cCo3pmM/sJE8vxHTYy/RtT9siwrzxhtdohn7ot/2NaRXJlQNXkStujvPKjifZyN/HaMwY2Zm3hvcd30+6R0QwyTK60TeZzk7Fo+skVo2euVD9E9fRcHjIVl8xVPPd6Ij2n3sot0UE4XcNxO37GNG8u1urdfDbd1JYNB84u/Jp/strQt19/IoPckOnP2jA7ZgzilLKalwy1aSru16xcMbDHkE+1rU8mtViRXFmG08S7uXVIJ7zVB5g19W9k4+9kRFgW35kax1Vecr1JM+Z7dZ8Mx9vgjnja13iOq7cbavWyWpLAT7OOENSvC9r188jsNoq4SBkrn96K330D6R3bGie9B9fouPpWTBPadE/gDVPz1+D26Da+y8tH2tC78F+yOz3AyD59CM2eZ3qMOBrMXTSRuVgkV4yOgVrptd5Gk+hIEBAEBIGmQUCfXNmeUsCT689yQKxcaRpBuwmsnNknkPs7e+Eul4hSzPUcb4uTKyWpO5k940fOdp3I/cNkrHnpJ7IHTOaece3I+v1F3tzXjoefuO/a5EriPzwy8xiR993J+G4KDv38Mu/s6cCDT01iRHgh8yd/RcnwuxnR8QxvfmrquhbIL4Mp2PsTnx30ZdCAGLp7pjP/7a/J73M3w6Md2TzjB1IjxzB2RE+cT8xm5l9q+twzkp6qFXxv5J5Yp3jmnTTSVkQxc565/AIaDatfmMHuNuO5f3wM0q2f8vp6D+6ccjuD9Q/tpl6c2+ey4GXj9gwMNyizamlyZYCUDW+aaK+jlvVvvsH2lmO4Z8wlG1/5tJChb0ytelZIwAGeMxmLq4zrWYMmu7P84f96Z64YJBNUx/nLVFw6FPLvSzPZ12Y8k26PrsoxMoffHvmOLGOaNxfrVqf5xuh5GAPpkPIHP8W3oN+I4fTp4IW8MuNmdswYxEmdwr+WxP2GJFc+4mT4FJ6YPASfxB959i81o+4dyzCXHTz5rolx3OokX1WwGEHb4kX8acx39Wn+MTXe9Ct9GnHZJ8v1Wil5NUmLP2UZvekf2w3d0udZ73Y7Q9qrmPNbFr3HxhHTpQWy6yVXgpP53pQ2OxSyxAxP+wsreOPDJRzda8ttMx5jREwobhozY8Rg7moyc7FIrojkSmP5oybsEAQEgWZHQJ9cOZZdwkOrEtl1obDZ+SccapoE3ugdwIMVZ66I5Ep9R9BscuXqGRZ2OPgE0z1uNGOHRxPiI+X82q/5cPY6TtuGMKa7jKVJbXj4/pHXJldUSayb9TU/rT5AjlsYw4e25Oz8MqL+M5ZBsR6c/H4mny8upNe0W/E8upYlG4xd1xqXy2S0JYls/PN35izfzdliF0IH3c6DE/rT0U9B2ckNzPnzb1bsPUeRYzC9b5vM3UMiaCk/z2Yj97R3y2TrHCNtOSYYrDZoid2Jjfz++xxW7kuh1LU7oybdw9jotniptvOxyYMk3VGdMG5PkJvBgZWWJleGtkd51lR7dpSe2sBvv/7JyvgsfPv3wmGlLf1eGEes4WqE3hL2mIzFVcb1LUJT/Vn+slqD5AoqikzGxYaSExv5+ZffWHNITauuPuRsVjLq9XsZEutP1moTmg8zE2vbXVe3mFU5qyUal/Vv89GCo2RplciltpfKRUc/wjv3daBg+a8mxoxhnDQUWxL3G5JcWYOmYwknTp8mrdiPAfc+yIS+HfGTpbLelMbCUvihYrz0w+HAp3xpzPcHBtKxdI/x8eZg16hLaluu1yuZYr79MZH2/WLoEeaHffJqvvvsD1YfU9P5julMGRVJkJvkks/mVq50ciHFrDZNzF96nppzLHv9Bb7K7ssz/7mDvqFu2JodI1fnriYzF4vkikiuNJY/asIOQUAQaHYE9MmVpPxS7l+eyNbUgmbnn3CoaRKYNSSYCSEeOEob8WGFTRPtda02kVxRkZ+WQW5xKeqKJmywk8pROrviopRjb2uDpjSXTH21D60EF6WEYrUUF2cHHCUqctNLkbgqcdCffYKG0rxssvKKUNnKcXFRoCnQInNT4qiwQ5WfTVauCrm7CzJ1Ebn5xq7Tt1P50VCan0N2biFlWnsULu64OyuQ6rdTaErJz8kmt7AMrb0CZzd3nBVS7G1N3aM13pZNKTmGPlxptxydRImbhytKmT22upKq16nyScvTn93rgKPMHhuT9hjERVu1DUpySC+V4Kp0QCHRkH+pQRz0y/G1pvzjqu9FKiROTkhKbFC4K1HI1ORd8cWWcpOxMGR8Xd3UywWWv6xe0qtK4YazkwKJYeXuanwrvjIXF00pedlZ5BVrkWgP8/OLh+kw7TYGxLXB0ZTmzcUaUxqRY1ucRXZ+CfpiQVc+jh74ujtgU5xrYsxUi1OlL2bjbnBPdR6G/19FKxJMalGhpeBiCUjVFJeUoEKOq7s7TgoJdjZmxvuV9hXYlOaQY9R3JxS25ZfHcbXx1ohXrejjZ7ler2SKycnVoHBUIJPpEx2l5GZmkV8KDm4euFbMtQbXGs5J1eYarUXaNMZTTXHmRXJ0jri7OqGoHDyWzF36ub0pzMXX/E2ql+mr0XdSY702eo+EgYKAICAI1D8BfXLlfEEZ9y0/zdYUkVyp/wiIHo0RmDW4NeNDPXCU2IltQfUsERPJlXq2QnQnCBgh0OAP/9VXC4goCQJmCDS4XkV0BIEaEBB6rQEscakgIAgIAmYI5JWqmfjvSdYm5SEqCAupNDQB/SKIH4YEMybEHbm9WLlS3/EQyZX6Ji76s5hAgz/8G1v1YrH14sKbjUCD6/VmAy78rRMBodc64RM3CwKCgCBwhUBmcTnTViey/GweZRpRRlhIo2EJeMrt0W8LGtraFamd4XL+hrXrZuldJFdulkg3QT/Fw38TDNpNbLLQ600c/CboutBrEwyaMFkQEAQaJYHsEhUvbjrHvJM5FFTZ690ozRVGNXMCwc5SPujbisGt3ZBf2V/ezJ1uRO6J5EojCoYwpSoB8fAvFNGUCAi9NqVoCVuFXoUGBAFBQBCwDoHCcg0f7Erh+0MXySi+dFql+AgCDUUgylfJe31b0tPHCTvbRn5gYUNBuoH9iuTKDYQrmq4bAfHwXzd+4u76JSD0Wr+8RW91IyD0Wjd+4m5BQBAQBCoJaLRaPtt7gU/3p5FaqBJgBIEGJTCitQszYlvSydNBHGbbAJEQyZUGgC66tIyAePi3jJO4qnEQEHptHHEQVlhGQOjVMk7iKkFAEBAErkdAXzFo9dlcnt+UxOGskutdLr4XBG4ogekRLXgq0pdAZ5lIrtxQ0sYbF8mVBoAuurSMgHj4t4yTuKpxEBB6bRxxEFZYRkDo1TJO4ipBQBAQBK5HQJ9c2Z9eyPS1Z9mbXnS9y8X3gsANJfBhv5bc19ELV7nkhvYjGhfJFaGBJkZAPPw3sYDd5OYKvd7kAmhi7gu9NrGACXMFAUGg0RLQJ1eSC8qYtPw0W1MKGq2dwrCbg8DXg1ozIdQDpdROrFxpgJCLlSsNAF10aRkB8fBvGSdxVeMgIPTaOOIgrLCMgNCrZZzEVYKAICAIWEIgt1TNY2sTWXI6lxK11pJbxDWCgNUJeCvs+WpQa4a2dkMmKgVZna8lDYrkiiWUxDUNQkA8/DcIdtFpLQkIvdYSnLitQQgIvTYIdtGpICAINFMCBWVqZuxIZvbhLLJKRcWgZhrmRu9WTx9HZsa1pLefM/aiUlCDxOu6yZW81G3MObyYpblnOauzJUDRjbHBI7ktuA1eCsv3ctWlHVXqKmYkxOPXZixjg9rgVb3b/OPMOfAncy4eI0PnTc+Ae3i8cwTBTtKqUNXn+GfL12yyGcRDEbF0dpE3CHTRqWUErPvwX0pm8j4WHl/N8tzjnNKWIbPxp6fXcO7pGEOEpzNyW0vsymTbtk94N+UoJ3RGrpeN4qPo0Qz2cueK+soz2X94Gb+d3cAmVR42Ff2OYnJ4b8LclEirVEnL5dD+OXx9dhvbVDYEO43gicgh9PJyQ17lOjXH97/PKyk+3N1zNMO8PRFqtiR+N+4aa+u15MQBCtatpfzoCXSlZSDzw67LUBwGR+Pk74SdXS18KUsi+4dZlHqNwH1gT+TuxubwQgq2raBw/RY0qRnodHJs/HojGz0a1w7eSKrckkf+8r8p3LQNTYENNsHDUE4YjFOAK1XNU1Ow/CMKDvigGD8Sp7Ye2NfCfHGL9QhYV6/Ws0u0JAgIAoJAUySgrxj02+EMZu5KJTGvrCm6IGxuBgTGtHXl9ehAOniISkENFU4zyRU1ifGzeP7EajbkZ1CgKacckNgqcJG6M7DVk7weEU17l2oJjGs8qWM7+fHM2vYFH6aomRD1HI+164CvYZfqFJZv/YiPU1twW7ch9NDE8+OxTUi8H+aJLj1o63T1ET/z2Cym7E+ke5f7mdquPS0kovZ3QwnPkn6t9/Cfy/7dn/P66Z3sKMqlQFNGGTpskaCwd8LNsT//jb6Pcf7+OF0vwVJ6hFlrZjIz9SjnjDmhuJs/Bt3NWF9vZPrvy1NYvuMT3j27lwNlRRTqNNhU9OtMkOsdzIy9jUHe7pcTI2qSD37FE4eOExw8nnG+9iQc/I0lqj48EzOSOC+Xqy+kuXt5b/OnHFbey1Pd+hHhIkGo2RJV3bhrrKfXPPLmf0XB2l2oLuZdSqzodGAjAYUSW+++OD50N66d/ZHUKMGSR95fH5P37ya0MS/SYmw/FNUz1WUp5Pz8FQU79qHJLUKn1oBeWfYO2Li1Q3bnNDxiOiBz1A8UNYXrZ5G78AT0GYdLJzuK5/9JGbG43DMcp1YuVA4nbfY+Mj75gtJWd+N1axwKT6HXG6dEy1q2nl4t609cJQgIAoJAcyagP3flcGYxU1efYXdaYXN2VfjWiAnM7BPI5M7euNdgAUQjdqdJmmYyuaJKW8lrO77n+xwXxoZO4N42bfGS6ci/sIFv4uezotiHqb2eY2q7UFqYya/UpR1V9l5m7/qWj1MSOK5py7MxL/FEteRKceLv3LdnDnKfZ3gpog+himQWr3uTd9I7Mm3QfUzwa4GjPjTFx/l54/ss0Y7kqV5D6e3pUO2X1SYZv2ZttLUe/lUpS3h85w8szfVnfMfRFauuvKUSNPnnWHXgWz7PSMbe6zG+jx5OH0/llRdCo3DTlzNl67fstxvJSxGxhFdf/WTrjK+DM072dtigJvHAJzx2+F8OaPvwWNdbGebribToUr9fZVwgOOg5PurelzB9O8WHmLXhQ74qjOXt2HEMa+FIcvy7TDp6gh6dnufp9mH4VyxPKeXQjreYftaZ+3rfzR2BASivlxRq1kppHM5ZS6/q0/+SMesXSlJ8kd06CqdurZEpJGjzz5G34EdKDpzHJvxRPCYNQRmotCypVpZF7uJvyF+xAXVGETYj3sRnXPXkSin5Cz4gb/F6VEQgHzcW504B2NsWULRxLoVrdqOVjcT56Ttw6eCFffFhMj76mMKyGDzuvw1layXFaz8gZ8EJbEc/i2ffzsgcLuk1f/5Mcnc44TDxLlzD/RHbgBtes9bSa8N7IiwQBAQBQaBxEEgpKOO+ZSfZklKIscXNjcNKYUVzJaDfBvTj0Dbc1s4duXjQarAwm0iuqDm2+0UePppAQOsXeD4smk4uUuxtQKMq4kT8h0w5ugmfgNeZGRlLe2dTP5/Wsh11LscP/8P/Tq1kWW4xDrocLuiCmR59bXLl1O5nmXQ0lZiuL/FkaGf8pGoObn+SB0+UcEvv53g0OBQve0g++AkPH0ojrtsUHmzTDi+9M+LTqAlY5+FfzbFdL/LgsRN0CH2Wpzr2JESp17INOk05hfm7+WLjZ3ydGcQzg6YxqWUrXM0kKjKPfs2dBxbRouWrvNElmnZKMzoqPcYP697j7QsO3NP7ER5u0wE/qT022qv9fp8dwnNDH2aifyBOqYsZt/0HUhRT+SJqIN3dZajPzOGW3X+gc3+Cj3rokzASyNzCa1tnc9FtIk90jaGDk1gF0BiEbC295i96ldwFJ7EZ8RQeg7sjd5ViW6FXFdqMPWR++iXFJ1uheGEq7pEtq20rq05CTem5XeT9OYfS+GNodRJ0pUXYDHv5muSKNm0bGZ9/RfFpD+RTpuAa3RG5o15bGrRF6eT88l8KNhchefBFPPt0RHZxKWmf/ExJ8IP4jB+AwluK5thc0r/+C1XYdLzH9EHhIeFSu79R1vFOvEb0Ru4m9Np89NoYPBE2CAKCgCDQOAjklal5eXMSfx3LIq9cv/JTfASB+iPQzlXGh/1aMaCVKzI78atr/ZGv2pOJ5IqOspKLpJWrkMs8cZfKkRjE6PyB95h4aCWtg9/mtfAo2ph8waxdO4kH3uTpoxvYr+7Fg+FD8E2ZzccXNIyOuja5cmzn40w+lku/7le/q/y3/vp/C+mAT1k8n2z8lN1243iy50Ai3eXmVyc0VDREv1UIWOdltVKDahzknrhJZRVJwisfXRar17/IM2fKGd37BR5r1x4fM0cJndj1DPcfy2Zwj+eZ3rY93uaOHUpZwu3bv2efzTi+63Mb/b2dr+pOV86+bU8x9WQSvSPe4v/aRxCY+Q/Dd/xMnuN0vogaQDc3KZy/9G/5yul80WsAXd3K2bXtDV5LDmRy9B2M9vdBIebPRjFyrKVXbUEGmkI1Ns4e2DnIsKmi12yyvn6Vgg1lSB79PzxjQpGZ25mZspqLP/xJ0cFy7IbegYPbEUpWrkfd7ZlrkivFaz8ke84K1GFP4jV+EA4+coO+dWjyMtAWG9h1bgFpn/1KScijV9s6s4ALn/9KWcijtKhYGVNG7h9vk3/IH8eJ43Hp2EKsWmkUagXr6LWROCPMEAQEAUGgERDQn7vy86GLvLfrAmfzxbkrjSAkN5UJE0LdeSUqgFB3hSjB3ICRv+6BtlVsUxeSfHolnx/8gwUlXXmh72QmBFhwTkV1B6/Tzun4b1hVGkhYq0g6u0vYt/Ulnk4sZngNkyuDe77E9LbtyE14k0dPypnQ614mtgrEWZye3ICSs7zr+nn4T2Xxqld54ZwTDwx5giktg3EzuRglk/VrX+LJZH8mdgxDXrCHtTmJnNE608lpAA+HDyHKxx2Hywu58o58y9gDf2Pr+X/8r2d/wlyrZmIyEj5hwsGlSFq8cGlVSsHia5MrSf8wfOfPFDtP59NeA+hUtJLHdizHIfB+HuscSbCDfvuR+DQGAvWj1wtkvf8mBduUyF6ejkf31uZXriRv4uLmfGzbh+LULhDNkZ/J/mURqvCnqyVXCsn96RXyVmVh98DzePXphEx2HWWdvTa5oj21gPQvf6Us9FJyRZK/moxvVqKOvhfPwV1RKGt0SExjCGuztaF+9Nps8QnHBAFBQBC4hoD+3JXtKfk8uf4cBzKKBSFBoF4JvBntz4NhLfB0kIjkSr2Sr9qZhcmVFJZv+oJPLxzjZHkBztLh/CdyHKNaBeIuqcnLnWXtqMryKEWGQiKr2O+/cf1z/CexyGhyJffIN4w7sJw2bV7mpbCeBDlUvgC35PGBU7hLeYEvtoiDPxtQY7Xuuj4e/lUpi3h0+48sV4/km/63M7yFm+kqJpWH2V5IplgqQaspplCtP+jZFrmtEndFBE92n8YkfSUtCZzc9SyTjm2iXduPeS08+poVXpqzc7ll12wKnB+7tCpFksDMdR8sUXKhAAAgAElEQVTxl/o2Pu1zC329lGQe+h/jE3bRMfT/eL5jK5J3v8WrF0N4PHoCt/h6XWdLSK3RixtrQaBe9Hp6KRlf/kwpI3CfNgbntm7mV+GpS9CUAnIZtva2lO6eRdZPC40kV5LJfOctCnc6I391Oo6emZQuX0LZ0UR0ahk2gX2Qj7wFl/ZeV6sFFe7j4jufUOQwCu9JI3AIdKR0+2dk/bIb3cin8RoQSOmfM8k7G4LzPeNwDvHETmQCa6GsG3NLfej1xlguWhUEBAFBoPESyCxRMXXVaVacyUOlFSevNN5INS/LXKW2fNw/iNtCPHCsWbWD5gWiEXhjWXKl+ABfbZzNwrQkktTppNk4EOl1Dy/3Hkn0NSVizXhVq3byzSZXtMVH+H7Du/xWGM3TsRPoq9vBezt+5JTjA7zYKxrp8fd5rPLgT5ciliZYULK5EQRGmFAPy9b1lai2fs77KcUM7fp/PNexC0Hm9thcPsz2r1w37mg7hrvbtMfPUYptWRq7E37n7fOHuCgbxccDJjLOpwXJFVvWttMh5HNeCe9NcMXJygafy1t+rmwDclWRsGMmU08Vcku36UwNlLJj5wzeyejIU3F3M6hsI8/t24J720lM6xBE4dG5FpRsFkqqLwI3+mVVm59A9jdfU7inGLv7nsKrfzjyiqo9ln9KTCZXzpL5+tsUnvTGvpcEXdJR1EkX0ZXqa8TZgMQRW9e2SA2rBemKyJv3AXlrC5Hc+Qhu3aQU/fguBUntcXrwThR2m8n9dhva/vfg2b8V5ZvmW1Cy2XJfxJV1I3Cj9Vo368TdgoAgIAg0TQIlKg3v7Uzh+4MXuViibppOCKubHIE+/k683SeQ7j5O6A+2FZ+GI2BZckVbSk5JAUVqNWpNDvvjf+DtpKNIPKfycdQgeno4WnaGSa3aMZ9cQaeiIHMfc/f8xfy8JLJ0XnRtMZzJnePowiHe3n754M+wIM4mfMYnFpRsbrhwiJ4NCdzQh//ceH7a+Q0fnT+Gh8+jvNNzBL08lVXPY6keDnUhF0ryKNDa4yZzwVUqQ6KfwHRqikvO8u+WGbx2Ppn+4e/zfKdIShJqmFxxk6AqTWLr3r/49vwBDmp1tJH1ZULECIYG2rFny0w+z+7GtOhRhGb8ybOHLSjZLCRVbwRupF612Qlk//gdhTtOQO+H8LhjGI7+Smr69/O6yZX9Z9DJJNiEjUM5LAalryNo865WC6I3js88gFt4ABIbHdrCZPKW/U3BjgQo0YF3HxRjhuHS0Y7C796nILMrLnePwCZpLgWLrl+yud6CJToSZ64IDQgCgoAgcAMIaLVaVp/L5YVNyRzOKrkBPYgmBYFrCTzb3ZfpXVvgp9Sf1SeSKw2pEcuSK1Us1FJacoTf173HB2kePNz3Ce5vHYx7jbfSW9rOdZIretv01VdKcslWl6JCglLiirtczf4db145+HNQ2Vqm7rOgZHNDRkP0XYWAxS+raat4KH4+m/MyqhJ0mcx3PfrTx73qkpHii9v4as+PfHchjUC/e3m56xCivV2R1fRNtUpvGrIOf8vt8fPReT7Hpz37ITv+tPmVK5fPU8nTH1ZbeYAtWspL88gsL6RIC3I7F9wVSlRnfuOBffF0aD+JR1vC0u3/s6BksxBUfRKwWK8pa8j4dRGlZ6rpNew+vMb2Q+5XUb/4ykeVsp2c2bMp3puOTb+JuI0aiDLAFdta7LG5bnJl72F00VPxuP0WHFu7YyuxxUanrxaURe7fb1Gw5ig2I9/AW1/1x0U/6WvRFuWjKSgEfWEEmTO2LkpUx/4k66cEGHovHt11FHz1qQUlm+szWqIvi/UqUAkCgoAgIAjUiEBmsYr7l59ibVIeGrEzqEbsxMU1J6Cws+HzgUGMC/UUW4Jqjs/qd9QiuaK3QU3Ctid56EQ+g3q+yOPtOpitsGLaakvasSC5YqQDVdoKXt4+jxKfB3g8vCc2R57nfgtKNludsGiw1gQsfvi/vL1mRfaFqn25P83yuFEM83a6/O9q0o7PY8aRhczPLiU2+CGeDoujq7uyjomVS81rk/5mxM5fyFc+VpEsCUz+igkHF+Ps+yrvRsbRoeJl9Oqn8sBbidcLfNijL51d7Y2zUqewdP0MZhVG81T0aPpqNjLBkpLNtSYvbqwNAYv1evkg2OITaVW76f4ffKbcgkNL5RW9lhxYQO7fiyk9UYrd0Cm4DY/F0UdZq8SKvlHTyZXzZL79FoW7LmL3wKt4DeyK3LFKmSLUh/7k4qy/KO/82KVKQJ4mSmWpU8j+/F0KCqNwu3skSvvNXPz0+iWba8Nc3FN7AhbrtfZdiDsFAUFAELgpCeSXqXh/Zwo/Hc4kQ2wNuik1UJ9OR/speSs2kChfJySiBHN9ojfaVy2TK6Xs2/w0U08VMKjnteWRLffKknZqk1zJZOvmt3gjvR3Tet/BCD8vzuyyoGSzubK6ljslrrQSAYsf/tUFnC/Jp0hTbW+rnRsBDkocKyYaNYkHv+etI0tZXOzLxE5TeCQ0ghAnfZlx6yyfyzv6LWP3/43a45mKyj5huQsrDqw9J5/MTzHDifIwXJGg5sjO55hy7BCdOrzNK52709rBuB2Zx77lwf2n6dplElP1paLTF1hQstlcfV4rBUg0U4WAxXpVFaLOyUenqqZXuRv2zo7YVNS9V1O4/ifyFi2n/KIPkrH34d4vArm7DNs66NV0cqWU3N+fI2/ZGWzveAuvgRHIq50RpD42j4tf/05Zh2nXlHE2BFGy5weyZ5/B5ta78YgNRXZhkQUlm8XkW9/DyWK91rdhoj9BQBAQBJo4AX1J5i3n83lmYxIJompQE49m4zf//3r48miXFvg7iS1BjSFaJpIraazZ8hn/S9UxrPtD3N0yGA/DH9XzD/DRxvf5OM2bp8yWr7VGOzVPrhQn/s0Te9fgFPQgj3fSl6u15VjF4aK59Ot+NRlU+W+XSjZ3oIV4vm8MmrxigzUf/jNP/sGLB+awurgDD3e/m7uDOxAgl9Soekny4c957tQ2FF5P8EJYT0KcDFeipLFy/X95NvECcRGv8XzHCFoSz4drPuDLzNY8328qd7cKxKny/NHyU/yy9i3eOu/Mw4Of5MFWbXA3llspPs7PG99nvnoYz0aNIMbLEbvqB+G6SaFayeYIV5FcqW8xW1OvpQfnkD37b8qyOyC/605ce4UiV+pL69XNK9PJFR0lu74h66elqPzvx2PScJSBSoOztNTkL3qD3AXbYcTbeA/rhdzZiDHFJ8j87H8UyYbgMX4ojv6O2Jy7fslmhb68lvjUKwFr6rVeDRedCQKCgCDQBAhkFJczfc0Zlp/JpUzsDWoCEWuaJrrLbPl0QBCj23qgEFWCGkUQTSRX1Jzd9wH3HF5HqnQAz4ffwYTgVrjJdBRnHmTu/m/56PwB5J5P8Un0LfQ2eaCtNdqpaXIljVXrZ/BZdlce7T2Gwb7uFeVqr1uyOcCPKqvgG0V4bm4jrPbwn7mNt3Z8ze85oUzrNYE7goLxktpbdgizQQhUKYt5fPsPLCrwYmLYQzzWviutHKVoCs6x6sBXzDyzleOyCcyKu4uR+jLJFLFv+1tMPbGHXOXtzOh5OyP9PZEWnWPV/i9468x2ytym81nMSGI8nYzak3zwEx4+lEafbpN5qE0IXvY2ULjnOiWbu9FSUce38JtberXy3lp61aZtJ3PWdxRdaIfjpNtx6doaqcy+zokVvVOmkyugKzpC5scfUHQwC9uo+3EaNRinIL0u8yhc9wf5C/9Fld0Fx2en4tatJRULbKp9ijd8TvY/adjdMQmPXu2QSvR6vV7J5gjkJlZt1SoQ4iaLCFhLrxZ1Ji4SBAQBQeAmI6DWavlqXxqf7EvjfKG+8p74CALWJzCmrRuvRwfQwcNBHGRrfby1atHktiB12RkWbXqb15JPkWHvhItUip2tDq26lLzSHFwdbufN6ImM8vfBseJgxRSWb/qCT9M0DOk6lXuD2qD/MbLm7VT3o2bJlbyTs5lSefBn+874yy69AVQp2dx3An01O3hve2XJ5gF0c5PpC46KTyMiYJ2H/1IObX+NaSc2s6NcgaeDM0p7O6NVVsaGvMKjoV0JVEBi/AxeTNyPjeeTvBYeRUcXvZiLOJrwNU8eWcU+jR1OUgVSWxt02nIKSrJREcnjUY/ycNtQfKR63ekoz0vgpy3v80FaKkUyF5wkdthUXm8/lDf7TGJiy5a4GjuctDCeTzZ+ym67cTzZcyCR7vJLCRhd0dWSzZGXSzbvuFqyebS/N3Ih5npXsrX0mj/vv+Qu3oI6X4GtmzN2UuOnhduPexH3mC7IHKFw/UwKVsWj6fI4nkN6Inc3vhLEXHJFX3mt9MQasr/9mbKkAmyUSuwqdKxBW5iLtsQH+3ufwHNQV+RO9tfOl/kJZHzyJSXet+Expj8OLeSXrjEs2XzPI7h1kVL0w9WSzS4dvM1X6ar3SN4cHVpHrzcHK+GlICAICAI1JaDT6TiYUcwjaxLZk1ZU09vF9YKARQTei2vJpE5euMn1P8KJh3+LoN3gi8ycuaKhuPg8CceX88eJtazIP89ZnQ4PSXtGBY/n/va9iPB0R2Fne/kh+yxzl7/Jq8lqxsYYnsNS03bqkFypfvCnt8vVbR+GJZvzk8jSGpRs9nSxyoGmNzhWN13z1nn4T2bBitd5KTmBY9c5sX1y2Oe8Et6bYEcubyPbjo33DINKPvpkYS5nUnew+PAS5l1MIF5dgoNtKyI9RzClywD6+wfgKZVcXYWi113ucVYfWMCP5zawqTwPG1t/enqO4sEuQxkU4Ie7PuFyTXTVJO7/iIePlTEi6l7ubxWE+5WzNnRmSjb7m2jvppNPvTtsHb2eJ3OG/mDZg2i15l2wn/w/vIdEIXeC/CVPkzt/B5peb5o/D2X3LLJ+Wogq/Gmj1+nUJajSjpO/8l+Ktm1Hk5kDuGEbOgiHUUNxjmiDTCk1sopGTeGaT8hZXI70nom4R7ZCciVhaFCyeWcCFBuWbPZDaiJ5VO8BvMk6tI5ebzJowl1BQBAQBGpAIL9MzYzt55l9JJPs0mrnrNWgHXGpIGCMQLingnfjWhIX6IJUHGTbaERynQNtdajLC8krK6RAq6JcB3Y2MpylLrjJZNhXOVhRRUHRPmat3YBH6BhGVmxhqPSzJu1UZ6OluDiDiyotjnIP3KRS079y6l9ki7PI1znirnCsSPxU+Rgt2Wy9A00bTVSbiSHWefjX6zKLTFUZ11uU6SLzxkOmqNjuUF56kW27X2aF9k7u6VK1ko9+9VZhWQF56lJKdVpsbaQo7JxwUzggv5JsNAiCTk1JaQG5qiKKtBqwkaCwc8bd1PUVt+ooL80irdwWZwdnnO2rb2MyXrLZwb4y2dlMRNCE3LCWXjWZWWjLrqdWwNkbe0c5NragLbxI3oLXKVKOx6NvHAp345WndKW5aPIK0cncsHdywMbYiimdGk1hAdriYlDr6yvbgUyJrbMSW30i0OgPI/oESjaaIhtsXZ2x1W9jqjr5Gi3ZXFHquQnFuDmZah29NiciwhdBQBAQBKxLQH+w7dbzBTy98Zw42Na6aEVrwIzYQCZ39sJTYexHL4GooQjUslqQcXOLE/9iWnwhQ3sMZ7S/OMOkoYLaXPpt0If/4sP8sGE2eb53Mb59FwLFGSbNRVY3zI+G1Kt+22PWx79T3n0Cnn3CkYkzTG5YnJtLww2p1+bCUPghCAgCgsD1CKQVlvHCxnMsSsylSHWdJanXa0x8LwhcJtDSScIHfVsxLNgdhb2RQ/AEqQYjYMXkSi5bNv/OCacY+od2JkhhZE9+g7kpOm6KBBry4T/z6Hd8mxHAwA6xRHo6iTMhmqKA6tnmhtRryb4fyUn0xykqGkd/J6NnCtUzDtFdIyfQkHpt5GiEeYKAICAIWI2AWqtjzblcXtyUxOGsEqu1Kxq6uQk8FuHN4918aeUix1actdKoxGDF5IqGouJ8tPaOOEikNSpx26iICGMaDYGGfPhXl+WQp5WjlMnFeTyNRhGN25CG1Ku2JBetVoatXI6tsa0+jRudsK4BCDSkXhvAXdGlICAICAINRiC9qJwn151h2ZlcStTXOQCwwawUHTcVAn5KCZ/0D2JYazfkYtVKowubFZMrjc43YVATJyAe/pt4AG8y84Veb7KAN3F3hV6beACF+YKAINBkCKg1Whafyub1bec5nlPaZOwWhjZOAlPDvXm6uy9BLnJRIagRhkgkVxphUIRJlwiIh3+hhKZEQOi1KUVL2Cr0KjQgCAgCgkD9EbhYXM7/bTjHotM5FIuzV+oPfDPryc/RnvfjWjGyrTsOErtm5l3zcEckV5pHHJulF+Lhv1mGtdk6JfTabEPbLB0Tem2WYRVOCQKCQCMloK8ctDE5j//bmMTBTHH2SiMNU6M36/96+PFoRAv8lfoKQaLeYmMMmEiuNMaoCJvEyhWhgSZHQLysNrmQ3dQGC73e1OEXzgsCgkADEEgpKOWNredZcCqH/HJNA1ggumzKBEJcZbzdpyVDglxRiFUrjTaUppMrqlT2LF/P3sR0ip3b0HdgHzoFuiPTV3sy952hq9Zoo7I91Tm2LNxAhl9fYroG4e0Aqux4Nq3axdHUfFSubavaaC3k1vDBGm2Y4KBIXsW/W4+RkqMy8NiFzsNGEBXqh4u9tUDUfzs1evhXpbF/7Tp2n0ijyNabTrF96dXBH5cKwV7+GNGQwZek7V/Pxr3HSc0vB2Vrogf3JbyVBwqDJgqOr+HfRBeiIjsRpBchKlJ3Lmft/kTyFGH0H9qTEB8nJJpUtq88hWN4R9oFeKKwJj4zvhYcWs6/O06Qkqe+1KNvFOMGdb1sq4G35saOyfY19e+rNbnd4LZqolezc5fF86sZzTeiGJr2VWXRmKsSNnNj+JrvGmBs3mCNWbP5mujVmv2KtgQBQUAQuFkJqDRaDlws4vF1Z9mXXnSzYhB+15LAS738eCjcG1+lTFQIqiXD+rjNRHKllMR1/7A124/O4S3RndzCAVU7BsR0JcjLxsx3hq+Q1mjjylsxydsWsHTjIWy638Po3iH4KbPZt2Ah8dp2dI8IoPzIWg7owhkY3YUgT5mV2FnDB2u0YZqDj6SA/KIyVJpLp49n7lnMusyW9OsfRXt/pyZdtcnyh38944XsyPGlY3hbPIriWX9IR1hcFJ1aeiCtIKMyoqGrMtEkb+afHUUEhIYQ7CUhZc9adhW1ZlC/7rT1ccQGFdnx61mxeS/HJD24Z1QUIX5KKDjGv/+ewqlDEPZnd5PjH0ePTm2QnljCuqyWRES0J8hdhvUq0Jv39cL6n9mQ35qITiH46TNrEgdclAqkVU4TNzd2dKZZumWwul59tdIwrqdmLNfr9fibmnurz6+mNO/IeVPjod5jaNrXwJJd1xlz1QNnbgwb+U5X32OznoRmpW4s16uVOhTNCAKCgCAgCFBUruGzfRf4Jj6dC0WGP4wKOIKAaQJ9/ZW8ERNIT18nJHbWe6sQzK1PwHhyRXOWdb+uoygkjqhurXFN38ifa3Jp1z+Wrq2K2Wbqu2A1+//ZhbpdD8JDVOydU8c29CsPJKBJ28GincdISTiHY9RdDNMnV3RHWPTnFjSdBxLXrTU2R+bx9wEHegyMIbyVG5IKVhrObVnAXm0Ivbp0wN9FQnb8Utamt6Bnt9ZwcjubDiSSUWqDc1AUg+LCaOmhuPoi3BQ4KA1EkR3P0qUncYzsRWRoAM72TXsvnsUP/8XHWLbgJC5du9El1A8HbQkFxVpkDgpkEjv0FIxqyICdTlVEfgnIFHJk9raoTq1k9poC2g3uS4+23uTvWcCG4+Bsn85RdXtG9e9+KbmSvIFfdtvTs2cYXhdXsbYghKgOjpzdcBRpl250bueHk61hHOqoSbO+FrP/nz845dmX2MhQ/JQm4l9gZux4pbPaFMu0zcyuka/Wn7Aac4sW69Uc/4A8NpucX72RVwIwpwPVSZZbLYZ11KsZX8P8pJSYGXP6dWGGH3Nj2Oh3OTUdm41ZXda3zWK9Wr9r0aIgIAgIAjctAZ0OTuUWM3XVabalFKG9aUkIxy0lILO14ctBQYwN8UQpFYfYWsqtoa4znlzJP8iCP4/gGhdL9/b+OOUeYN5fB3GK7kdUYC7r5pr4rpMPksISdDIF8rJjLJ5TxzZkEuxsMtizcBO5Ld3I2plAWdsRDNInVxzS2TJ3ASeUPRgcG4J671yWZ7RlYL8ehPg4VLxQg46SI8v4Y7+MnnE96Bhoy/HFf5KgjCU2IJct+3MJ7BhKsLeGI+t3oQrpQ49OrfCoXPjSFDhcSRBoSN74F1uKQ+jVM4zWHrLLDBpKWnXv1+KH//Mb+GVHPu7qbLKyc8nVehLefzA9QlrgVJFlM6Ehw8RUNXNz9/zDnAMyeg6OIayVG9rCbErUEkpPr2DBaW8GxkZeSq5k7+fvFRdpHR2G48kVHHOMpq32OGc0wXQJD6Wlm7RaHOqoSXO+2p5hzezlHM0rpxywdQigR79+dA32xNFwe5jWzNhR72K2KZYFNfW17hpoSi1YrFdz/B1Os9DU3NspEJfKv6nmdJBuZjzUOIZ11Ks5X6/M05eiXH3MXUqQV37MjWET35ULvZobPxbrtSkNQmGrICAICAJNgIB+e9C845m8tSOFU7llTcBiYWJDEpjU0ZPne/rRxk0hDrFtyEBY2Lfx5Er2Lv7+6zReA/vSPcQPZW4C/8zZhTRyEDGBF1m7wMR3XYJwv7QHA6zRhr6Z+KWsTvOiW1dnzixdTVrgsEvJFaWGouQ9rFy1l3PZhaikfnQf1J8eIX44Sa7+Yq/LP8iiuYdw6tWHHgEFbJwXj0NMLD1cElm0PoPAzr3o1qEF9uXFaCUOKCoSOlb04YZzuGxr6UmWzzuEIrIn3UL9cK6yWsJCNTSyyyx++D+3hh//PYS6ZW/6hvugOrqZLclO9Bjah7BAdwpNasiEwwXHWbVgO0XB0UR3a4u3gy3odBUTWm7CP8w55smAyuSKtpDjG5aw5ch58mzbENM/kPSDmXi3diD91CmS0jX49x5M3/BWeFw+vKVOmjTnq0MiC+fuQxXSg54dPCnct5Yd6S3oPTSaTgEul1dz6X02M3ZS15pm6S/lTA19bWSSuqHmWKxXc/wLdpueew3nV3M60O7jN1PjoRYxrJNezflqME9jZMwZrrsy/XfAzN8Ih5qPzRsqkEbWuOV6bWSGC3MEAUFAEGgGBNKLynl7RwpzjmWRW3b5nLxm4JdwwboEOrrLeSM6gMGt3XAUh9haF+4Nas14ciU3nn/mHMdzQCyRV5Ir+3DoNYDegTmsnWfiu7CWuFb+Qm6NNgoOsXz5GZy6RBLRtpwdvywmtTK5ojvOmsW7yfPvTHi7Ftic3saW885069uTDv4GL5K6fA7Mn8tJ91giXc+w/qSc3tGRtPfRkRS/nd37T5NSCJ4dY+jbS791yOB8DGv4YI02zHG4vPqi4NgS5h9xpldUN0L8nKx4xscNUp4FzVr88K9/0VyRRau4OKJCWyDL2Ms/84/iFtufqIA8tq42oSEjK1c0uYdYt3wHaa7diO3ViZZusirn1lyTXEGHqqSAouJyNLZySo6uYI86hBb58aTKQmjvnkd8opQuvSMIDXClYnjURZPmfA31guIybGQOOMjt0KZvZ96C4zj1Hkxs58CrY7PAzNhR7+ZXUyw7BqAor6GvFsS5uVxisV7N8Xc8y2JTc6/h/GpOB47HmbfaxHioTQzroldzvl6ep6835jD7d8DM3whlLcZmcxGjBX5YrFcL2hKXCAKCgCAgCNSMgEarIym/lMkrEtmWWlCzm8XVNwcBnY6vBwczPtQDJ6k9ovJy0wi78eSK6gQrftkJkX3pFdYSt6yt/L7oPIH94ogMKmDzbBPftfPFsfLnRiu0UXB0MXNWHiK91A6ZREdJXiFqe0faDriLPo6HWbe3nPb9Yols44kkcx//zD+EstcAog1fJNGRufdvFpz1IqjsCLkB/ekd0Z4AZxs0ZcUUF5dRXJTCvo17UIX0p3dYEF6VBxtYwQes0IY5DsO66SsnlXJyxe/sl/cmupvet+Zx0JHFD//p2/ljcSqt+sfQra0Pity9/D0nAceogYTZHWDFWuMausTu6kBVpe1h1epDFAR0qTijJ9BVTpVzYPVbF6qvXDEc56UnWbksCY/wIHQJO8kPiiIiVMeevw/jEtODMP34qLi+Dpo042t0Z4Pkpr6b3D3MnXMM5z796N0hAJfLsig+/i9/bjYxdrzOs2yZcZZV2rfY16YxEVrDSkv1apZ/SAk7/rBgfjWnA68UK8ew9no162vnQBwzrz/mzM1/0fIE1m+xYHwLvV4jcUv1ao2xIdoQBAQBQUAQuJaARqvlr6NZzNip3x5UKhAJAlUIPBzuzTPdfQlykYvtQE1IG8aTK7p8Di6ayz7bLsTFhmJ3eCnLk1vQt19PQn11HDL1nZ/T1fMlrNCGtsywEk4q2/9Zy0XfPvSJ7kJrzW7mLzyKLHIgfbsEYnt0BXM35BE6fCA92vngYLCmXJu+hbnL4klKtqXrhFH0CgnA5uQqViU6ExYZRrBTJpvnrSEntD+x4cF4VyZXrOCDfpVCXVma49DGQ4q97QU2/7KesrAYIsNa4Vb1sIImJMeqplr88K9JY8vfiznjHkXfqGBIWMKSww70GtKHzr4SSosrqylV1dAldpf7LE1k3cIdFPpH0LVLW/ycpEYrLZlOrmhI3bqEXZpQunVpg3rnHBIU3enZMp8tW/NpFx1Jp6DKykVQa02a8TVckciKnQUEdY2gvZ+C9O0LWHzSmehBMYS1vLxqBtBe3Mrc+SbGTjDsm2ecZXiQO9KKcVUzX5usAGtouKV6Ncu/nQOnLZlfzekgsJxdVo5hbfVq1tfAYnYsuv6YM/t3QFlGccn1xrfQqzEpW6rXGg4DcbkgIAgIAoJADQicLyjj8/ZL+zEAAB2cSURBVL2p/HY0i4wSsT2oBuia9aW9fBx5rXcAfQKdkduLQ2ybUrBNlGLWUX4xgXWrdnE8LZcyeQu69xtw6TwTqY2Z79LYXlktqIMfipy6tnGpWtClzznW/Ljo6rYgRSnpR7awYedRUvPK0Ng6EtxzELERwXg5XqoQc+WjSWHLnIVsyW3NqFtj6RDgDGWpxK9bz56T6eSrbXAK7sWA6AhaezkYvFQ3AQ76rS3Fh1ny22Gc42LoFuqPU9MuEnQlbJY//GsoTT/C1o27OJqSQzGehMf1p1enQFzltgZaqKYhpT7Zcqm6lX/pTtZsOsiFMpnBuTu+RI0bRNcgbyoXuJhMruhLMq+6QEBEGO1be2J7cTfLV+7h9MUyPCOHMrBHO3yd7K/aUmtNmvHVvoBz+7ex9cAp0vNV2CgDiYiJITLEB2epwdgM8aD0pKmxA2XXY1lTX5vSjFgHWy3Wq8bc3GWLyuTcazi/+iDLNqV5nfVjWFu9mvHV9uQi5q8xNebUxF/5W2Lm70CVrX3Vx/flYAq9GlW1xXqtw5gQtwoCgoAgIAiYJ6DR6UjOL+Pp9WdZfS6PMo1OILvJCbjJbHkntiXjQj1xkRu8O9zkXJqK+yaSK/qft8spLiyipFyNzlaGo/L/2zvzGEmu+o5/666enmNnZmd29vCud71mjb0GGxYWc1laJzLwBwQpQYIcBIgSkyAFEoUgQgJKyAkKJMrxR4iiHCACikBWEkXBSTCOL2yzDnt4WXsve2ePmdm5p4+6XvR7r6q7Z3Z6Znq6q6ePX2l7u7rq1Ts+71c19fvW773KwrVj0aLqPh+5ufhtQTQxrGhAHiWhgPJWw4J6MiriIPLzWFrKoehHgG7CzfahxzFx81yuIQrzC8hFFnp7M7BluEIEb2kBSwUfgdBguln09TgwVx7cBhwQFbE478GgVw/bZkfMt0InUE03/5GP/NISckUfQrfR09sL1zJW2MJKG/Jx7fHHcGXnq7FvNAvD8+Av+6NmoWegF5kKpvIpumegJ+PGdhSf6lERC0sRHNeGRa9/pj5ZWELRB6xsH7JuxUTJ8pB6bLJaW4Uc6raYK8APBDTTQU9vj+SgodzWA3t3ol+sce6sx7LmtrbL5bC+etZir2teu9a4vib2Sn24TV/D5hveh5u312ptFcV5LOSqnXMCE/G5KdtaetvVzX8Hyr1WZR/bK4sr9Z3afDQTYAJMIFUCNP/KyaklfPSRC3j22lKqZXHmFQR2jeL3Xz+CB4dNFGdu4POnQ7zhwCDeOWZi6eo1fPKZafxgJsAH33wAHzzQh1H5wN/Hc5dC7Bq2MaTl8NePjmN81xDeHMzi6+dyOJWrn/AfvvUW/NxdIxjusaDzRCv1A21yDtXFlSZXhItjAisJ1OKsbo5eAS8+eQrG/luxa8cw3A6J+FmdRTe1dXPWUO9RbK/1Eqw8nu21kTRXyyt9e027BZw/E2ACTKBzCNDrmb95Ziqef4Vfz9yMnr3nyAF8do+Pb1wy8a79NorCxkExj29eNfHAXhMXnryMP7+8hPmsjUHbgLlrDJ87pCNnZLBrZhra9iwuPRtgcG+Eb784gX8fz2Muqq/mNM/KJ47sxP4Bl4WV+lBu2dEsrmwZei54PQLp3/wLePkiNNuCaawYSrZe5dpufze1dWs6h+21kdzZXhtJk8WVtGly/kyACTCB+glM5zz85fFr+JsTk7iW8+vPkHNYk0BmZAf++K2jePuwDWf2Bk5bvchcG8fv/XAR9x/Zi4MnJ/Cl8QWckrlk8ND9e3B0cRLfdofwS7f1416rgO/e0GBcu4ovnp7DM/MC9Qzqun9Pn5xn5eiuPthGZ7ycpBtNkMWVbuz1Nmlz+s5qm4DgarYFAbbXtugmrmRMgO2VTYEJMAEm0FoERDz/yhefGcc3zk5juhC2VgU7rDYP3ncbfnkoj6++ouGB27J47bYs8ufO45PPz+EtRw/g8OlJfHl8ASep3bfuwVfuNvHw8Wt4ZCrEkGMgM7gdH7/TxfZ+B3tsA/lrV+OhRLX32+FhF58+uhsP7h9En1MaC91hxLujOSyudEc/t2Ur+ea/LbutayvN9tq1Xd+WDWd7bctu40ozASbQ4QQiIXBhtoBPfe9l/OelOeSDOseZdDivepr34WOH8PO98/it0xHe85ohHHFdDMxfx+deAt59Vz/E9y/jT15ZxFkAx958Gx7K3sCfPjeHp6ZVfMqxo3vxvsDGnQct/GhKx+H+Aj719BU8eiVfU7VGMyZ++77d+MlD2zHkWuBpVmrC13KJWVxpuS7hCiUE+OafbaGdCLC9tlNvcV3ZXtkGmAATYAKtSYDeIHRuJo+PfucCHr+ygKiesSat2cSWqNXA3t340n3DeGO/BSc3gy+c0fC223rxukETmLqO35i28S6zgH86PoXX33ML3nRlEl98aR7/5wEYHMUfvSGDE6dzuPOuEbx7bw/s6av4yPcm8L+TGx/S5RoavnD/PvzUHcPY5tAEti2BhitRBwEWV+qAx4emS4Bv/tPly7k3lgDba2N5cm7pEmB7TZcv584EmAATqIdAEEU4MbmEX3nkIp69zm8Qqodl1WNNEzsyJvpMDSIMMFEEsraBXhOIggBXIx2DmsBsIYDjmHD9ENN+hCKJXYaJUVdDrhjBdkxsszWAjsmFyNfwOu0/O3Yr3n/HMAYcjlhJpY+3IFMWV7YAOhe5MQJ8878xTpyqNQiwvbZGP3AtNkaA7XVjnDgVE2ACTGCrCNAbhJ4Yn8evP/oyfjjZgHf8blVDuNxVCfzOfbvxC3ePYkfWhsZjgTrGSqqKKzTmLz95Hpi5AAgNsDPwdBceLBR0R37nIx0011IhAooRUAhQ+i23xfsi6FADyDSIeF0g/h1vl/s0lY72CKEhknMuC/ohQ+IEbYmEDJnKmBqyli4/ffE3rfeaOnrj31ZcrAHIY0o10AAdVINSLcrrgsY2xrM9x2F4cS1UbYSsSLwOLAUhFr0QC/ITYcFX68k2enc9NVG2SjYstp2KdcoSug6hEQNDMoo0ar+GUHLQYOgG+kkZdS0M0McxMeQayFqApQGGpr5NPf7E26jtqy9JRWqINVyWtPxDrlXs21iOGnR97Zmwa7n5j6IIuYvfR3TpCWj+kuItq5X0clJJKleDTrZGS6lblHXEh8U2oI5N8qJ+VLZA20uHx9t0aRvJdhKtgzAi00UQb6cwzyCkNBr8SFqztGtKR990DNkLWWBA30KAjpH2EYcJJtGC6hqs6lfJW6aN7ZRsXqfzSdNg6pq0Edpmym3qm34bug4jXjcNOjdouzqGKBnxsZQvbVeYVMlUXhKuSnWn+pbaQvWX7aC2qXWqXhgRF5VWtbPcdspP5hGfm0nDE/ZxL8l8YgRqXf6nqe9kZ0VoZbIqz/hVQi7VphU7RHzZEhEyOw/hjnuOoX9ge9UzqhZ7DaMQZ049jetnn0RYzCUFNe0PC13/1luUZYmYbQXXm0nJa/RGI1krzFle5xLyZVtOSlbnWrKovlMnIf1JkulL1+jkPEjOe0qz0RotJ5HY2Np8VrejlcfQ+XPzWbo8Vdlc1+8T1R9xumrti0Jkxw7hrnuPYWBbY+x1PVvh/UyACTABJpAOgWIQ4dnri/jE/1zE8xMssKRDufm5fuZNu/GRu0exs9fmVy43H3+qJVYVV7wgwKlHvwbn5NfheHPSCSsLEmpypYIwUYSJojBQFCYKwkBebjPkPg86irARaiYC3ZGfyHAQmC6E6SCib91FZGWgWQ5gZKBbtM2SDlY+EPC9AvzAQ94PEHoFeIEPqpseUikRbC2EKwIYWgQbAZUGExEyCODqIVw9QtYI0aMLuJRWC+DoApYm4GiRFCQsLZT5kBChhT6CKJTOL33KTi4Q0W9yJiscxpLwIjUg5TySU6zuf5XzSoIHOa/kpEqnVTq08brUVTQIg7jZyAkTi3AwjwzmIhuzwsaN0MVU5GJRuCgaGRT0jGQpDAsZ20Kf46DftdGbcdHnOvHHRp9D+2z127HgWCYMw5TlGYaql2MoYYYW+k4cC3oDGK2XRSlIPokcQt/JJy0LrcVZ9fwAP3z8XxCe/BZMb146VpqI4MOEp9nKTYyASANCTZfiYMlxE4BHNistp+zsRTDg63SsEvqkkAAdnmYhSsQZCJDlUH50rEpTwS0WC0ngUOMoSTpT4gb9V+KZsC+lL/cFiRyUnGyIjpNCCNkMNAQaWbyOUAo1sVARKX2BRIxE+JCSodIpY5dZtUdykd/KYUvSSzuOf6hjYyFS1lnIc81AEIsrpEIoAVG1UdU38f0SG5J7NA2O8OX5Rm2ncqQAFDvslWNNyzao8qUakChmaGXJq/JNdeqcUnVVYlEiBClmkWYg1O2SkJSUneRBtZCMY29fiVGUYYTMjtux9663Ids3VNXca7HXIAzx1PGncOGFpxB6ueY8saDrEl2HRAhb+NCkErWK1rQinS4tOlkUI3VcOT+TrsEikqJHIkauBqokSpK4RuehZseimICvm/DpXI0FtiL93YCp7FPT4WsmQk29Mp2sh845L1LnXKCZKGp0Tqv20D5KX5Yr1hNalE3Ja3VZd11Nb5NiEwmTRnzhvFmYU6XS/y7U3xwl/q1CRLZNgxn5IIZSIqqSjo6mNBZ8xb4KabL/bWP7cd/r34btg8MNsde0rvGcLxNgAkyACaxPwAsjPHd9ER//70s4PsFDhNYn1topfvONu/CLr9mB3X0srLR2T22udlXFFXLMzr58CZdeOQ94OTjw4QgPlvBhCQ9m/K1HAYyoCCPyoYcetMiDJr99ICgCYQAEBRq8prxbEQJRGHu68bbkN+0ToXwyV3lTTDfWpRgTPY7FkI6TUXLq1HrsoulG7Nhp0HTpygIyKkaPH3xqKGo2AqHBi4BcROKQLiMHSCyivCxdg2Vo8ls6h3QzHTuC8mlk/DRfOs2xQCKjAMgB1JXwQPsq75OrPWiU7Q09xckvQBC3yIeIAogwREQsw0D9ltt8Fd0AEz459rGwtSQMLIQ6FkMdeWEjp2eQ15UYU9AyCKwMTKcXdqYPTiaLrJtBj5uBZVnSelxDl04DNcC2TBXxQM6wSZE0OkzdhGUoho6uQ6e+0A1Ypi7bS6wMkwQKokDs6X9ywAzp2NJCvUH/XIdeXdYPJy57NfOtxVklIeDMxDzOTC6gGCYSiXJAEkeHtpNop5bydvpFESVkCze/oV49Eac/bBSBclN0i4id+NiZsokB2Y5OLEnA0pBssw2V1jGSSBJlY5KxQccRw3L0kU12FEfLrHTgErtST+elolByLJMWUnVpN2kkFEUmo2QiyHbSOrWJXhZHkTMykkYIFIM4mkYIeKHa5lFEihQaAV8KNolbp6LIqA3ULnnOyGiXcrvoXJDtl0KFDttU6/SRPKTdUB6qR5L2yx6qCPaifdX805LtVJxgpfNuWXdXxCQkGVbxecsmQs67gGvZGOhxYZEqWWWpxV4pz/l8AQuFgrTJ9Vz/zV3eqx21Mt6peu7lGJLyOZOcT7LSUgsoWVyN1VT9kfTrSqknueaXM11+ziYxISv3q/pV9HUttdpgR2ww2YqrzHqcS2SrJ5SwSuE6VdO5lonBbKZh9loLQk7LBJgAE2ACjSfgBREuzhfwsf+6iMcuz0ufhZf2IuDoGj77lt34wB0jcigQ+Qu8dB6BquIK3fwvFgMsFsP4uWVyQ57EahCM5ImmGkqTDOEpxeaTmEI3gsnYATnugR47BtBIbCExgUSFkMQD+i5KYQYRHRfDpmEyukmSBYRhQBi2EkukgmHFHhiFX9ilYUW0rsSUOByDslKhN+VwAKHLKBQaypSXH006j5EgR5eGHQE9lgbXVIfJe9oKh2zZe7KW++vLrKTykLXMRw2xoHYrz1fzBUQQQgsKEH4Bmp8HAvoUSh8t+U37pTCTh4j3a1LYIqZK7BIk1oQ+aHsifpFTnY80eEnXxVEMxMWPhQYankV9GEQa/DjSQboA8VAO+ay14l5fdbGKsEgiEqgvyEJkZAA53yJCtO8tOPKOhzAydmtVLLU6q2SrNByrIbOqr+g4wiAdyVjsSCqd+Dnyt9I44paWxQ6VtuICKs+JeFtJNajmYK/317PGC3OFQrGsRKnEUBvj/OR60oZyGWXxqSz3JNvK50flELiKJ/EqrKHk+qq11R7Ur9fmei7EN/Oq3LJqyQJwLE0OxyOxrNpSq70uSXsNlL3W2I31EEjr2FqbUHsvr19CI1BupF6V1n9z51X+QdhIbg3uEbJXM7bXJCxxlSJqsdcG15CzYwJMgAkwgU0QoIdbL03n8anHXsYjl+ZQYIVlExS35pCxHgufuW8X3ntwCMM9HLGyNb3QnFLXEVdCLJGzelNdlFu2IgiglGrZLBDJkAN5N5qoG8nt6PL5IlQGiZMXOxyJE1qVR+XtdMUz0NLm8vNQKV4sy7Z8i7zyBrl0S1xyOmtzgNZ24ZLGrHbjnWwrR+ssbzq5spRGDkJRApf08KltcvCK2ifDFOJQhYAEliIQxNExJGJJEYbEl4ISuuL5P6RDHYUyQkb2RuJg02+Kmil1OhVDUUYUfaTqLJGLEDqFtyfbSGQRESjCqTSDgoiQGzyEkcM/jp6BkYY5qySuSHstKWHNOYlWlrKG1lZzharpecszWt3pXNZXNZRcrf7V3MT1Xd4aCl+RdJPTZqxTYG01lpErpoZ+12ysuOJF0l7p3iiddm6ee+seWb3vmi1j1GZFzSOahr02r/ZcEhNgAkyACaxFgAQWeovQX/zgKh4+N4sZCk3mpaUJ3LM9g189shPvPDCIQUeNDOClcwmsKa4seVEpEqBsCDXcwsbDKMqDMwjkyliOjcZ2xJ0QR1Ks3SWrP4tOZBY1Xn215ebj4oEtpXkkUn3CLIUMVaJaSmENsXRRWefVhZnlW8tiVlliUpEo5XD/iighmX2Sw8r8Y0GtItZAcSynU/RoGFA5cj3eUtpAaUj8yJgW+u0MzGSY1yrdUcuTVXIoyvYaz2lSw3lbg1XXkGtHBCSU2rsWo07+M5GGs5rYK9nszeJ1TSbGiZnAMgJp2CsjZgJMgAkwgdYhQPNBXpwt4KsvTOLvTk7iypLfOpXjmiwjcP+ePnzs3jHcv3cAAzYJKwyo0wmsK67wzX8rmkAVNzcebbJcnKkUTKoJWcvzS0toKMlFQsCx9HiYRfU3Bm1GXGF7bUV7be86peGssrjS3jbRyrVPw15bub1cNybABJhANxKg+dquLBTx+PgC/uDpKzgzne9GDC3d5p999bB81fLdo73I2mpCfl46nwCLK53fx+u0ME0pZfWiKaApvWEWHAnQ9SbdYABpOKssrjS4kzi7EoE07JXxMgEmwASYQOsRoCFCs4UAp6Zy+PxTl/H4lUX5MgJetpbAsGvg00d34z0HhzDWa6uXgWxtlbj0JhJgcaWJsLkoRSCNm392Vtm60iLA9poWWc43DQJp2Gsa9eQ8mQATYAJMoH4C9MDSC0P8aDqPvz85iX8+O42JHA8Tqp/s5nJ401gWH3vdGB7Ytw2Drilf7sFLdxFgcaW7+rslWpvGzT+LKy3RtR1ZCbbXjuzWjm1UGvbasbC4YUyACTCBDiFA87BM5jw8eWUBv/vkOE7f4GFCTe1aIfChwyP46TtHcM9oFn08v0pT8bdSYSyutFJvdEld0rj5Z3GlS4xnC5rJ9roF0LnITRNIw143XRk+kAkwASbABJpGgKJYCkGIF27k8FfHr+Hh87OY5bcJpc7/3pEMfu3ILrx9Tz+GeizYPAwodeatXACLK63cOx1atzRu/llc6VBjaYFmsb22QCdwFTZMIA173XDhnJAJMAEmwAS2nIAfRrgwV8DzEzl84ZkrODGVk2/q5KWxBDKmhg+8ejvef8d23LujF72WwW8DaizitsxtHXEllK+3jXganrbs3FatdBo3/0pcYXtt1T5v53qxvbZz73Vf3dOw1+6jyC1mAkyACbQ3gTASKJLIMlvAP5yaxNfO3MB1noulYZ167JY+PHTPGI7u7MVwxuJJaxtGtv0z4siV9u/DtmtBGjf/HLnSdmbQNhVme22bruKKpjRhOINlAkyACTCB9iRAbxS6vuTh3GwBXzkxgX87P4s5Hiq06c581TYHP3PnCN65fxtuH8ogY3K0yqZhduiB60auLFLkCoeSdWj3b02zlLOqYyBjwtSrz6L94osvYnR0FAMDA+tWNIlcYXtdFxUnqJEA22uNwDj5lhJIw163tEFcOBNgAkyACdRFgOZi8aMIlxeKeGJ8Af94ehJPX11CLojqyrebDt7ZY+JDd+/AO/YP4PZtLgZc8mH0bkLAbd0ggTXFlZwfoRBEoJMSPDRog0g52XoEBAQsXUOvYzRUXGF7XY88798MAbbXzVDjY7aKQBr2ulVt4XKZABNgAkygcQQoiiXvh7g0X8SJyRz+9sQEnr62iHzAT9GrUd6VtfC+Q8P4sX0DeO1oFkMZC6am8dwqjTPLjsupqrhCLaWIFXoKxgsTaDQBeu27RhenNTKuJXKF7bXRPcT5VRJge2V7aCcCadhrO7Wf68oEmAATYALVCYRCoBio+Vievb6Ib56dxhPji1j0Q8YWE9jXZ+E9B4fwrgODuHM4g0E3fgvQWo4L02MCFI4iWD1hQ2hRArWKKy3aDK5WlxBge+2Sju6QZrK9dkhHcjOYABNgApskQJPe5oMQ44s+jl9fxL+em8Z3Xp7HTKF7RZbDwxl8+O5R3Dvag/0DDrb32LB0nSNVNmlj3XgYiyvd2Ott0ma++W+TjuJqSgJsr2wI7USA7bWdeovrygSYABNIj0AyXIjeJjSVD/Cdi7P41tkb+NFsEcWw80cwbHN0PLB3AO+9fUjOp7JvwEWfraYuoCh7XphALQRYXKmFFqdtKgG++W8qbi6sTgJsr3UC5MObSoDttam4uTAmwASYQMsTIJGFpoRYKAZ4ZaGIS/MeHn5pWoot1/MBOklnsXXgyFgvfuLgEO4YcnFoqAc7ekzYpg5D40iVljfWFq4giyst3DndXjW++e92C2iv9rO9tld/dXtt2V673QK4/UyACTCB6gRoyJAfCUzlPFBEy8V5D/9xfgaPjc/j8oIPrw1fJdtnaXjNSBbvPjgk51HZ2+dgLGuhxzJgGRp0jlLhU6IBBFhcaQBEziIdAnzznw5XzjUdAmyv6XDlXNMhwPaaDlfOlQkwASbQSQTovSYU0eJFEW7kfMwUQ1xb9PDdV+bw7PUlPD+Rw2wxRCsOHqJhPQf6bbxhLItj+7Zhd9bC9h4Le/oc9FYM++GBP51ksVvfFhZXtr4PuAZVCPDNP5tGOxFge22n3uK6sr2yDTABJsAEmEAtBEhoERDwwwiLXogbhQDThQAvzxdxYa6I564t4cxMTg4n2orXO49kDLxqMIPXjvTg9kEXh0ey6LcNjGRM+bYfik4xNA06zaVSS8M5LROogQCLKzXA4qTNJcA3/83lzaXVR4DttT5+fHRzCbC9Npc3l8YEmAAT6DQCyRwtXhiBPnPFAHPFEIEAzs0UMF0M8MJUDudnC5gqhJjI+VKMyQWRnNul1oXmSdnmmBjOmBhyTdzS72Bfn439Ay5uH8rA0YEB18SgY8A1dGQsQw71oQ+P+KmVNqffLAEWVzZLjo9LnYDneTBNE7qup14WF8AE6iXA9lovQT6+mQTYXptJm8tiAkyACXQ+AUET4lIzBVAMQzkBbjGIUAwjOXQo50VyHhfT0DBTCCSQG3kf814ko0pyfgjH0OWH1mnojmNoyFqGjDzJ+2HpLT4DjiH3W7oGW9fgmDQJLQkpkN8cmdL59taqLWRxpVV7huvFBJgAE2ACTIAJMAEmwASYABNocwJJlEvSjDCSMgyCSCAUQkaXUBoSRdQ6faP029A1Oa+LjEKR30pE4YUJtBoBFldarUe4PkyACTABJsAEmAATYAJMgAkwASbABJhAWxFgcaWtuosrywSYABNgAkyACTABJsAEmAATYAJMgAm0GgEWV1qtR7g+TIAJMAEmwASYABNgAkyACTABJsAEmEBbEWBxpa26iyvLBJgAE2ACTIAJMAEmwASYABNgAkyACbQaARZXWq1HuD5MgAkwASbABJgAE2ACTIAJMAEmwASYQFsR+H/CwX1aGCxaLQAAAABJRU5ErkJggg==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2" descr="data:image/png;base64,iVBORw0KGgoAAAANSUhEUgAABFgAAADBCAYAAAD7JQQ9AAAgAElEQVR4XuydB5gUVdaGv+owkZkBJElQdlUyKBJMYERAYY3/umZBEEQRHAkGYFWCLooKCiiIgiIKmAPisrhrwASISpAgBnIGmdTT091V/3Oru4eeoXNXd9dUffU8LrPdde895z2nblV9fYOkKIoCHiRAAiRAAiRAAiRAAiRAAiRAAiRAAiRAAnETkCiwxM2OBUmABEiABEiABEiABEiABEiABEiABEhAJUCBhYlAAiRAAiRAAiRAAiRAAiRAAiRAAiRAAgkSoMCSIEAWJwESIAESIAESIAESIAESIAESIAESIAEKLMwBEiABEiABEiABEiABEiABEiABEiABEkiQAAWWBAGyOAmQAAmQAAmQAAmQAAmQAAmQAAmQAAlQYGEOkAAJkAAJkAAJkAAJkAAJkAAJkAAJkECCBCiwJAiQxUmABEiABEiABEiABEiABEiABEiABEiAAgtzgARIgARIgARIgARIgARIgARIgARIgAQSJECBJUGALE4CJEACJEACJEACJEACJEACJEACJEACFFiYAyRAAiRAAiRAAiRAAiRAAiRAAiRAAiSQIIGoBRZF3oPlo67Bw5ZJWPrkxShIsOG4iysy/lg+DU/MWoo1O4vRsMsN+Oe4YejUAICiQN7yDsaMmYX/7bKgyw2jMXrYxWgW0FhQPxQZh78cg8tG/dd7pmSBtXuMfvrtenYh1hyog5N7DMbEiVfjtEhtVwGhQD68HKP6PAzLpKV48mKNKOuVWdxJEE9BBYpjHV6fPA0Ll27AgdonoUu3azB42PVopxFmr1Uihv/F6L470e/r29AuHlM1qSOuhlmIBEiABEiABEiABEiABEiABEggTgJRCCwK5CNrMW/MCEz/cjec3Z/BVzN7oXacDSZWzCtA3NdzNIpGv4mnL83B6qf74KEjj+Gj6b1Rz7MW824dgK96zcOUvmV4bfDdWHnt65h/vZA5QvuhyB78NONM3LTuEbz35MUQWg1sOcjPtUOKymBR9wr8q3Aitl72HJ66dDumXPQAVt33BpbdFr7tqtUrkA8txV3dR8HyzFeY2UsLynplFhXYypMUBfj49yOYs3Y/1h8sQ3GFB+c1ycOIzo1xbpO8iJUp8h94Z/Ad+PbKWRjX/QQoAA58PgFDZp6GZz4ZHKcQEqJZxYXSIhlZBZmwRrQsiXXE2zbLkQAJkAAJkAAJkAAJkAAJkAAJxEwggsCiQBaixbkD8EqrVmi6cg1+vCiMwKLI2LtqGsZPWIQfLOdhxHX18dSMD3Dn7K9xW1sFji3vYLwYXbIzGx369sOosWKEh3/Uxj8h3TMeHVc/i+e+saLr8Il49vogv/+rL69lQHYecu0Kdrx1G3pNbILZXzyOc/bMwSV/n4frFq7AkNZurJp+BgZ+PQZvL7wRp4TxQ4xq+eSeHhh56mtYV9gRlpgxCv3GBUdpOeSMHGS7vsWjXQZh8z+XYOH1J8fAMFBgWYHpXVYfG81yUR48a+eh25A5Pp5hWFfHlmJminwYy0f10Wy0kxBXlvx2BLd+vBXlHhkeWVEFEptFQi27Fe9d1TKCyCJy7Avcf+HruGDp8+jbRERYgaf8B8y5/g54Jn6Pu9opkPeuwrTxE7BojavKCCRFLsPaeSMxYeEa7MzugL79RmHs1ach+OenVhvBEqpeYdOnGN3ne3Qc+Sfem/U/FNfpgcETJ+Lq07QYBRNPErMMCZAACZAACZAACZAACZAACZBAvAQiCiyKvAmLJm1E2+GN8L+zBmJWSIFFgVz6JR69cDi23jodM25tgXXPX4PB8w/j3tfXY2Cz5RjZ+0E4xyzEpPNlfDLmBrz8l9n4cNSZsB9aiiHdRuLb8x/BW0/1ROmiYbh1Zi1MXjoTl6nDSYIdXvHn5X4345k1A/DaumE4edk96D7CjSkrZuGy2h7seLsfeo9vibmrxqCLPZQfop4fMeWMG/F2o7+goPgIsgOnHcVE1isWjbzsIWztOgKTn7oOrTMkxMSwcgTLCkzv/M2x0Sw98+FZ8wLa3zrDy/PUUKw3YNDp6WWmyIew9K7uGGXRZrSTR1Hwt3c2Yfm2o8c5JkYY9f5LHbx/dcuwkVI8R/H5uD6YcLQXht54NTp3bodmmR44S0qgZOcjU9qCNwaNx85bpmJQBw/Wv34/xpcNw4cjO8K25RX0nt8Ec0d3RS15F5bcPxN1xz+Hnn8G+XzCdPSyfoKh5+/A4A13oIO8GW/ccQ/WXPU8xnardaxeX97f1f0J5D09D+POzsdPLw5CoedBfPWAuCb8dQxCyHDGlJs8mQRIgARIgARIgARIgARIgARIIJkEopgi5EFFuQcW+zrMbncLZoQSWBQZpSsfw7m3r8awRW9jQFvA+d1EdBywGMMXrMMV+4ejd6ETkz5/AX1PkLHt/TvR59E2WPhDIdoIgaX7KKwbuhgrhrSGe/V0nNHvJRS+8RPu6BBCXhFrwoy5CaM+2oecW1/BFyPPxNGld6H7KAue+WomehXIOPjxEJw/2o6pX09Hz4JQfiiQ//gAI0e/jRMLn8KgVofw6SOD8a+yIVjw4vVV1lCJKhBKBUr+/A0fjrgZ81rPwgejOiETUTIUo3miEVgWrMNNzuCs7309tMCirj+TEmYKXKVFKEMs06xC03XLCvKfXQnxb7CjQY4dO+/sFCE8CtxlB/Dbys/x7vIl+OI/m+Bp3gP9xo3D9W0z4NmyADc9VI4xiwagvU1BxR8fYujVv2LYmnvReuMruHaGHRMevhntG8ioKHUA2dmwbgr2eQ5sR44JLO33fIg7e2/BwNX3oasdvnp/xqBvHsCZpZ/g7vOX4prPp+LSEwDnqpk489UW+Hr6pcijwBLV5caTSIAESIAESIAESIAESIAESEAvBKIQWISpYpTHGrwQQWA59MlQdB+p4KkVz+Oy2jI8a55H+1tnYvhra9H1u9Nxw1QJOfk5sEuA7CpDqfNCTPv6WVzi9q47ojy1ArN6FwSM1AguFiiyjLXzBqD/1JUobz0Yc165G+dmSjhUTWDZ/e4A9Bh3Ml7+/hGcnRXGD7kCZWUuWLJzkGXxYN8HQ3DRuGxM+/JZXBrPAqiKG9sW9UefyW0w79sH0TkzSoZRCixCsPq/PcFZhxJYdM8szBUhhJWcqd+FPKNulg177+ocxTWlQHa74KyogKvCDccvH2Li0JW4/INp6LlrFjrcMhvZtTK866bIbpSXnYspXz+HHrnl2LB8LhYtXorlh07GDcNHY9jFzaC4g33eFLJfHFk/EO1+nIOONyuYv2EwThfxda3B82fMxWmiXrcQYv7AoPVDcAZkeH6YjQ5z/oKvZvZEPgWWKOLJU0iABEiABEiABEiABEiABEhAPwTiF1gUWV0T5NxBs7y77nSbgLeu+gI9Bv+MB999C7ecJgSWJ9D+1vnqCJbLdw5Cr/sbYfp/R6GTKnaIw6YKLtbDAQu7Bk6FWbAOA6SANsTOPk9ciLLlY3DTqA+xN/siTFowBVf8NRNWRYZ7/Qx0u/5NDHz3Cww41YMfZ3fEzZ8U4u13+6OVulptlEJRoFDjX2e2ur9hdhlSFA82zvs7/j7lLCxYfz/OCNX2cXVOxJIHnHhQXeQ22BShYzxvKnkEXYOwvldPzDTKczFF6KJFP+Pb3cXH1SjQdmuaj0+vaxO6NcF53XPo/tkl+HrYsQVqZNc2fHTXFdh3zw+43TYb3aY2xKv+RY4r8zPXJwg6Ue50oqJ0Pd55+HnkjJgPsXay7Kr++au4ru6xESztdryL/r13YsSGYV6BZc8yDO/xDW5a/TC6lgVMAxI2UmDRKGNYDQmQAAmQAAmQAAmQAAmQAAmknkD8Aouw1e3E0dJyn1aSjVz3/zD6nJE4PPINzO13ApY/cB2GLzmMexesx+11F6Nf7+fRdPpiPH6hx7vls+ufeO/Z3qgXuHNOlbVGNmBQ26pt1JJ+wOQ+d2DBvtYYPGcuhpydA7u6Kq0CuWIVnrzgdvw68mPMutqDxYP74o2zFuPtgW19u7kEEVh8IscNQ95Et+fexT0dj+A/w3uj0DkJn8/qi3qB2whV8Tdg+ovYHnrt6xh8/2toP0nUsQdvDr4CU1vMxZejOoduOwjDWuXLcbdfYLnkVzze4Tb8e8BCfF54CtbOuAU3vLBJXYNlQPNlGBWMtZgilGZmJyjaL3K7cNNB3LZ063FXiFWS8N7VLdGrebgdl0RurMWzA55F9r1PY3CnAkCRcWTVCygcuRuDlk7A2Rnr8OINzyDjkRfQv60dez4dh/7z2+O5edeh3qejce+v/TB7cFvYy37Aq0OfQ+2JL+GCn4N8PullXJERMEXIvR4v3TgMv925CI9dWAtr596Fe34fiKUTzkP2YQosqe/y2CIJkAAJkAAJkAAJkAAJkAAJJIdAYgJLdZvkCvz26WN4dOIS7Gt4CW671IIJU9+HOm2lnRMHvnoZE596G9/ts6DxOddixLj+OKeuHQgnsASu8Olb5+Wcfq+hQrEhq1YuMq0SLNbumLT0SVyc70LZusV4eOxcfLlfwulX3oV777sCrTP9m+UGH8GiuBz4fvEEzHztU/x8pACNz7kRD427CZ3qRrtNs9hEyIE1b07AjPmijgY4/crbMazwCrTNCt92VYTVtmnumYPfP7ofdz65AlKjS9G/l4RHn37Py7N9GNZpZgaNF7kVjJweGYs3H8KLa/djw4EylLg86s5BI7s0VsUVsaNQ+MMNx4GVeOPZOXh32QYckGqjWcdLcMvQe3B5m2zY4IZj638wbcpMvPfTAdQ/4yoMGF6Iv7XOgOT8DZ89/QSeef8nHGh4Jq4dMQrDuzWHzRXi88o1WAbhdMUNx6+f4enJU/HhOheadL8FY8Zcj461rVACpwFxBEtyejjWSgIkQAIkQAIkQAIkQAIkQAIpIhClwCKsccN5tBTltlALl4rpD8sx4orRODp0PqZe3Rxl303CxfdaMWflRJybCyhuJxwOJ1wyYLFnIic7E1bxXuzfRjgnH7ligRbfSJGsWgWo1EZ8QBS3A0WlFdXwiKlG3qkcEOuplJarbdgys5GdZa+27XJwPzwVDpSXV8CtSLDYs5CTneG1LYbjWB0W2DKzom67ShPVWKhr1ThcUCQ7sjIkOMorkJWbD/uB8KwD60w9M20XufX7UuFRVKFFrMkilru1WyRk2yxRiCuVyQOnoxxOlwcKJFhsGcjKzvKNgBK544LD4UCFW4HFlhnwnQy3w4GyCjcUiw2Z2dnIsolhUyE+V2MoI6sgs3I9F4ejDBVukfcBuVX9PI8TR8styM+1Q6r+XQx5yFNJgARIgARIgARIgARIgARIgARSTyAGgSWycYrHiR9eeQBPLFqB349aUdC4HboPHYcHLzoZthjFisitmfsMsjZ3/Ok9CZAACZAACZAACZAACZAACZCAvghoKrAI1zwVZXCUu+BRxNq3NmRU/tqvL8eNYA1ZGyGK9IEESIAESIAESIAESIAESIAESMAIBDQXWIwAhT6QAAmQAAmQAAmQAAmQAAmQAAmQAAmQQCwEKLDEQovnkgAJkAAJkAAJkAAJkAAJkAAJkAAJkEAQAhRYmBYkQAIkQAIkQAIkQAIkQAIkQAIkQAIkkCABCiwJAmRxEiABEiABEiABEiABEiABEiABEiABEqDAwhwgARIgARIgARIgARIgARIgARIgARIggQQJUGBJECCLkwAJkAAJkAAJkAAJkAAJkAAJkAAJkAAFFuYACZAACZAACZAACZAACZAACZAACZAACSRIgAJLggBZnARIgARIgARIgARIgARIgARIgARIgASiFlgUeQ+Wj7oGD1smYemTF6MgXewUGX8sn4YnZi3Fmp3FaNjlBvxz3DB0agBAUSBveQdjxszC/3ZZ0OWG0Rg97GI0C7A1rB+KjLJVT+Dqez/AjbO/xm3tYnDSb9ezC7HmQB2c3GMwJk68GqdF27Z6ngL58HKM6vMwLJOW4smLNaKsV2Yx4E38VAWKYx1enzwNC5duwIHaJ6FLt2sweNj1aKcRZq+NIob/xei+O9Hv69sQSwod81GLOhInxhpIgARIgARIgARIgARIgARIgASiJxCFwKJAPrIW88aMwPQvd8PZ/Rl8NbMXakffhoZnegWI+3qORtHoN/H0pTlY/XQfPHTkMXw0vTfqedZi3q0D8FWveZjStwyvDb4bK699HfOvFzJHJD8UyJ61mHrpLXhpnwfDX9+AQadHa7qoewX+VTgRWy97Dk9duh1TLnoAq+57A8tui6ZtfzsK5ENLcVf3UbA88xVm9tKCsl6ZRcvWd56ioGLLcjhXz4dn/0YoFSWwnXQWss+7C7aTukasTJH/wDuD78C3V87CuO4nQAFw4PMJGDLzNDzzyeA4hZAQzSoulBbJyCrIhDWiZUmsI962WY4ESIAESIAESIAESIAESIAESCBmAhEEFq/oMO/cAXilVSs0XbkGP14URmBRZOxdNQ3jJyzCD5bzMOK6+nhqxge4U4wGaavAseUdjBejS3Zmo0Pffhg1Vozw8I/a+Ceke8aj4+pn8dw3VnQdPhHPXh/k93/15bUMyM5Drl3BjrduQ6+JTTD7i8dxzp45uOTv83DdwhUY0tqNVdPPwMCvx+DthTfilAh+KLKMzfNuxx2zN+JQcQnujUlgEfqNC47ScsgZOch2fYtHuwzC5n8uwcLrT46BYaDAsgLTu6w+Nprlojx41s5DtyFzfDzDsK6OLcXMFPkwlo/qo91oJ1Vc+Q9K3xoCxe0EFI86WgkWG6SMXOTdND+CyCJy7Avcf+HruGDp8+jbxKIKbp7yHzDn+jvgmfg97mqnQN67CtPGT8CiNa4qI5AUuQxr543EhIVrsDO7A/r2G4WxV5+G4J+fWm0ES6h6hU2fYnSf79Fx5J94b9b/UFynBwZPnIirT+MIlph7MhYgARIgARIgARIgARIgARIggTQTiCiwKPImLJq0EW2HN8L/zhqIWSEFFgVy6Zd49MLh2HrrdMy4tQXWPX8NBs8/jHtfX4+BzZZjZO8H4RyzEJPOl/HJmBvw8l9m48NRZ8J+aCmGdBuJb89/BG891ROli4bh1pm1MHnpTFwmpv4EPbziz8v9bsYzawbgtXXDcPKye9B9hBtTVszCZbU92PF2P/Qe3xJzV41BF3sYP8TUos1vYOCNy9BjZCtMnDQ/doFFtdErFo287CFs7ToCk5+6Dq0zJMTEsHIEywpM7/zNsdEsPfPhWfMC2t86w8vz1FCsw428SQ0zRT6EpXd1xyiLRqOdFA+KXr0R7t8+Pz4TJAn2Uy9B3s2vhb2UFM9RfD6uDyYc7YWhN16Nzp3boVmmB86SEijZ+ciUtuCNQeOx85apGNTBg/Wv34/xZcPw4ciOsG15Bb3nN8Hc0V1RS96FJffPRN3xz6Hnn0E+nzAdvayfYOj5OzB4wx3oIG/GG3fcgzVXPY+x3Wodq9eX93d1fwJ5T8/DuLPz8dOLg1DoeRBfPSCuCX8dgxD1QKo0dyZsngRIgARIgARIgARIgARIgATMTCCKKUIeVJR7YLGvw+x2t2BGKIFFkVG68jGce/tqDFv0Nga0BZzfTUTHAYsxfME6XLF/OHoXOjHp8xfQ9wQZ296/E30ebYOFPxSijRBYuo/CuqGLsWJIa7hXT8cZ/V5C4Rs/4Y4OIeQVsSbMmJsw6qN9yLn1FXwx8kwcXXoXuo+y4JmvZqJXgYyDHw/B+aPtmPr1dPQsCO2Hui7LfX0xr9UczOn0DTr1EyJGLFOEAmxUKlDy52/4cMTNmNd6Fj4Y1QmZiJKhEGiiEVgWrMNNzuCsw9mt+pkSZgpcpUUoQw7yc+2QEr3CZDcOT2gOyO6gNUm59VBn9PoIrShwlx3Abys/x7vLl+CL/2yCp3kP9Bs3Dte3zYBnywLc9FA5xiwagPY2BRV/fIihV/+KYWvuReuNr+DaGXZMePhmtG8go6LUAWRnw7op2Oc5sB05JrC03/Mh7uy9BQNX34eudvjq/RmDvnkAZ5Z+grvPX4prPp+KS08AnKtm4sxXW+Dr6ZcijwJLolnD8iRAAiRAAiRAAiRAAiRAAiSQUgJRCCzCHjHyYQ1eiCCwHPpkKLqPVPDUiudxWW0ZnjXPo/2tMzH8tbXo+t3puGGqhJz8HNglQHaVodR5IaZ9/SwucXvXHVGeWoFZvQsCRmoEFznEdJ618wag/9SVKG89GHNeuRvnZko4VE1g2f3uAPQYdzJe/v4RnJ0Vwg91YdvJ+NsTNkxaUIgu62f7RonEKbCozbixbVF/9JncBvO+fRCdM6NkGKXAIgSr/9sTnHUogUX3zMKlvRBYHm0a8gwpuzbqPLApigtHgex2wVlRAVeFG45fPsTEoStx+QfT0HPXLHS4ZTaya2V4102R3SgvOxdTvn4OPXLLsWH5XCxavBTLD52MG4aPxrCLm0FxB/u8KWS/OLJ+INr9OAcdb1Ywf8NgnC7i61qD58+Yi9NEvW4hxPyBQeuH4AzI8PwwGx3m/AVfzeyJfAosUcSTp5AACZAACZAACZAACZAACZCAfgjEL7AosromyLmDZgGSBdZuE/DWVV+gx+Cf8eC7b+GW04TA8gTa3zpfHcFy+c5B6HV/I0z/7yh0UsUOcdhUwcV6OGBh18CpMAvWYYAU0Eb3SVj6xIUoWz4GN436EHuzL8KkBVNwxV8zYVVkuNfPQLfr38TAd7/AgFM9+HF2R9z8SSHefrc/WqnDKI4Xigrkw/jPvRdi+KcScmtlwepx4mhJOXLy62L4ywE7CVX3V9gSYjclRfFg47y/4+9TzsKC9ffjjBBt1z6uzolY8oATD6qL3AabInSM500lj6BrENb36omZVnkue1D00pVw71wdpEYJtpPPRv7t74ZuTXBe9xy6f3YJvh52bIEa2bUNH911Bfbd8wNut81Gt6kN8eqTF+PYrDSRn7k+QdCJcqcTFaXr8c7DzyNnxHyItZNlV/XPX8V1dY+NYGm34130770TIzYM8wose5ZheI9vcNPqh9G1LGAakLCRAotWGcN6SIAESIAESIAESIAESIAESCDlBOIXWISpbieOlpb7tJJs5Lr/h9HnjMThkW9gbr8TsPyB6zB8yWHcu2A9bq+7GP16P4+m0xfj8Qs93i2fXf/Ee8/2Rr3AnXOqrDWyAYPaVm2jlvQDJve5Awv2tcbgOXMx5Owc2MWapeLltWIVnrzgdvw68mPMutqDxYP74o2zFuPtgW19u7kEG4njm84iZp+ogsdcdLvzJdz54tcYfHYBMgO3ganib8D0F7GGy9rXMfj+19B+0ru4p+MevDn4CkxtMRdfjuocpu3jGdYqX467/QLLJb/i8Q634d8DFuLzwlOwdsYtuOGFTeoaLAOaL8OoYKzF1KY0M8uQtF/k1rnuHZS+fffxF4hkVRe5tZ92cZiLR+TGWjw74Flk3/s0BncqUGN9ZNULKBy5G4OWTsDZGevw4g3PIOORF9C/rR17Ph2H/vPb47l516Hep6Nx76/9MHtwW9jLfsCrQ59D7Ykv4YKfg3w+6WVckREwRci9Hi/dOAy/3bkIj11YC2vn3oV7fh+IpRPOQ/ZhCiwp7/HYIAmQAAmQAAmQAAmQAAmQAAkkiUBiAkt1o+QK/PbpY3h04hLsa3gJbrvUgglT3/euZ9LOiQNfvYyJT72N7/ZZ0PicazFiXH+cU9cOhBNYAlf49K3zck6/11Ch2JBVKxeZVgkWa3dMWvokLs53oWzdYjw8di6+3C/h9Cvvwr33XYHWlSpJhKlOQmCpXEg2tilCisuBNW9OwIz5n+LnIw1w+pW3Y1jhFWib5VdoophmVWWK0FeY2TMHv390P+58cgWkRpeify8Jjz79npdn+zCs08xM80Vu1VlXFahY/x6cq16FZ/8mKBWl6s5B2d3u9oorFluES8QNx4GVeOPZOXh32QYckGqjWcdLcMvQe3B5m2zY4IZj638wbcpMvPfTAdQ/4yoMGF6Iv7XOgOT8DZ89/QSeef8nHGh4Jq4dMQrDuzWHzRXi88o1WAbhdMUNx6+f4enJU/HhOheadL8FY8Zcj461rVACpwFxBEuSujhWSwIkQAIkQAIkQAIkQAIkQAKpIRClwCKMccN5tBTltlALl4rpD8sx4orRODp0PqZe3Rxl303CxfdaMWflRJybK16SnXA4nHDJgMWeiZzsTFjF9Bn/NsI5+cgVC7T4Ropk1ao2gkR90XagqLSiGp1jUzkgV6CstFxtw5aZjewsO9QBLpVHBD/CtB0pJJ4KB8rLK+BWLLBlZsXetmigGgt1rRqHC4pkR1aGBEd5BbJy82E/EJ51oK2pZ6bxIrd+Zzwu7zbNskcdsaRu02zPikJc8VWguOF0lMPp8kCBBIstA1nZWb4RUGLdFRccDgcq3AostsyA72S4HQ6UVbihWGzIzM5Glk1kVYjP1RjKyCrIrFzPxeEoQ4Vb5H0WcrIzAvI+4DwxPa3c4l0YuHodkZKP35MACZAACZAACZAACZAACZAACaSVQAwCS2Q7FY8TP7zyAJ5YtAK/H7WioHE7dB86Dg9edDJsCW8lE7l9M51B1maKNn0lARIgARIgARIgARIgARIgARLQOwFNBRbhrKeiDI5yFzyKWPvWhozKX/v1jqLm2UfWNS9mtJgESIAESIAESIAESIAESIAESMCYBDQXWIyJiV6RAAmQAAmQAAmQAAmQAAmQAAmQAAmQQGgCFFiYHSRAAiRAAiRAAiRAAiRAAiRAAiRAAiSQIAEKLAkCZHESIAESIAESIAESIAESIAESIAESIAESoMDCHCABEiABEiABEiABEiABEiABEiABEiCBBAlQYEkQIIuTAAmQAAmQAAmQAAmQAAmQAAmQAAmQAAUW5gAJkAAJkAAJkAAJkAAJkAAJkAAJkAAJxEBAURRIklSlBAWWGADyVBIgARIgARIgARIgARIgARIgARIgARKgwMIcIDUzbg0AACAASURBVAESIAESIAESIAESIAESIAESIAESIIEECWgqsLjdbogKeZCAEQn4c7v6kC8j+kqfag4B5mXNiRUtjZ0A8zt2ZiyhTwLBHrj1aSmtIoHYCLCfjo0Xz9YnAX8eZ2RkJGygpgKLw+GAx+NJ2ChWQAJ6JMCHIz1GhTYxL5kDRibA/DZydOkbCZCAEQiwnzZCFOmDICB+RM/NzU0YhqYCC0evJBwPVqBjAlTodRwcE5vGvDRx8E3gOvPbBEE2iYt8CTVJoE3oJvtpEwbdgC7789hisSTsnaYCS8LWsAIS0DEB3kB0HBwTm8a8NHHwTeA689sEQTaJixRYTBJoE7rJftqEQTegy1rmMQUWAyYIXUoOAS0vvORYyFrNSIB5acaom8dn5rd5Ym10TymwGD3C5vWP/bR5Y28kz7XM46QJLIp8CN9OfwRTP98NqWk33DOmEOc1ABSlGJvnP4yH39sGKa8jbn9yLHo2qBqeUOfE+rmRgk5f0k9Aywsv/d7QAqMQYF4aJZL0IxgB5jfzwigEKLAYJZL0ozoB9tPMCSMQ0DKPkyOwKDLKv3sGD/zQHQ/c1BLyTy/ioQ2XYd7g1vBsnouBCxpi/Kjzkb/z35jwagFG/6snKjUWRQ5+zuM9cEKwsqE+D6zTCFGnD2knoOWFl3ZnaIBhCDAvDRNKOhKEAPObaWEUAhRYjBJJ+kGBhTlgRAJaPm8kR2ABoLgdKPNkICdDQvGqp3H/uqvw/O1/xd5PRuKVgskYfa4dcG/HeyMW4sQpo3G23RcqRQ5+zhMj0fy/QcqG+jywTiNmAX1KOQEtL7yUG88GDUuAeWnY0NIx8SyhKCoHsbI/DxKoyQQosNTk6NH2cATYTzM/jEBAyzxOmsAiQCtyEb6c2B/TNp+Eax4cj5va5mLPkkIsbjYNw08X3+/GksInYRnzDC73D2FR5ODnPPgUOq4OUjbU54F1GiHq9CHtBLS88NLuDA0wDAHmpWFCSUeCEGB+My2MQoACi1EiST+qE2A/zZwwAgEt8zipAgugwFVWDIdrG94asxztnhqOZv8pxOuNpmFEZ7/AMhd1nhiD8zJ9ofEJLNXPqT35QZyy/PiyoT6vUqcRok4f0k5Aywsv7c7QAMMQYF4aJpR0hAILc8DABCiwGDi4JneNzyEmTwCDuK9lHidHYFFkFK94DGO33YQpNzeH9dA3eGbo5zhn3v3oumUm+r3TFk8/fCHqbf8Qo58C7pt2BRr7g6PIcK8Pcs7UvmgQy+eBdRok8HQjvQS0vPDS6wlbNxIB5qWRoklf+Msoc8CoBCiwGDWy9IvPIcwBIxDQMo+TI7AAkCt+w7+nTMHc1ftgyf0retx3P/p1rAer+wC+nzMek5fthjWnHa6fOBZXNLcBe5dhzDQJhY/3RP2g59ghxfi5xQjRpg+6IaDlhacbp2hIjSfAvKzxIaQDYQgwv5keRiFAgcUokaQfFMKZA0YkoOXzRtIEFkCGy+FAuVsGJCsysrORaRWL1CnwOMtQViE+tyErJxt2oYTILpSVA1k5dlhCnRPz50YMP31KFwEtL7x0+cB2jUeAeWm8mNKjYwSY38wGoxCgwGKUSNIPCizMASMS0PJ5I4kCixHR0yczE9DywjMzR/quLQHmpbY8WZu+CDC/9RUPWhM/AQos8bNjSX0TYD+t7/jQuugIaJnHFFiiY86zSIDbhTIHdElAyxuCLh2kUaYmwPw2dfgN5TwFFkOFk84EEGA/zXQwAgEt85gCixEygj6khICWF15KDGYjpiDAvDRFmE3rJPPbtKE3nOMUWAwXUjrkI8B+mqlgBAJa5jEFFiNkBH1ICQEtL7yUGMxGTEGAeWmKMJvWSea3aUNvOMcpsBgupHSIAgtzwEAEtHzeoMBioMSgK8kloOWFl1xLWbuZCDAvzRRt8/nK/DZfzI3qMQUWo0aWfrGfZg4YgYCWeUyBxQgZQR9SQkDLCy8lBrMRUxBgXpoizKZ1kvlt2tAbznEKLIYLKR3iCBbmgIEIaPm8QYHFQIlBV5JLQMsLL7mWsnYzEWBemina5vOV+W2+mBvVYwosRo0s/WI/zRwwAgEt85gCixEygj6khICWF15KDGYjpiDAvDRFmE3rJPPbtKE3nOMUWAwXUjrEESzMAQMR0PJ5gwKLgRKDriSXgJYXXnItZe1mIsC8NFO0zecr89t8MTeqxxRYjBpZ+sV+mjlgBAJa5jEFFiNkBH1ICQEtL7yUGMxGTEGAeWmKMJvWSea3aUNvOMcpsBgupHSII1iYAwYioOXzBgUWAyUGXUkuAS0vvORaytrNRIB5aaZom89X5rf5Ym5UjymwGDWy9Iv9NHPACAS0zGMKLEbICPqQEgJaXngpMZiNmIIA89IUYTatk8xv04becI5TYDFcSOkQR7AwBwxEQMvnDQosBkoMupJcAlpeeMm1lLWbiQDz0kzRNp+vzG/zxdyoHlNgMWpk6Rf7aeaAEQhomccUWIyQEfQhJQS0vPBSYjAbMQUB5qUpwmxaJ5nfpg294RynwGK4kNIhjmBhDhiIgJbPGxRYDJQYdCW5BLS88JJrKWs3EwHmpZmibT5fmd/mi7lRPabAYtTI0i/208wBIxDQMo8psBghI+hDSghoeeGlxGA2YgoCzEtThNm0TjK/TRt6wzlOgcVwIaVDHMHCHDAQAS2fNyiwGCgx6EpyCWh54SXXUtZuJgLMSzNF23y+Mr/NF3OjekyBxaiRpV/sp5kDRiCgZR5TYDFCRtCHlBDQ8sJLicFsxBQEmJemCLNpnWR+mzb0hnOcAovhQkqHOIKFOWAgAlo+b1BgMVBi0JXkEtDywkuupazdTASYl2aKtvl8ZX6bL+ZG9ZgCi1EjS7/YTzMHjEBAyzymwGKEjKAPKSGg5YWXEoPZiCkIMC9NEWbTOsn8Nm3oDec4BRbDhZQOcQQLc8BABLR83qDAYqDEoCvJJaDlhZdcS1m7mQgwL80UbfP5yvw2X8yN6jEFFqNGln6xn2YOGIGAlnlMgcUIGUEfUkJAywsvJQazEVMQYF6aIsymdZL5bdrQG85xCiyGCykd4ggW5oCBCGj5vEGBxUCJQVeSS0DLCy+5lrJ2MxFgXpop2ubzlfltvpgb1WMKLEaNLP1iP80cqNEEFAUVvyyHZ98mwFkMKbsA9tMugbVBq7jdosASNzoWNBsB3kDMFvGa4S/zsmbEiVbGR4D5HR83ltIfAQos+osJLdKGAPtpbTiyljQQUGSUvHM3XJuWAbIHgAJIEmDNRM6lY5HZ+Za4jKLAEhc2FjIjAd5AzBh1/fvMvNR/jGhh/ASY3/GzY0l9EaDAoq940BrtCLCf1o4la0ohAUWBc+3bKH2/EPC4jmvYkn8i8gd+BEtBk5iNosASMzIWMCsB3kDMGnl9+8281Hd8aF1iBJjfifFjaf0QoMCin1jQEm0JsJ/WlidrSz4Bpfwo3NtXwvHZM3DvWhO8QYsN+f3egu3ks2M2iAJLzMhYwKwEeAMxa+T17TfzUt/xoXWJEWB+J8aPpfVDgAKLfmJBS7QlwH5aW56sTWsCCjz7NsK9fxM821bCtWMV5D93ArIbissBKHLwBiULal0/FxmtesVsEAWWmJGxgFkJ8AZi1sjr22/mpb7jQ+sSI8D8TowfS+uHAAUW/cSClmhLgP20tjxZW6IEFHV0inv7Krj3/az+qzj+BBQPFI9bFVaOiSoKACmEwGJF/m2LYfvLeTEbRIElZmQsYFYCvIGYNfL69pt5qe/40LrECDC/E+PH0vohQIFFP7GgJdoSYD+tLU/WFhsB73SfVV5RRYxU2bHKK6KIESpi4VpVUBFCSpBDfC4WtQ1ySFkFqD38G0g5dWMzSCyVqyiQqtUrKf4rJebqWIAEjEuANxDjxrYme8a8rMnRo+2RCDC/IxHi9zWFAAWWmhIp2hkrAfbTsRLj+fETCD3dp4qgErIBCdYGLWFr2BrWk7rC3qwTyle9Cuf3r1UpIWXlo9Y1M2Bv0SOkABPOBwos8UeYJU1GgDcQkwW8hrjLvKwhgaKZcRFgfseFjYV0SIACiw6DQpM0IcB+WhOMrCQogVim+wSrQIKtWRfYTu4Ka4PWsJ/cBVJ2HUCyQrLaAIsNirsc8qFf4dq7EfKBLbCf1AXWhm0gdhES38dzUGCJhxrLmJIAbyCmDLvunWZe6j5ENDABAszvBOCxqK4IUGDRVThojIYE2E9rCNPkVSU03UesppKZp4optmZd1VEqtpO6ekUSiw2Sxer9O9iUIEVW12dRFA8sVrsqwISaOhRNiCiwREOJ55CAbz6dAFF9Th3hkEA6CfDBJp302XayCTC/k02Y9aeKAAWWVJFmO6kmwH461cSN0p7G031O6gJLQTPANzKlUlCJEpeWeUyBJUroPI0EtLzwSJMEtCLAvNSKJOvRIwHmtx6jQpviIUCBJR5qLFMTCLCfrglR0oONyZ/uA8kSt6Na5jEFlrjDwIJmI6DlhWc2dvQ3eQSYl8ljy5rTT4D5nf4Y0AJtCFBg0YYja9EfAfbT+ouJHixK23SfOJ3XMo8psMQZBBYzHwEtLzzz0aPHySLAvEwWWdarBwLMbz1EgTZoQYACixYUWYceCbCf1mNUUm2Tvqb7xOO9lnlMgSWeCLCMKQloeeGZEiCdTgoB5mVSsLJSnRBgfuskEDQjYQIUWBJGyAp0SoD9tE4Dk1Sz9D3dJx7XtcxjCizxRIBlTElAywvPlADpdFIIMC+TgpWV6oQA81sngaAZCROgwJIwQlagUwLsp3UaGA3NqmnTfeJxXcs8psASTwRYxpQEtLzwTAmQTieFAPMyKVhZqU4IML91EgiakTABCiwJI2QFOiXAflqngYnbrJo/3Sce17XMYwos8USAZUxJQMsLz5QA6XRSCDAvk4KVleqEAPNbJ4GgGQkToMCSMEJWoFMC7Kd1GpiozTLedJ+oXQ84Ucs8psASTwRYxpQEtLzwTAmQTieFAPMyKVhZqU4IML91EgiakTABCiwJI2QFOiXAflqngQlhlhmm+8QTES3zmAJLPBFgGVMS0PLCMyVAOp0UAszLpGBlpTohwPzWSSBoRsIEKLAkjJAV6JQA+2mdBkY1y5zTfeKJiJZ5TIElngiwjCkJaHnhmRIgnU4KAeZlUrCyUp0QYH7rJBA0I2ECFFgSRsgKdEqA/bSeAsPpPvFGQ8s8psASbxRYznQEtLzwTAePDieNAPMyaWhZsQ4IML91EASaoAkBCiyaYGQlOiTAfjp9QeF0H+3Ya5nHFFi0iwtrMjgBLS88g6OieykkwLxMIWw2lXICzO+UI2eDSSJAgSVJYFlt2gmwn05VCDjdJ1mk/3R6sOFgqVq9RZJwTuO8hJqiwJIQPhY2EwHeQMwU7ZrjK/Oy5sSKlsZOgPkdOzOW0CcBCiz6jAutSpwA++nEGQavgdN9kkXWX6+sALPX7sWUVbtxpNyjfiwBOKV2Fl7qfSra1cuOywQKLHFhYyEzEuANxIxR17/PzEv9x4gWxk+A+R0/O5bUFwEKLPqKB63RjgD7aW1YcrqPNhyjrUUBsGJnEf72ziY43DLE//cfVklC23rZWH1Lh2irq3IeBZa4sLGQGQnwBmLGqOvfZ+al/mNEC+MnwPyOnx1L6osABRZ9xYPWaEeA/XQ8LDndJxw1MWXn50NlIU9Zf8CBogp30O+FUPL1ruKQZXcUO7GzuEIVVFyygpIK78iV6ofdIuE/f2+Dc5vEPl1IU4HF7XbDf5HFk2osQwJ6JsAbiJ6jY17bmJfmjb0ZPGd+myHK5vCRAos54mxGL9lPRxd1eccqeHauhnvfRsg7V0Nx/AkoHigeNyC7AUUOU5EEa9POsDbrDEuD1rA26wQpuw4kixWw2Lz/SZboDInhrKMVHmw85AgpZGw87MRRZ3Ch40i5C+L7UMeGQw4UhxA3xNQdjxI4pqRqLR5ZqTLipHobQjgJdciKAv/X4iwxJSjYIUaxLL6iBf52Sp0YiHlP1VRgKS0thccTXAWK2TIWIAESIAESIAESIAESIAESIAESIIEaQ0ABnMXA7h+8QsrBLcCeH1QRRRVTFI9PUAktAiCjFtDkTFiadAZOOA07a3fAHoeiCimVoopPGhC1rNwXWgTZVVKBnSWhR3us2h+8rF8o8IQxM5zQIYSMeMumKtRCw5FCKCxCYPnk/1rjgmb5MZujqcDC0Ssx82eBGkSACn0NCpYJTBX3OzHMcUeRU73F5mfa416MywS46GINJcB+t4YGjmYfR4AjWJgURiMgnkPEVI0dxeXqlIv29XMS3n1Fz4z8z13C16qHguzDW5Bx5BeU/voNGv35E/IcewHFDYiBB35BJYxz2zKaY43SDN9ZW2OVrTV2WRoAlaNTrJAlG4RgEepwh/pOAcS4mDADOuAO96WeAxKFbeL5+MyGtUJzkxX8dMC7e1D1w2qRsKH/GfhrQWYULVXLCEWBVE25kZQYlRL/PKkNBx1olp+BprUy+aAfcyhYQO8E+KCv9wiZxz5xLxy7YjteXLuv8qZpkYALmhbgpctOQUGG1Tww6KmhCbDfNXR4De+ceD4W/bRYD0A86Lern4PrWtbjM7LhI298B8XL/vBP/8Abmw6qzyHi/9ssUsK7r0RDzi/sFLuCj8o4qm65G3z9DlF2w4EyiKkvwY4ipxti6kqoQ0xbEfelru6N6OrZhFaeP9DFsxEFcgkgy1BkFyyKB1KY6T4KJKy0tsIqWyv8bGmO1bbW+FOqBTcscEtWuGGFDO2n+0TDNlnnhBM6xHeN8zJwYq49aPNCp+jSKPg6KKLsiXkZaByirKhQ5GXIeMrA/72/CVuOlFc5RRQZ0aUxJpx3EsIUD1lvQiNYRJKu3V+G2z/Zij+KnOpcKbF3tE2SMOSMhnj0vGbJihPrJYGUE+CDfsqRs8EgBPxbyo36bDucnqrzdTOsEga0b4hpFzcnOxIwBAH2u4YIoymd+L3IiUsXb8CBMre6kKL/QT/bZsErl52K3n+pbUoudDr9BCIJFJEsFIMlPt12FE+s2oWKanNAxLSKcxrnYWL3Zkim0CFGXYQazyE+F1NXQh1hywZZ+6NAKUUX9yZ08fyM1p7t6OrZCBs86n9WRVb/lcKsCFKEHKy0t8IqS1tstDbDSlsbVUQR/3kki/qvEF1ScdSyW9GybvCth4WQ0aJOFvKC/UgnAQUZttBlAbSom428jNDCUDihwwIprJARtqwUvmwkrkUVHry95TC+31uCAw4XOtTLwWV/rY2LTyqA6K/jORISWISgcuYra7H5iKPyV1SRHhedlI+Hzm6K85vmQd67DGOmSSh8vCcaiEVf5CJ8ObEfpv4oVpWxwNpiEGb4vvM7oCjF2Dz/YTz83jZIeR1x+5Nj0bOBWDAmts/jAcIyJBCKAB/0mRupIiAeC77Z7V0BXf3btxr6n0431h904Pt9pdhXWn2Iqte6TKsFuXbvDUFsMZefYTvObNFPt62frd4sgx3iV9b8IDdYUa5NvRyOkElVIrCdyoXzqw+1JRoSSCeBcDtciD77q53FeGfLIfywvzToa1fTvEzcdUZDTVyI9Iu8Jo3U0EoijUaooW5pYnY4kSGaBipkBU538EVZxdQK/4uplkJHNHYleo54zmktb0NLzzac5d6ojk5pKh/0CiqKd2yJ+DvkuwKATZaTsMl6cuV0n52W+l5BRRIlvYKKGHFxYq3gU0+E0NGpYW7wJhIUOiRIsIbRDIRAFkrqEXaJ70MdIu6pkYkSjfLx5YVQ6JJl1M20IstmhfjBMpyoE8mCuAUW0aH/tL8MZy9Yq4orAqhIxj3WehjZrRVGdDoBB1fNxRMvf4Pt2f/A9Gl9cPBgKdrU+RUzr12GzvMHo62wzpqF3Bz7sYFQigzP5rkYuKAhxo86H/k7/40JrxZg9OM9cEIsn//LK+jwIAGtCFBg0YqkOesJfCD3/6oj+tGdxU5sL/KKJesPllWuqB64Arp/fqz41UjMs400X9a/Krp6owxxtxM3jpArp0f4LtS9mYKOOXM7mV6z300m3Zpfd6Rf4rcXebfjDHZE2sozsD+uXj7SDheij3Z6xE4VwX9FF/1yVri3nBhDk+jLcozN1ZjTBf5wO5HUGEd0aGi43VeEueEWD9WTO41zbbjEuhWtHOtxcvlvaONYjzy5xCukKN5RKhZ1FZNQh4Sj9Tuq/5XVaan+68wogAwrTm+Ur075kYM8bYkZH+GmnojZICFbNLDQkc7cEM8b9bNtsGvQNycksHy2/Siue3MlJjleRA/3GjUZZcmK3EvHoME5/4cdP+2BvdZaTHouC2Om9cG23cXokvkFCgcsARoews6iRug79jH8o2U2/jp7DYTytal/B5T+9368UjAZo8+1A+7teG/EQpz4xEg0/+/I6D+fMhpnB5/Klc7Yse0aTIAP+jU4eEkyfXvxsYd3/4N84K+J4u9vfSNRAh/IA4evBq6yHmnbOb8bkR5skuRuxGop6ERExBNiJMB+N0ZgaTw9sD+sbkbgSLxg3yWyJkI4cSFwO85gaMJt5RltfxwKeaQXTL3242lMITZdgwhEyt9I3we6KqSE0+pmIc8efFRtfoZFnX4S7BA6RMu6wUfdivPzxJSYE7Iqi0rOIlh2rYa0YyWkg1tg270adnWqjxBSvP+Gm+6jZORBbtoZStOzgHot4RF/SzYoFhsUyQpFLEzrE1QSGQFRg1LBMKbqRmD5YW8xtr54PS5w/wQ7fAsNSRbkXDoWWecNQXmFG/aD/8Z9kyU8OK0PnEXlaLplJq55qwWmjj0fdfd8hifH7ME/Fg3CO9/sxOSVu1E6rDP2fnwfFjebhuGniylFu7Gk8ElYHnwKHVcXRv/5Q8/gBLkEX+4sUhcVE8PdxQUshmU2y8swTDLQkdQR4IN+6linq6Xqv4aK1fGLKtzqEG+xSKE4Aocci1/G/NN8Ax/kAx/4I402icfXull2HC53BS2aY7Og9Qk5Qb/bXeLEntLg5eKxI91l9CTonNsk9AJs54T7rnHwculmq5f22e/GHonAKYbBSocb1SGmIYoNC0Id4UZ1BPaHwcqH6wtjXRMhdiqpLxHLC2bqrUusxXDrOCRWc80uHWmxzprt3THrRW6v3leKNXtLgrokRgH864Kqa8FVFzqqFwx3Pxdc452aYj24CbZDmyHtXOUVVop2ebdIVv/zbZccMjAS5HotoNRvBaVpF8hNu0DJa6Julez9z+r9l4chCOhCYBEkKw7/gT+nnVd1LpokIfPMmyHZs1De5u+obd+OQp/A0kAsgutxothlRVaGBJuyB+8XPoPM8U+jo3IIn238Bded0wX7Pr4PrzeahhGd/QLLXNSe/CBOWV4Y9ecFk8dg1frdePTrnerIGP9AKzEcK/AiFQsxiaP6mgTNhBCTn6F+npdh44rvhrh0EnOCD/qJ8UtX6XDrmfhfJMR2x/5h5IEP+oG/YPp/6UzGkGP/w2rgw5n4VaZJXiYa53r7ocDFw4St//hgC0pcVecBiyGnc3qdgrMaB9mSrnKrvuBD1neVuLCnJMhQegXYVVqBXcXOEKKNC7uDlRPzkA87UFrNxnTlgRbthnsAtIcZ6xvuV6xw5fz3p+q2i3wwuqCzrciJxZsPVe6+cl7TPAzs0LDGrf8TblRHMheADDcyI9yoDv80xFDXS6KjOrS4DpNRR9w7XIRYD0FwXPbHETWHj7t+JeDKU+ri0W41dyOISOs4JCNGNaXOSIt11hQ/Itl50OFG/6W/HLf7Sn6mFRPPa4Y+p9StUkWk9TsitRfd9wosu7xCCvZthGX395DK/zwmpAhRJczuPuJtUG7c2TtCpUFrKE06QcmqE7Bdsk1dP5SHMQnoRGBR4P79KxTN+7/jKdsyIImpQje+ClvW0UqBpaGzCCUrn8VjRf3x6OUnwrbjI4ye7MTd0/+O5lDg9njUeU/u9TPR7522ePrhC1Fv+4cY/RRw39S+aBDD54XP9MXuj2fgo7WbUCwdv1CQIknYJJ0Mh/XYL73+NQnESs7f21upOyL5xZfAB2T/OgPi22b5x0bEFGTa1EUl/WVCPRwbMy2N7xUFFv3EWMv1TIRXkYaRx+O5fwGzwFXZA4eyiv6jUyNv3xT4sBr4cBY4RzdQKBb27ix2YcHGA9h0qAwlLhldTqyFK06pgxZ1suNamMu/zWIwXyN+F2wZR3Xuu1ikN4igowjxpfw4gUi0LV5MxMLpYqRQsGPzYQeKK4LPhzaaoBOvMBNvOT0IOiJbVuwswjXvb1Z3p/ALBUKIapRrx/Lr2sY1CjXSqA7/aLVgORduVEfgNMBgZcON6tB6p4t4+ik9lgm3+KOWUwWq+x7vDhehXhzFLm9vLVmIdr/ORxt5m7pLiFjs8puGV6H31UPRMMy2onqMC20igUAC4l5d7PLgnS2H4R8d2yQvA1eeUgen1slGuB8PtCIpOY/Csut7SDu+U6f7qMLKcaNTQu8mFGy6T+XoFMkKWMXolJq6bKtWlM1Tjz4EFrHQ4m9foujV64KTl6zIu/UNWLOKfALL5ai/bxOkOplY9tRTeHnVXljqd8TtD4xGj+ZWYN/yyt2G6rsP4Ps54zF52W5Yc9rh+olj8bcmblikkig/H4O+tffhz+e6w+X2QIgpQR981G2xgh9ihedghyq+2FpXLhwpXoCsknenjxIpB1szjg2JC7xZW7JqoyT/FLXKWhkWNM/3zgcUprVu3ACOOi04hUnn1zAFluQGKF3rmUTrVeAc4cAV3sXfXRp5R8IFDoGtIo4ErMoeKJTEPz9XAfZvhPub5yEf3Qk4S2EtaArrmTcDp14crUtpPU+8eIZY/1FdlDDsd8E7Zwo6CUY0XmEm3nLBBB1xL/1xf5n6wF79EIOETs7PRJsQU+ACR6IFQxHvehuRRnUkYxpggqHUpHjYUR0JbufpF5eDGRpu8cdEpgqk5hd0v0cKLDu+g7L41XYz+QAAIABJREFUVlg9TnWNQnHIsMBlzYS1eyE8XYdoEidWQgLpJCCEcI8sqxkuRnlmWC1hF2+N31YFlgObIB3kdJ/4GbJkOAL6EFjEL43uchyZUHWOXaXhFivy+r8Le9OOKCsHsrKtKFt8B3L/NhluKRvlYmsviw1ZdguspftgKTjRe16OHVLZIcjWLJSJXyklmzqdyP31TGS0uRwoaBbV564Vz6L886eTkknhxBexn3nwQ1IXP/KLKv7RMeL/i4dT/3dVHywkHLQ3wEFbfVV8yc86Ns8vx26Fknci3HmNkWmxoEFOwBxAIfo0aAUpM8jcfvW7lpAy85PCxsiVUmCJLbo1YT2TwBeIyl9GA4Z8i+9PzMtQt9MTR+AUkcAV3v0vmKl5gFcg7f8ZGW/8HXCXe4e7qqspWgB7NtwXPATPGTfHFiwTnB1RtAmhtqvlgvHhCJ2EsyaUMBN2GooEhNpdIRkj0RJ2UoMKEl0A0i8AVzelev8WzNRw4lki23nGLy4nClS8pG0GKrxraoU/FEgHfoFUURTpRPFEDGnH6oDzFEj7NkAq2RO8bEYtyM3OUX9lU+qdBmQVhGxDyWsMJb9xGBskyE06R2EjTyGB5BBIzvMxp/skJ1qsNRQB3Qgs4sG+7D8TUP7V88fbmlUA29CVsGYde8kvLimClJGDXLvYX9qiDst3OIphK90PW8axqToVpX/Clp0He1Yu5JL9cO7ZiIr9WwBbBnKanwV7nWZQSg/BuWkZXNtXAbZMZLe/AvYT20J2HEXF+vfg/ulNVQCq6Yf4tcM/AidwU1V1UI4kvhMTCnC8WizEnFBbfAWscF2Vj0+YCYjZse8l2E/qEhynJMHWLPh3Ula+KvbU5EMpPwr39lVw79uoMs1o0aPG+xRvPIy4nkmlOBKwiFqgUOIVPcWNPvDhOR6CsTysh+z+ffOKV0MSI1eCHZl58LS5BihoEo+R6nBYuUmnOMtCfRFQF4Ez+UFBx5gJEG5xz8DpgNW9D1xTKRiZwCmDwb5PZAHIsFNfImwVGk0UpeJdkIp2R3Oqep5UHN25OBptvYr3V21nNKKJ0EI8XlE6miOWc8XUhMCj+v+v3p7/WSzkM5mvgBDPI637EGahTfEMqdRrAWSE/mFNFXDC3jMi3RckKPVbQAnTRjS4eU7NJKCFwMLpPjUz9kayWj8Ci7hPucrgXPMGKta9B/noLnVEBQqawn3WEKB+myrc/bczdcKO+B/f/HzpuBudb+118UQifp2VPVB8ixJJ4iai3mjEz4cVUMQK0KI6a4Z3ESJ1BcoKKJ7jF2sU7YS8CYtyB7cAzqNBc0USw9KcwVbLVtRFlAxzhLnRS+pcxBBHyJu75I3LcYcEKSsvhFAhwVrQBJaCIL/YiIdB8V2IX3PU7+J+saxupALP3p9R8s49kI9s8y6SpY5PzoCt+XnIu2GuIcJ+/HompTihZCv+LDqK/b4dZ34vKkepb92LwOHw/r/FFev/W6zXITqplvJ25CulCTHKU0rRyrMdGVYJmb596cUuOWKajTjESC7112xJTM/xjh6rsp6JSL+KYlgOblbXVPKPLwucphO1gZEelqOpKJaH9VD1qaveR9gJyGoXnWI0FgU/J5FV8aN5GQhhmfoi0Dj+X2IjvySEQxLpBSI8znQLSzVd0BF9yJp9vnusoqCHazVucS1Da3m7OoLoZ0tzzMy4CivtrdVuONyojkg7eQRO66se1eoLSh//vQRfVxQ0IcKN6gg39UVUVin2Oo+q6wlEcwhRQTzXRHU4/oR08JeoTo1FNPGOogu+LtJxjSXrXPVZMErRJCoCGpwUaZ9m1d4Ure+QZBFHpRWmDUXdMSKC+C76/6bh+n8h4rSEkhFkEXdfuNLdD2uQNTWyitgFFt90H7F+yoGN3N2nRkbdeEbrSmAReBV3hSpqiEVqDzrFtB4LYMuKrLinIzbhbsJxfxd8MUYh6IT61VsRC/7u2hCwWKNSuRNHprsEuUe2qusQiMMpy+pif+IoUErRUt6RDnLat6m+GId4CRQjcywhpluFe4EL+V340Tk2MW0qq/qvOwqcqxfA8+f24x8erRnI6nQzMtpfpXJRyovg2b8pQUaKd0RWIodYG2lHbHUELrToF0osiqyKmoFbEMf66CrmnEsJPvCKa8g/d90/IOvY0tO+R1Pf82nox1SxfU7V3XYSQayLsnp6cNcaSJrEHe8LQgLbLaZTWBLTQeMeKRj5pSVYiCsFncx8yPVaVjklotgTrEIFcKtr7yhY9tFcXPv7k8hUXJXXvwcWlElZePP0p9H3gp5qDeFGdVTfycNycBMQMMIh9KgOBfY9a6J87a0+LSTcxRDLKLhY+qwknRuLEKJ1H2CQ+hSx4YN4Pg6a72JaZ4rEFb3wjKaPjNQHJygURRTxOWUrxmwRI3M3wfLb/7xiYf1W8IgRsMctQ3Bsuo+0Y5X3x251d5+ArZK5u0+M7Hm61gR0J7D4HRS/YB9wBBcbtIZQY+oL9au3eJAUI3MCXkD9L7PipVRSvzt2+P8uqXBj6+Ey7xdiJ44jDhQ73Wo95Yd3qqOIxOFwebCj2HtjF/U1lg+isXLwOGziBbaVsg15suP476CoowfycPx3NYZ/oKHhRueI74I87ChuZ+ihxFY7JFumLxZi2EbiL/GKR4PrR4uRFjUywCYyOqLAYiIWRnE10otFOD/DidXR8In00pKktoNPXVBQsX01slx/Bm3Vmd0I9sbtvWteJGtaSCx9aLLOjSZuJjtH7PihVBPzQiFQsqI/F1m1ATGFJopDLohuCqQ6Ynrnd7C/e8fxtUoWeM4aAnfXO4O2GHa0tb9E8S6IKVShDslZBOlAuFFQ4sV4MyRXsJHZUYCoyadE6msj9YcJCkWGmbKlyLC/czssO1cCHt+oWosVSs4JcPd8HJLs9u7us2s1LGJEXuXuPj5RJcwPcNzdpyZfYDXXdgosNTd2CVtefVvHwF8K1WlUPgVYvH+JNW78x5bDZSir8L687yp1YpdPfBHizNYjZZB8p37vH6LtK2iFJ+gveUK0aSWmgMjHTwER33X2BB/NIR4cuoT4TnejcyK9xEb6PuFos4JwBGJ52NbkITz0oyzQNMT6RFGHUIIn7NDoYxWpD99bl8O+9L6YH9z9BdTfTcX2hmEfwMMYH2FKZSS3Iz/8h428eV8MIoGtid8He5mJNN3D/4IU6byayCOlNkuQG0e73pIEuWn050bfJ0bf96m/kAedchwMWpLOjebl2m+OxwXLb5/CuvIFdStZ9eeuei3gaXM1PJ0HeEd6hzoi5XakEUaij470o0+YNtRnwuJdsIRZW0eMxBajF8IdoafXe0upU9GKQywEnNJrIcWNJVnEUb1J6pQtBdLun2DZuswrnAQeQvC3Z3tHtARumRzmGUqu1wJK/VZQmnaB3LSLdx030c+r/1kTG12a4tCyuZpLgAJLzY1d2iwPFGLESBm/+KIKNn4hxjdE22/krhIX9pRUqCNlilxubDrkHckiyny/t1Qdui3EFPF5qbvq6A1bmBu7DcFHeoi6/NNBqvTVUJCvlKGVZ1tQfnniO/n47xpm29BEOYi6FfuRZbUg0+YfjitB7BiTUbIH9rK9YWISfn60W7HAJkU57zzByBchB5usJyVUi9hifJWtlbpWSV6GmJoloV62d8FpQeaEbHvl3yfW8u6ac/whaSImyGIxvIR3sorlAToUOi3qSHBqid+0SL+qBbrgqYDlx9dg//JJoML3C6T/V9FOtwO5DSLnSjQP4OFqifQCEK5smtqmsBQ5LXhGIgQkyGJHmKgW+pSgNBCLggbZ7e84E8Q0rhA7AwY5N6b+NZZ+Rw/nJhKedJQVL5hiwwXxr+j3BEOxZqB/9Gs6bIq2zSSLON4HytDr90TVX0ch9otFlaWjYRZWdhbBcii6NY+iRVcjzotGLAx3zYsR10q4UdehnqGFsNsZctPOUBq0htKkE5SsOseElMq1NmsERRppIAIUWAwUTD27cpwQ45/DJBY0DRBlxPIw/qlOxRUebD7s3b1JnLJq77FV/TcfdlSuObO7xIk9vgVUo2EQSnwRZdXvgszdFOugWsQwclUIqnqoI+r929v6vhLnNMvLQNO8DJzk/B0NpFL02vYCTvEcv1uLqPXdWpdha91zVT9/PuSbthXEmZ2W+thlqR+NmyHPUYUwBF+vxrsoYxZq2W3qLKdOjXLVesTnYntO8W+tDCta1s2C2GLcuyasl4hvrdggf4eZGx7LQ3YojyL9epMQLZMUFgt5uxzeB9TyIiC7wPuLqDXTfHP7Ywl5msSdyk4x0q/K4XyJU9SK6kUlXLtRvMSEKx7biCUFln1rjw05r1ZxuJFrSkETKHknRpENYi/2Juqim9Ec0U4L8Xa8YXbwq95Yss5l/xpNWFN+jnh4l8y27kqilKPpryP1iwkKRZyyFSKIkUZx+77ndJ9ELwKWTxUBCiypIs12YiZQfQpT4I4z6igaUaMYQYOAUTQK8P0+71Qj0R9vPuJAkdOriu8ucVUu/ltc4caWI8ndelsVZSQJVkVMjVLQ0bURr5ZOqrIOjRBXvrO2xqDckThqqa3aWTkKKAgxIe+I7bZjOcQL0ZkNvSvli9E2Lepmq4pJQYYNLetmq/LIiXkZaJzrHWkSuNijuquO76jclULynsPDeATU1fvFg3uoRaGN5zI9iodANC8q4eqN9BITrmwsbSsyrGvmwSZGZ1U/JAtcPSZAbntN8Nai+UXWXzJZ58YTG5YxBQEKLDU4zJH6vwRFHJVMTZuyFU5gkSxwX/gg5Obnc7pPDU57s5lOgcVsETeBv8cJMb41YdRRNL6FsNQduANGzmw6XI4Sl0cVbHaVVmBXsVMlJYSYzYe9f1fZ+jNGjqIpm+RBY/kALnV9X7lI8M/SyViWcRZKJDF/OnrRopZdjCLxiiON8zJwYq5dHU3SJC8TjXMz1M+FkJKX4RVjKsURn4AiPhPn+4WSSFt+xuguT6+hBGLfHrGGOkqzzUPA5YDtq6dh/fG1Y1PgMvPhOn805A43eKdY8CCBGkaAAksNC5jezE2yiON9aI5yypbYJXXrMljWLQpKSSlohoqB/wMsdn3uKKu32NIeXRCgwKKLMNCIdBNIxroyfp82HXagVIg3vilIdrhh8Yk7HvErKmyqeNMk144Ta2WqwkeLOlnq2ibi75Z1c5Av/kbglB0JVt9AlsAtRAOFEqvFP3kn3XTZfk0hQIGlpkSKdsZEQKxboe7i5lvnSow4EQsnUlyJCSNP1g8BCiz6iQUtiZNA4GhEdznsb97sW8A5oL6sAlRcOxdKk0QX/4/TRhYjgTgJUGCJExyLkUAs68oIAecfH2wOOi1JTCW684wTMeSMhpXrmKjTdHyIA4US/0gU0ieBZBCgwJIMqqxTLwSY33qJBO1IlAAFlkQJsrzuCDiLYdn+tboVs7oiYn4TyKdc7F3fKuodv3TnFQ0yKQEKLCYNPN1OLQExQuW73SW497+/VVmQV1089sQ8zL/8VGTZYltbJbUesDUzEOALqBmibF4fmd/mjb3RPKfAYrSI0h+VgOyG4nGpf0rqlspiWlD00+dJkQT0QoACi14iQTsMT8AjK9hd6sKqPUUQa76Ie8ZFzWqjXf1siDVVeJBAugnwBTTdEWD7ySTA/E4mXdadSgIUWFJJm22lkgD76VTSZlvJIkCBJVlkWS8JBCEgppyKbandHu9aABk2C3fkYabohgAfbHQTChqSBALM7yRAZZVpIUCBJS3Y2WgKCLCfTgFkNpF0AhRYko6YDZDA8QR4A2FW6JEA81KPUaFNWhFgfmtFkvWkmwAFlnRHgO0niwD76WSRZb2pJECBJZW02RYJ+AjwBsJU0CMB5qUeo0KbtCLA/NaKJOtJNwEKLOmOANtPFgH208kiy3pTSYACSyppsy0SoMDCHNAxAT7Y6Dg4NC1hAszvhBGyAp0QoMCik0DQDM0JsJ/WHCkrTAMBCixpgM4mSYA3EOaAHgkwL/UYFdqkFQHmt1YkWU+6CVBgSXcE2H6yCLCfThZZ1ptKAhRYUkmbbZGAjwBvIEwFPRJgXuoxKrRJKwLMb61Isp50E6DAku4IsP1kEWA/nSyyrDeVBCiwpJI22yIBCizMAR0T4IONjoND0xImwPxOGCEr0AkBCiw6CQTN0JwA+2nNkbLCNBCgwJIG6GySBHgDYQ7okQDzUo9RoU1aEWB+a0WS9aSbAAWWdEeA7SeLAPvpZJFlvakkQIEllbTZFgn4CPAGwlTQIwHmpR6jQpu0IsD81ook60k3AQos6Y4A208WAfbTySLLelNJgAJLKmmzLRKgwMIc0DEBPtjoODg0LWECzO+EEbICnRCgwKKTQNAMzQmwn9YcKStMAwEKLGmAziZJgDcQ5oAeCTAv9RgV2qQVAea3ViRZT7oJUGBJdwTYfrIIsJ9OFlnWm0oCFFhSSZttkYCPAG8gTAU9EmBe6jEqtEkrAsxvrUiynnQToMCS7giw/WQRYD+dLLKsN5UEKLCkkjbbIgEKLMwBHRPgg42Og0PTEibA/E4YISvQCQEKLDoJBM3QnAD7ac2RssI0EKDAkgbobJIEeANhDuiRAPNSj1GhTVoRYH5rRZL1pJsABZZ0R4DtJ4sA++lkkWW9qSRAgSWVtNkWCfgI8AbCVNAjAealHqNCm7QiwPzWiiTrSTcBCizpjgDbTxYB9tPJIst6U0mAAksqabMtEqDAwhzQMQE+2Og4ODQtYQLM74QRsgKdEKDAopNA0AzNCbCf1hwpK0wDAQosaYDOJkmANxDmgB4JMC/1GBXapBUB5rdWJFlPuglQYEl3BNh+sgiwn04WWdabSgIUWFJJm22RgI8AbyBMBT0SYF7qMSq0SSsCzG+tSLKedBOgwJLuCLD9ZBFgP50ssqw3lQQosKSSNtsiAQoszAEdE+CDjY6DQ9MSJsD8ThghK9AJAQosOgkEzdCcAPtpzZGywjQQoMCSBuhskgR4A2EO6JEA81KPUaFNWhFgfmtFkvWkmwAFlnRHgO0niwD76WSRZb2pJECBJZW02RYJ+AjwBsJU0CMB5qUeo0KbtCLA/NaKJOtJNwEKLOmOANtPFgH208kiy3pTSYACSyppsy0SoMDCHNAxAT7Y6Dg4NC1hAszvhBGyAp0QoMCik0DQDM0JsJ/WHCkrTAMBCixpgM4mSYA3EOaAHgkwL/UYFdqkFQHmt1YkWU+6CVBgSXcE2H6yCLCfThZZ1ptKAhRYUkmbbZGAjwBvIEwFPRJgXuoxKrRJKwLMb61Isp50E6DAku4IsP1kEWA/nSyyrDeVBCiwpJI22yIBCizMAR0T4IONjoND0xImwPxOGCEr0AkBCiw6CQTN0JwA+2nNkbLCNBCgwJIG6GySBHgDYQ7okQDzUo9RoU1aEWB+a0WS9aSbAAWWdEeA7SeLAPvpZJFlvakkQIEllbTZFgn4CPAGwlTQIwHmpR6jQpu0IsD81ook60k3AQos6Y4A208WAfbTySLLelNJgAJLKmmzLRKgwMIc0DEBPtjoODg0LWECzO+EEbICnRCgwKKTQNAMzQmwn9YcKStMAwEKLGmAziZJgDcQ5oAeCTAv9RgV2qQVAea3ViRZT7oJUGBJdwTYfrIIsJ9OFlnWm0oCFFhSSZttkYCPAG8gTAU9EmBe6jEqtEkrAsxvrUiynnQToMCS7giw/WQRYD+dLLKsN5UEKLCkkjbbIgEKLMwBHRPgg42Og0PTEibA/E4YISvQCQEKLDoJBM3QnAD7ac2RssI0EKDAkgbobJIEeANhDuiRAPNSj1GhTVoRYH5rRZL1pJsABZZ0R4DtJ4sA++lkkWW9qSRAgSWVtNkWCfgI8AbCVNAjAealHqNCm7QiwPzWiiTrSTcBCizpjgDbTxYB9tPJIst6U0mAAksqabMtEqDAwhzQMQE+2Og4ODQtYQLM74QRsgKdEKDAopNA0AzNCbCf1hwpK0wDAQosaYDOJkmANxDmgB4JMC/1GBXapBUB5rdWJFlPuglQYEl3BNh+sgiwn04WWdabSgK6FFhkWcbcuXPx4ZKPU8mCbZEACZAACZAACZAACZAACZAACZAACZBAXAQkScJFF16AYffcE1f5wELBBHVJ8UuRMVbvdDpRUVERYymeTgIkQAIkQAIkQAIkQAIkQAIkQAIkQALpIWC325GVlZVw45oKLAlbwwpIgARIgARIgARIgARIgARIgARIgARIoAYSoMBSA4NGk0mABEiABEiABEiABEiABEiABEiABPRFgAKLvuJBa0iABEiABEiABEiABEiABEiABEiABGogAQosNTBoNJkESIAESIAESIAESIAESIAESIAESEBfBCiw6CsetCYMAUXeg0//eS9e2PxXDHrxcfSsXe1kRYa84UWM2X01Hu/Z4NiXoT6PhnaMZRV5L758ZhJmfLUb7symuLjwUdzdtTYUpRib5z+Mh9/bBimvI25/ciyOmahA3rsMY6ZJKHy8J4TlilyELyf2w9QfAUgWWFsMwgzfd9GYzXPMTYB5aO746977yn71Skxq/P7xfXYIB5jXuo8sDfQT4LMDc0FvBGLMSa3MZ7+tFUnWE5ZAvPkd5/NIpGhQYIlEiN/rhIACWV6Hmff8jMv+dQVOqpUDuxREYFn7HAp3/gPT+jSqKrAE+zxazzzlKJMzkGO3hC+hyCheMRHj9/0D/+x1IuRDq/DiI7/gsrmD0GrzXAxc0BDjR52P/J3/xoRXCzD6Xz3RQHFi73cv44mXv8H27H9g+rQ+aAQFsmcdZl67DJ3nD0Zb0ao1C7k5dkSwIFqPeJ6RCTAPjRxd4/gm+lWPHVkbpx/fZwfzknltnNibxRM+O5gl0jXHz2hzUiuP2G9rRZL1RCIghJJ43vUCy/WuHd37XiRbxA/ligKx7XPgEfc2zVG0x1NIIC4CYvTKvx+8E8/+pCC741DMnNQBm30jRaRaHXHLo4Xo0zwb8k/PYvgXtdF4w1KsPtoI3e4Zg8Jz64X+fP1sjHr3CEo3/opuEyfjlCWPYOpn3tEnfcc+hv5tsitHxTzWQ64cnSLVaoG+Y8fi5ha5VfxRXA44lEzkZEiQ3Vvw8n3/xXnTBqPOJyPxSsFkjD7XDri3470RC3HilNE421aCHT/tgb3WWkx6Lgtj/ALLoY9ROGAJ0PAQdhY18trStmpbcYFkodQQEB32+tl4aEUOCn5cgu+LWmLIxP/DlicmYXnRCeg7dir6tS7Gt9OD5Js/J3/+BWf0rY9l7/yi2ixZrGgxaAaYh6kJIVuJTECRD4XMYX/uV+mHK3N7K84d0BUblSsxqeEiVWCZehkC+ldfn/4X9q+Ro8AzYiIQb9/cNheKczv+v71zD46qPOPws2eTvUkUZRMQIoJjqeIFVDpKaVUUIoGggsQrnQGsgkGlC3IJCZXbACG3TYI6kuAFFRWLaBVlIlahTGcsgxCIdq0WB5QEothKdMltz+mcZTdsyG42rBA2m3f/ynx7Lt/3vL/89j3v+c533smZzysVTSTfkULPfyUzaXkKicHal43A7ptRK559ShGSjU8DgaBabdZk4MzBRFT1M0qzqhjXlpYrV5Ox8b/YPtvBfkMC10zNJXt4EoGzUyQvPg2Bk0NETsBfKPnmbgr7/dU3M7ad+tYLMwH7tcezw3VUCizhCMn3UULAQ33tPynJrGJcThr2T3NYevgeMm+7kLif9rIm92vuzL+fvhUljN/wa4rn/pbuRysonb+DG1f/ies+D90+9q2BvDDrBhL2vcwjW65ixcNXY/1hC8ue6kZmzgjO9f7jpbPkvDIe//QWVky5GuuhreQt/44/PDeFAUEIaeoByhfm8u+xi8gY0p2aTQ7WX1TEjEH64z9VbHLkomQVMjpJQ21S0WreZ2aOgUy9wKKpeHY6Gf+XATizb+SC6o/JzarmvvW+2SxREhHpRhsE9BjuLmbsS30pWnwrtm0FZGy9joIFN9NjbynTdqXwyu+382B5a70lVJRwXJNDOdek0FjfRO2+jeSuNfDHBfdzUeUy0aGI7+wT0DVe+WxwDevaX5tA3rx0+nha+vBxbV9PwlfPM+/g3RRetN7rr0vPK/PO/mvh6QUT6S/+evZjHUs9iNCb5+WMoPbdGRTXTefJ23rzc+VqHn/9coqdqTSEaE+S3CGWlNN5xqKpHGhTkz7f9c727omq7qHE8S33tKHlxN3FpL2YTNGSFHr+8AFLV3Vj9sqRWLYvlXyk8ygjtnsaWGDR84pT0Pdxrz6Rj5zK9V4oqFJgiW25xdDo9EeEfD8ChaM4vCqNueX6TBEFNA8N9Zfy6Cu5pOwvYcb+CRTd0QeDp4GdzrnUTMxnVHXo9oyv0nlmQm9o3M/f17/JRztdVB3+nm/tU3jOmUqiL0maZ1jJq73ycFwXB03f8LajEMuCAkYFLPeC/njPkU94enE5yQ9PY9RliVgUjepNDtb1KmLWEH+B5XnOX5nFMLMeIg21ahMOf4FFb2qqo7bRyDnWeAy+c5mXFJB68rozMRThmBqKbvQVJWR8eRdPT+iNqicnH9/Ee47BcPAdZmy4mOJHugfXm76fT5MGTfMWV1Y+38i9M8ZxWY84at6fKTqMKbF03sFoITzTXlHCQ1+OpWzCJRjUlj7s1fZdvdACE5oD6Uz5+sHWnr4un1EtPE/8tfOqJUp6HqE3rylMpeYpB/vGFXJnsgFPw06csw/zQKh2Zyr+AovkDlES+y7SDU1V2RtMq82aDFFgaUvL/nwmvQ807aZoVhX3OVPR3pN8pIvIKvqHGa7AEtarTxRY2ufZbSORAkv0S0Z66CUQUGBxpmLeksmCI5NYNCYZk/d7I5ZzLCh7Shi/8UpKF92C/eguSqa/z5DSTG5wBW8f+oVvzZbRSRwpz2SFexJzhnXjx/+8i/O1vmQHJEmLbauY7krn2YzBWKs/ZOG0vYzf6GBw88KxZXHEAAAFSElEQVQoevK/ndxlLkbMnchVdgsmxaBXVGiqfJpJb15BwZM3Yz/wDnPyYWbR7fT2jy2wwOJ9ZnUZy45OZvGY3hj17XPqmb4qnf4nrzsj6ohOAoHPdI5OwlNRwphtw9n8+FWo1ZtwrE/mz5e9GlpveuV9dM8WxZXL7SYUVH78KFt0GJ1R71q90tSQnplYUULay5dQlpfGhV4f3spNL87g6r0n/Nb7rHTAHaOF5qLWnt5irS3x164lsDM02l/gzcc2TOUp80Ly0i7k6KfPkLG2H3nOVEK1+wsskjucoVjKYYMT0FS+DqFV/536guT1jC+/lnWzh6FWruGJst4sCqflIDMCrJKPiAqjhUBAgSUifQfkI+E9O/ygpcASnpFsERUEAgosRWNIathHeX4+z+2oxmPqxoC0bLIfuBRrRTGP/c1M90+24DL0JXVuFpMGX4ASqt2/INLonjS5XufR+a9RY+7Fb6ZOoMc6F0NXZ3CFb5vCkW425+byws4aFFt/bp2ZyZRre2D08dFUD1+seQDHhlpMVjNGgwHFmMKiN6YysOk7dpYtJqe8CqPtSu5dms3t/fyL1raewaI2j+8QSuI1TMmcw4h++gW2fDoFgXYk8fkprjb15kzV2DznIYoqwWI1oSgKxpSFvD7ZJjrsFCKI8U5qWmjPrChm2mYD9l3b+MLrw9lMHnw+hma/TTq+GJ0/ofn2HnR/beXpEwfgX4VF/DXG9dRRw4vUm0unM7DWxRs5S9joUvnVpAmYP7DyUNFoEoO1+2/O+LQtuUNHBVjOo9+Q9ITRpHPkEV59YglvHYTktBtJ2H0xj7RDyy0eKfLl4qJt0VxUEAjw9oj0fVI+EkzXinqID7Leps/yqQxUD1GeVYTBsZyRdg+Vpffyj9+9wVTvm0lkkduo0IR0or0EPNS5VUzet+moNB47Rl2Tqi//idFkxWo2YtBXSG8EGhvxoGCy2TAbDdBWu/8NQZ4GfnbXo6IQZzGhNHiIO8eCsXnVdU6c02DEZLUeP3bAx1P3E+5GLaAlHluCBaP+g1fvxt2ggiEOi81Ki5cSqY2468DS/KaggPEpcVisJ23fXmSy3dkjELhav0d/5CueBIsR9Fg3KNjiPeH15v6ZOk+gnGwkWAyiw7MXVTlzC8ML4pk2E4aKEhwHxrF8+PmtfbjZb31vZ1MafKv2B/hroKeLv4rmTjeBCLzZaDPxfXkmeUcne9dgcX9exmMfXs/a+UP5X5D2l7KGYZbc4XRHTo7XHgKayqGwmtRocB+j3qOhmEwoHgWz1UhN2P3023whcnHJi9sTHdnmTBJo9twI9R0sH2mha5VGdwOKTb+u0//2Xrh5r+c8dbU0xiegp/lSYDmTQZZjCwEhIASEgBDoagQifVViV+Mk4+1kBDQ8R3ZRunA55VUq8b2GMHnubEb1NYZoj+tk45Puxg6BUFoNp8lI94sdcjKSWCbQsfqWR4RiWUsyNiEgBISAEBACHU0gcIZAR59bzicEzhQBzUO9240+EZXAmaWh2s9UP+S4QiAcgUg1Gel+4foj3wuBaCDQgfqWAks0BFz6IASEgBAQAkJACAgBISAEhIAQEAJCQAh0agJSYOnU4ZPOCwEhIASEgBAQAkJACAgBISAEhIAQEALRQEAKLNEQBemDEBACQkAICAEhIASEgBAQAkJACAgBIdCpCURUYNF32rNnT6ceuHReCAgBISAEhIAQ6FgCqqpit9tJSkoiWAJyKr3R9zcajcTHxwfdrb6+/lQO12pbf/9cLtcvOo7sLASEgBAQAkJACHQdAoMGDWo12P8DD+F1b2nWskAAAAAASUVORK5CYII=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Titolo 5"/>
          <p:cNvSpPr txBox="1">
            <a:spLocks/>
          </p:cNvSpPr>
          <p:nvPr/>
        </p:nvSpPr>
        <p:spPr>
          <a:xfrm>
            <a:off x="1090246" y="597139"/>
            <a:ext cx="7092630" cy="7155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500">
                <a:solidFill>
                  <a:schemeClr val="accent6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it-IT" altLang="it-IT" dirty="0"/>
              <a:t>Principali risultati campagne CPC - </a:t>
            </a:r>
            <a:r>
              <a:rPr lang="it-IT" altLang="it-IT" dirty="0">
                <a:hlinkClick r:id="rId2"/>
              </a:rPr>
              <a:t>www.alovex.it</a:t>
            </a:r>
            <a:endParaRPr lang="it-IT" altLang="it-IT" dirty="0"/>
          </a:p>
          <a:p>
            <a:r>
              <a:rPr lang="it-IT" altLang="it-IT" sz="2000" dirty="0"/>
              <a:t>1 mar 2020 – 31 mar 2020</a:t>
            </a:r>
            <a:endParaRPr lang="de-DE" altLang="it-IT" sz="2000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82D0FF83-0384-C949-8572-34D2F53CED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36201" y="5829478"/>
            <a:ext cx="1955800" cy="103774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09F3B092-95EC-1D48-ABD4-480C429B9D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0150" y="1628775"/>
            <a:ext cx="9656900" cy="190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399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5"/>
          <p:cNvSpPr txBox="1">
            <a:spLocks/>
          </p:cNvSpPr>
          <p:nvPr/>
        </p:nvSpPr>
        <p:spPr>
          <a:xfrm>
            <a:off x="2850076" y="912165"/>
            <a:ext cx="6491845" cy="87992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>
                <a:solidFill>
                  <a:schemeClr val="bg2">
                    <a:lumMod val="50000"/>
                  </a:schemeClr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  <a:hlinkClick r:id="rId3"/>
              </a:rPr>
              <a:t>Alovex Dentizione</a:t>
            </a:r>
            <a:endParaRPr lang="it-IT" sz="4000" dirty="0">
              <a:solidFill>
                <a:schemeClr val="bg2">
                  <a:lumMod val="50000"/>
                </a:schemeClr>
              </a:solidFill>
              <a:latin typeface="Helvetica Neue LT Std 45 Light" charset="0"/>
              <a:ea typeface="Helvetica Neue LT Std 45 Light" charset="0"/>
              <a:cs typeface="Helvetica Neue LT Std 45 Light" charset="0"/>
            </a:endParaRP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116298A-569A-5C4C-BCDE-2A591A3C7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3425" y="1611442"/>
            <a:ext cx="6263017" cy="434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1567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png;base64,iVBORw0KGgoAAAANSUhEUgAABFcAAAGxCAYAAACne1nFAAAgAElEQVR4XuydCZgUxfn/v3PPzt4H933fNxIOQRDkCIIoiHiARoNBQdSYwyvGfySJR8R44hEDBH8IYhQ1akRAiYqKohAhHHLJyn3svbM7V/+f6tmB2d2Z2Zmd3tnunm/n8YnOVle99Xm7urq//dZbBkmSJPAgARIgARIgARIgARIgARIgARIgARIgARKoFwEDxZV6ceNJJEACJEACJEACJEACJEACJEACJEACJCAToLjCC4EESIAESIAESIAESIAESIAESIAESIAE4iBAcSUOeDyVBEiABEiABEiABEiABEiABEiABEiABCiu8BogARIgARIgARIgARIgARIgARIgARIggTgIUFyJAx5PJQESIAESIAESIAESIAESIAESIAESIAGKK7wGSIAESIAESIAESIAESIAESIAESIAESCAOAnWIK0XYseJPWLKvJ2bNnophnbNhjqOxeE49veN9rFnzDj76bz6MLYdg1g03YGy/Nki3Aji+Bav+/ire/uoIsgdOxbU3TMbANtmwn2swdD/K96zCQ8+8jW37Cvwlu83CvQti66ds18rV+GhnCaxdJ+KGW6ZheMcmcIj66rQrCiLlO7DioSXY130WZk8dhs7Z0XtArcyi6LVyRdz52Lx2Dd54azO+d9rRuucoXHH1ZRjatRlSo0dZtz2yn75H6+lDMWRwC6TWfUbtEkrUUZ92eQ4JkAAJkAAJkAAJkAAJkAAJkEBcBMKLK+X52PR/z+KlNevx39xr8ej9szG2Vx4scTVXz5PLd2DZfY/i87xLMGPiQFi2PIHlhwbhmhtn4qJu5fj8r4vwrnsoxo/uhJPvLMPXzS/DTdMvQa9mDiBCP3549zbc/UFTjJsyGRd2zobVloWmuRlw2EwwRGNq+R68+fxz2GgYiqmjcrD3uVewufN0/OqG8RjQ4gw2RbIrmvpFGV8FCk6egcuWhawMB2ymqCwD1Mos2n5Xldt2sgxr9pzBl8dKcdrpRsdMO67tmYdx7bKQaTPVUdtpbHnhcXxkHowLB/dFqyw7nPvewctrJYy8aRrG9W9VPxEkVKuyn1ywZDrgSDHDGGM/5eJK1FGfdnkOCZAACZAACZAACZAACZAACZBAXATCiCv52HTfI1h+4BiKDubjcNur8dDvw4srRQfex6plq7HhYBbGjGiLbd9sQ9dJC3HN+MHIK9mCNX9/Ff/66iTSelyMa26eiiHtm8ARiMhoMQQdXXvw2df5sAyfhduvGo2uzWp8968SGCqtmcjOdKD400fwyydPYOStt2Jm9x/w2P0vAGPvwNxpQ+Bcdwv+sKEDZsy7CZP6evBV2H4U4dslC/HQqYtw++zpGNUhMzpBJRi3rxLFBQVwmtKRZT+MNfMfwPp2M3H73EsxwPAp7rs7nF0t/JEtQUdYhhfasX5xVeTKuHR8/sxL56NYSj/D/YtXIHvUPJl1i2BsCWdWjh0rHsKSfd0Vi3ISwsr9n+bji6MlKPf44PVJsJqMyLKZ8MDwNpjZLTeywFL+Pyy941VIk2Zg8sS+aJZigLdiN95e9DCOD56HSy8ZijaeA3h/1TKs3rAXnnZjgyKP3Mjf9A8sf/0DbD2bhR4XX4Obpw5B+yaW0L+nHqgeuVIUpl75ut8KX9sT2L13G34oaIUx192CacM7ogkUiH6J63bAk0mABEiABEiABEiABEiABEiABOpDIIy4chgfLf0Wvp5WHH72JaysGIm7wokr7j1Yc8+fsd44EFfMGIecvS/ikWUfo/PspzF/YjY+fmwxvm52MS4b1xPl65fgHe/FuOnqSzE4dw+eXbAIbziH4BcLp6DDsTfw5KqTGHHzbZg1ujtyxXKfkEc+Nj55Px5flYsZD9+GSRkf4L6HtqLnTQsx+5I+MG75M+5cXITRC+dixigLvlkerh+H8OaCu7FsTxF8FjMyOgzBlcFLjWKhKV6Y//AkPjzSBpMXzsHEAe1g2fECbvtDOLs6ITM4tCESw/EpWHvPIuzsNw+3XZ6FjQ8+7P/32WPRq2gd5t77FHJ/ej/mXz4SbTIak1kpvn56ARbt7Id5tykT5bToix/x/LYTOFnurtWx4S3T8deL26N/0wgLcHyl+OZvv8PLe63oM2oyRg8fhPY5NngLTsFtzUJqahG+euFlbE27AIMHdIBvxxqsPtUb100dg8G2rXho7Vn069MZfdpI2LlmHYzDp2BYq+N45r0Qv3cvxco7d6L9TRfjopEW7FiyGBtNgzFySB+Yd795vl75un8eh/pOxBUT+gNbluHF0wMx98pLMDxP/C1QRxuEdWcs1ybLkgAJkAAJkAAJkAAJkAAJkAAJNDiBMOKKB+UlLpjsP+LDW3+Hp4uG4s4w4op7/xrcee9byJi4APOmX4DmP76CeQ8sRdMpD+G6znvw1OIv0On6Bbh+Qm8YtjyBXz1TgUl3zMHUPqewdMEivJVzOR5ceAV+Urke8373NzSfch9uuXw4WqeF6nsRdqx6FH9Z9m/s6vALPHbXTPQvXIGFi3ai37zbMHtsL9i3PYUFf9yNAbcswLVju8LhDNOP01vw0uJVyO94CSYNa4HCf7+IlT90w5W3zMK4Hs1qRZZE9IQcJXIQm19ejHcMF+PGay9Fj1PLcFtYu3oiLyjfRySG8+MWVxLFrAmMBSdxxmVDVlYMS6sigJ3+1h68d6AQXkmqVUpEr7w2tRtGh1eUAEhwFR/FwZ3bsfmrz/DF5l0oNHfCRdf+HNNHdUGzkk/w6JN70HHaBFxyQVs4jv8Hf31gF3reNAkXtd6Dx1aeQL9RYzF+UFMYS4vgTUmD49Qm/OHVEL97vsNzt1UJI32P4x93bUaTqyfhktGdkX7iE/z1ge/QZc5kXDzgDJbf9jZSr5iBKRP6IGv/G5j3pgEzLx+FsW0PYQnFlQa/6bEBEiABEiABEiABEiABEiABElCaQB0Jbffj3bn34qkI4krZN89iwUPb0fvnCzHnkt5okv8O5t77jBxNMdmxGs/+fTMOlWUhw2EDKgtw8kxn3PjYfbh2aBlW3r4I23rPxR1zLkGfkg/rjMLI37QEf3p6JT4r7Y8b712A64Z1gX37s1gQJGKYv16MhQ8fw4iFN+Oq0V2QJaflCNEPjxOFhaXw2dOR7rCgZPMTuOOJQ7jglgW4RkTOxJzs1IsTGx/Br54rx7iFN2G8/V+450/nRZ/QdvndGYlhvOKKuplFvpwvfWM31h0qDFnIYTbijWndcHHbzDrGhASvqwJlZSUoLXXCeWwb3vrbdrSYOQvj2+zD/Q8txY4jhXDYzTB6hUjWDrMf+S1mXdQWp7/dgI/XrcemH0zoMe5K3DBpINqke7HnqxC/W3bg6YAw0mYn7rn7EIbO/ykuG9kWGd7vsfYXr0O68jKM/Ek5Xr1jO9r+bBzGjGqHjAPvYu4qF6ZPG4mx7Q7heYorSt/jWB8JkAAJkAAJkAAJkAAJkAAJNDiB2MWV/E1yno+tu4/Iu+vcdXEB/vGPb9Hpyjsxd0p/tDy2BnPvfQG5P/09rmr5JRY/8wN6z5qBSUPaIl1eCmNDVtNcZEjf4bkFVctdai5xGezDC38734bYwadXxQd4/C/L8O9dGZhy+124YcogtE03A4fW4o67VyLn8l/h51OGwPOf+bh7dQ6mzP8FLhvcGv4AmLpFotKvn64m0uQFMvfW6G+k3YSObHgIv368DOPvvhnT2vwXD9wTxq6m+/HwE9ExjCyurD3Her6amCl02d750SG88r9TKKr01qqxW04K/jahE37SImSIk798/vu4/4tMTBvaD4Pb+JcPSZ7j+HTxPdjfYy7GdSrAo6+dxKAR/TBUJDSWS1Rdnw4bJFcZSouLUVJ6GF//8z24Bs7E6KG9kGsK8XsfJ177dVXkSo8f8OydO9Ht5okYN7IdMoq+xfMLP0KTOVMw9oIirFgYtPRnP8UVhS4XVkMCJEACJEACJEACJEACJEACjUYgdnHFXYbjpwrgrHQDtiw0se/Bsl/+Bdvbz8Dtc0cBGx/Hgy9vQOefPY15IzxY+eAynBkxG/Ou6o/Kdx/Dkl1dMP2Gy3Fhy4N4IZy4culAWCrPt9E08zTW/XkRnn/vBLrO+S1uuXoEujW1Qt44x7MLK+98EFvaX425112AwtfuxvKysbjxmiswpG1G1a4tIcSV/E346+LX4R42B7MmdUbB6t/i/33RCdffdj0m9G0OW2BTnhr9rbabUP5mvPj8apQNug4zLmmP/OW/xVNHh+HWG2fgwvbHsSqcXS1MOBklw2riyrVtsf3eB/F6xlTcvXAyWuxagt88uRbtrn4c8xudWQa+f0XZhLYf/lCI32w6jJ2ny2sNkHt+0gq39m+OZqkR9q9y78XqJ15HUbfxmHxxf7RKN6P8wAd4/tHNaDHrakwYasZ/Hl2Fgv6XYsLYvkg9+BqeWOvG0CvG4wLfOryyqzVGDx+CPk2OY8OTy1FwwQxckL4dbx+o/ftFfVx47a4q0WS4B/9ZtBjbO07DVZcOhe3bl/DnT5rgypkTMbLNwepLfyiuNNrNjw2TAAmQAAmQAAmQAAmQAAmQgFIEYhdXarYsVeLw5yuw9O/vYndFOwzvm4J1Gz9Dr6v/iPmXDYZt77tYufrf+HRvAQzNemLC7GswZUhXNPV+i2fCiSs1krO697+OO+9/Hh9vOwF7dhNkpdtgMXbDrHsXYOqwdrB8/yFWLF2LjbtOI63LMEy9YSYu7tkGmeZA1tgQ4oq7DN99uAL/fGc9tud7YG4+EJfOmYWfDumEPHuUWzG7y7Bz/Qq8/vZ6bMsHsroOw6VzpmNsr7bIsnhRuqsuu6pgRmIYnHNl9ihk7nwZjy1dh3x3F4wd6MAH6z9Bz1mLaiW0TTwzJ7YqnNDW6fHJy4JW/O80vjxagtNODzpm2XFtjzxc3SMPbTOEwBZpa2oPyk58h4/ffQ/r1n+LQwUS0lp3x/BJMzFlTE+0zjbAeeBLvP3Gm/jXF3vhyuyK4VOux/QxPdDKdgRb176ONe98jj2eHPSacAXmTB6Bzhln8e1btX/v6thzPufKyBYwHdyCN9a8jve//BHepgMxZfZMTBrUHrnub84vHxrZBhkUV5S6l7EeEiABEiABEiABEiABEiABEmg0AnWIK26UHT+FAl8KsnPDJCkt2oHlDz6KzzNG4crLxqJb5Trc8+j3GDbv55g1tjuypTIUFRShuNwDgy0VWTmZSLWZYazaKthly0JWhgM2X7kcEWNKzUV2egrO6SJiKYerGCdOF8FZ6QkCdX75hsnrRNHZQhSXu2F0ZCA7Ox0plmCBJHQ/PM5iFBUVobTCB6MtHdk5oo/mqmiX6Hxyvg4J5ppte+qyq6qNSAzHtIfh7BkEOJk9xTh7thhOjxlpqRY4y52wpuepgJkPFQontBV0hMAilgWVu73wSoDVZECWzYw0q7EOYSUgXLlRVlyE4uIyiMvHZE1BenY20lMs/sgnbyVKCgtQWFoByexAxrm/eeEqKURBYSmckhmOrBxkp9lhMfpC/45KFJx0wZLpgCNF5G9xVdVbCVjTzl9b8nUfVE5ERhVLSE9LgcPiRmHw36K7BFmKBEiABEiABEiABEiABEiABEigkQnUIa5EYZ23ArvefRHL39qAnccrYXbkoe3YazH38lHo2Sw1JqEiitb0WYQM9elX9ooESIAESIAESIAESIAESIAESCApCMQvroi0J+VFKCwqRpk/NAApmYGv/JGWbCQF36g7SYZRo2JBEiABEiABEiABEiABEiABEiABElAVAUXEFVX1iMaQAAmQAAmQAAmQAAmQAAmQAAmQAAmQQAIJUFxJIGw2RQIkQAIkQAIkQAIkQAIkQAIkQAIkoD8CFFf051P2iARIgARIgARIgARIgARIgARIgARIIIEEKK4kEDabIgESIAESIAESIAESIAESIAESIAES0B8Biiv68yl7RAIkQAIkQAIkQAIkQAIkQAIkQAIkkEACFFcSCJtNkQAJkAAJkAAJkAAJkAAJkAAJkAAJ6I8AxRX9+ZQ9IgESIAESIAESIAESIAESIAESIAESSCABiisJhM2mSIAESIAESIAESIAESIAESIAESIAE9EegDnGlCDtW/AlL9vXErNlTMaxzNsyNxOD0jvexZs07+Oi/+TC2HIJZN9yAsf3aIN0K4PgWrPr7q3j7qyPIHjgV194wGQPbZMN+ztbI/XAfeBuPPPk60kcvxMzxg9EiNfpOynatXI2PdpbA2nUibrhlGoZ3bAKHqKJOu6Jop3wHVjy0BPu6z8LsqcPQOTt6D6iVWRS9Vq6IOx+b167BG29txvdOO1r3HIUrrr4MQ7s2Q2r0KOu2R/bT92g9fSiGDG6BGC6h83UrUUfdlrIECZAACZAACZAACZAACZAACZCAwgTCiyvl+dj0f8/ipTXr8d/ca/Ho/bMxtlceLAobEFV15Tuw7L5H8XneJZgxcSAsW57A8kODcM2NM3FRt3J8/tdFeNc9FONHd8LJd5bh6+aX4abpl6BXMwdQZz/y8d6DD+KZd75Ev4VLcOvlI9EmIyqrgPI9ePP557DRMBRTR+Vg73OvYHPn6fjVDeMxoMUZbIpkV5RNwFeBgpNn4LJlISvDAZvJEN2ZamUWnfXnSnmO7YBrx1vw/LgVUvkZGLPbw9ZvBiydLoLBXpejTmPLC4/jI/NgXDi4L1pl2eHc9w5eXith5E3TMK5/q/qJIKH6IPvJBUumA44UM4wx9lMurkQd9WmX55AACZAACZAACZAACZAACZAACcRFIIy4ko9N9z2C5QeOoehgPg63vRoP/T68uFJ04H2sWrYaGw5mYcyIttj2zTZ0nbQQ14wfjLySLVjz91fxr69OIq3Hxbjm5qkY0r4JHIGIjBZD0NG1B599nQ/L8Fm4/arR6Nqsxnf/KoGh0pqJ7EwHij99BL988gRG3norZnb/AY/d/wIw9g7MnTYEznW34A8bOmDGvJswqa8HX9XRj+ObnsGfn1uLTTuPY+Kvl2B+LOKKrxLFBQVwmtKRZT+MNfMfwPp2M3H73EsxwPAp7rs7nF0t/JEtQUdYhhfasX5xVeTKuHR8/sxL56NYSj/D/YtXIHvUPJl1tYibhDMrx44VD2HJvu6KRTkJYcW5/o/w5H8Nye0EfF7AZIExJRMpY34Na+9pkQWW8v9h6R2vQpo0A5Mn9kWzFAO8Fbvx9qKHcXzwPFx6yVC08RzA+6uWYfWGvfC0GxsUeeRG/qZ/YPnrH2Dr2Sz0uPga3Dx1CNo3sYT+PfVA9ciVojD1ytf9VvjansDuvdvwQ0ErjLnuFkwb3hFNoED0S1y3A55MAiRAAiRAAiRAAiRAAiRAAiRQHwJhxJXD+Gjpt/D1tOLwsy9hZcVI3BVOXHHvwZp7/oz1xoG4YsY45Ox9EY8s+xidZz+N+ROz8fFji/F1s4tx2bieKF+/BO94L8ZNV1+Kwbl78OyCRXjDOQS/WDgFHY69gSdXncSIm2/DrNHdkSuW+4Q88rHxyfvx+KpczHj4NkzK+AD3PbQVPW9aiNmX9IFxy59x5+IijF44FzNGWfDN8gj9OL4Zz/7+TbhbmvHBF1+g36w/xCauBOwTL8x/eBIfHmmDyQvnYOKAdrDseAG3/SGcXZ2QGRzaEInh+BSsvWcRdvabh9suz8LGBx/2//vssehVtA5z730KuT+9vw67E8GsFF8/vQCLdvbDvNuUiXJyfvw4KrYshVR2utaVYG4zBI7Jf4K5Re/w172vFN/87Xd4ea8VfUZNxujhg9A+xwZvwSm4rVlITS3CVy+8jK1pF2DwgA7w7ViD1ad647qpYzDYthUPrT2Lfn06o08bCTvXrINx+BQMa3Ucz7wX4vfupVh55060v+liXDTSgh1LFmOjaTBGDukD8+43z9crX/fP41DfibhiQn9gyzK8eHog5l55CYbnib8F6miDuuJy6jPgeQ4JkAAJkAAJkAAJkAAJkAAJkIDyBMKIKx6Ul7hgsv+ID2/9HZ4uGoo7w4gr7v1rcOe9byFj4gLMm34Bmv/4CuY9sBRNpzyE6zrvwVOLv0Cn6xfg+gm9YdjyBH71TAUm3TEHU/ucwtIFi/BWzuV4cOEV+Enlesz73d/QfMp9uOXy4WidFqqzRdix6lH8Zdm/savDL/DYXTPRv3AFFi7aiX7zbsPssb1g3/YUFvxxNwbcsgDXju0KhzNcP4qwY+l9+MeJgbhioBUv/G0Fmk2uS6QI4wA5SuQgNr+8GO8YLsaN116KHqeW4bawdvVEXlC+j0gM58ctriSKmQ8VBSdxxmVDVlYGHDYTolzAFPaqLnn1erj3fAhIvlplDPZMpM36OywdRkQYFRJcxUdxcOd2bP7qM3yxeRcKzZ1w0bU/x/RRXdCs5BM8+uQedJw2AZdc0BaO4//BXx/YhZ43TcJFrffgsZUn0G/UWIwf1BTG0iJ4U9LgOLUJf3g1xO+e7/DcbVXCSN/j+Mddm9Hk6km4ZHRnpJ/4BH994Dt0mTMZFw84g+W3vY3UK2ZgyoQ+yNr/Bua9acDMy0dhbNtDWEJxRfm7HGskARIgARIgARIgARIgARIggQYmUEdC2/14d+69eCqCuFL2zbNY8NB29P75Qsy5pDea5L+Dufc+I0dTTHasxrN/34xDZVnIcNiAygKcPNMZNz52H64dWoaVty/Ctt5zccecS9Cn5MM6ozDyNy3Bn55eic9K++PGexfgumFdYN/+LBYEiRjmrxdj4cPHMGLhzbhqdBdkmQTB2v3AgTfx/174HzpOnY7L8vbh7geejiICJJI3vDix8RH86rlyjFt4E8bb/4V7/nRe9Altl7++SAzjFVfUzSzy1V2y4mq4930UspDBkoK0a5bD0nFUHUNEgtdVgbKyEpSWOuE8tg1v/W07WsychfFt9uH+h5Zix5FCOOxmGL1CJGuH2Y/8FrMuaovT327Ax+vWY9MPJvQYdyVumDQQbdK92PNViN8tO/B0QBhpsxP33H0IQ+f/FJeNbIsM7/dY+4vXIV15GUb+pByv3rEdbX82DmNGtUPGgXcxd5UL06eNxNh2h/A8xZUGvuWxehIgARIgARIgARIgARIgARJQnkDs4kr+JjnPx9bdR4Bus3DXxQX4xz++Racr78TcKf3R8tgazL33BeT+9Pe4quWXWPzMD+g9awYmDWmLdHkpjA1ZTXORIX2H5xZULXepucRlsE+OJAm0ce+CqehV8QEe/8sy/HtXBqbcfhdumDIIbdPNwKG1uOPulci5/Ff4+ZQh8PxnPu5enYMp83+Bywa3hj8Apqa44sDul3+NP/zf1zgqpSPN5MLJUwUwpebiyrv+gjkTg/KX1OivsCXcrklHNjyEXz9ehvF334xpbf6LB+4JY1fT/Xj4iegYRhZX1p5jPV9NzBS6Tsveux+uba9BqiyuVaMprzNSpz0Jc5tB4VvLfx/3f5GJaUP7YXAbfx4fyXMcny6+B/t7zMW4TgV49LWTGDSiH4Z2zoZ/JVrV9emwQXKVobS4GCWlh/H1P9+Da+BMjB7aC7mmEL/3ceK1X1dFrvT4Ac/euRPdbp6IcSPbIaPoWzy/8CM0mTMFYy8owoqFQUt/9lNcUehyYTUkQAIkQAIkQAIkQAIkQAIk0GgEYhdX3GU4fqoAzko3YMtCE/seLPvlX7C9/QzcPncUsPFxPPjyBnT+2dOYN8KDlQ8uw5kRszHvqv6ofPcxLNnVBdNvuBwXtjyIF8KJK5cOhKXyfBtNM09j3Z8X4fn3TqDrnN/ilqtHoFtTK+SNczy7sPLOB7Gl/dWYe90FKHztbiwvG4sbr7kCQ9pmVO3aUlNcyYFXLGEpccLlBVAloGSPugW/mDUZPZqnwBzIiVKjv01zg5a85G/Gi8+vRtmg6zDjkvbIX/5bPHV0GG69cQYubH8cq8LZ1cIkiznRMKwmrlzbFtvvfRCvZ0zF3Qsno8WuJfjNk2vR7urHMb/RmUnY/X/KJrR17/sY5R88CO/J3bUGSMqoO2D7yY0wpjUNP3jce7H6iddR1G08Jl/cH63SzSg/8AGef3QzWsy6GhOGmvGfR1ehoP+lmDC2L1IPvoYn1rox9IrxuMC3Dq/sao3Rw4egT5Pj2PDkchRcMAMXpG/H2wdq/35RHxdeu6tKNBnuwX8WLcb2jtNw1aVDYfv2Jfz5kya4cuZEjGxzsPrSH4orjXbzY8MkQAIkQAIkQAIkQAIkQAIkoBSB2MWVmi1LlTj8+Qos/fu72F3RDsP7pmDdxs/Q6+o/Yv5lg2Hb+y5Wrv43Pt1bAEOznpgw+xpMGdIVTb3f4plw4kqNHXvc+1/Hnfc/j4+3nYA9uwmy0m2wGLth1r0LMHVYO1i+/xArlq7Fxl2nkdZlGKbeMBMX92yDzHMKSR3Lm8QLblSJYWt03l2GnetX4PW312NbPpDVdRgunTMdY3u1RZbFi9JdddlVVV8khsE5V2aPQubOl/HY0nXId3fB2IEOfLD+E/SctahWQtvEM1M+oa3kqYD7+49Que01eH/cCl/QVsy2vtNhzGoFGOR1X2EOD8pOfIeP330P69Z/i0MFEtJad8fwSTMxZUxPtM42wHngS7z9xpv41xd74crsiuFTrsf0MT3QynYEW9e+jjXvfI49nhz0mnAF5kwegc4ZZ/HtW7V/7+rYcz7nysgWMB3cgjfWvI73v/wR3qYDMWX2TEwa1B657m/OLx8a2QYZFFeUupexHhIgARIgARIgARIgARIgARJoNAJ1iCtulB0/hQJfCrKDIzaCzS3ageUPPorPM0bhysvGolvlOtzz6PcYNu/nmDW2O7KlMhQVFKG43AODLRVZOZlItZlhrNoq2GXLQlaGAzZfuRwRI5bmZKcHRY6IpRyuYpw4XQRnpSeo5fPLN0xeJ4rOFqK43A2jIwPZ2elIsQQnVK2jH1XRKaHarsszHmcxioqKUFohwVyzbU9ddlXVHonhmPYwnD2DAL04HX8AACAASURBVCezpxhnzxbD6TEjLdUCZ7kT1vQ8FTBTPqGtoCMEFqmiGHA5IUkeGExWiGS24lqKLKwEhCs3yoqLUFxcBnH5mKwpSM/ORnqKxR/55K1ESWEBCksrIJkdyDj3Ny9cJYUoKCyFUzLDkZWD7DQ7LEZf6N9RiYKTLlgyHXCkiPwtrqp6KwFrGrJzRMRT4LoPKieuvWIJ6WkpcFjcKAyuo66Lj38nARIgARIgARIgARIgARIgARJQBYE6xJUobPRWYNe7L2L5Wxuw83glzI48tB17LeZePgo9m6VWLcuJop5kLkKGyex99p0ESIAESIAESIAESIAESIAESEDjBOIXV0Tak/IiFBYVo8wfGoCUzMBX/ng349U43RjMJ8MYYLEoCZAACZAACZAACZAACZAACZAACaiIgCLiior6Q1NIgARIgARIgARIgARIgARIgARIgARIIKEEKK4kFDcbIwESIAESIAESIAESIAESIAESIAES0BsBiit68yj7QwIkQAIkQAIkQAIkQAIkQAIkQAIkkFACFFcSipuNkQAJkAAJkAAJkAAJkAAJkAAJkAAJ6I0AxRW9eZT9IQESIAESIAESIAESIAESIAESIAESSCgBiisJxc3GSIAESIAESIAESIAESIAESIAESIAEtEhAkiQYDKF3Raa4okWP0mYSIAESIAESIAESIAESIAESIAESIIGEEqC4klDcbIwESIAESIAESIAESIAESIAESIAESEBvBBQTV3w+H7xeL0SFPEiABBqWQGCchQs7a9jWWTsJqJsAx4e6/UPr9Ecg0sOk/nrLHpFAwxPgPNbwjNkCCQQIBOYws9kMo9EYFxjFxBWXywW3201xJS538GQSIAESIAESIAESIAESIAESIAESIIFEERAfrO12O0wmU1xNKiauiIoYtRKXL3gyCURNgF80okbFgklIgOMjCZ3OLjcqAUauNCp+Nq5DApzHdOhUdkm1BALjTUStxLsqQDFxRbW0aBgJ6JAAJ10dOpVdUowAx4diKFkRCURFgOJKVJhYiASiJsB5LGpULEgCcRNQcrxRXInbHayABBJPQMmbQOKtZ4sk0LAEOD4ali9rJ4GaBCiu8JogAWUJcB5TlidrI4FIBJQcbw0krhRh97ur8dr6b/BDaSp6XHodZo3pg9YZXhz7ZBWWvfMlDhY3w+jrr8fEQe2RYw3ubmWYMrH+zouIBPRLQMmbgH4psWfJSoDjI1k9z343FgGKK41Fnu3qlQDnMb16lv1SIwElx1uDiCuVu9dgxZ4s9OzYCW2tR/DxPw+j7WWjMShnD5a+fRqd+vZEj9R8vPeJARdMGIJ+nXNwTl85thHPhCqTug0vxvJ7cJ1q9CJtIoE4CCh5E4jDDJ5KAqokwPGhSrfQKB0ToLiiY+eya41CgPNYo2Bno0lKQMnx1iDiilRZhEK3Fal2O6zGI3jv2U+ROXY4Ojg/wLrCIRgxoDc6Z57CJ8+vhzRqBPr37oBMg9+bRVtfwpshynSoXI+NRbXPDfd7cJ1Jep2w2zomoORNQMeY2LUkJcDxkaSOZ7cbjQDFlUZDz4Z1SoDzmE4dy26pkoCS461BxJXz1M7iv6+9iq32ARh14SBkff8yPpTGYGivHmifXoAvn1uBMwPG44JB3dGkKnSl4Mvn8EGIMp09G/GNpfa54X4PrlOVXqRRJBAHASVvAnGYwVNJQJUEOD5U6RYapWMCFFd07Fx2rVEIcB5rFOxsNEkJKDneGk5cKduHD1Z+jKKWPTHoJ/3QNseB0q+W4H3PGAzr3QMdMoW48ibKho/CgL6dkW30e1OIK6HKtHOuw5e+2ueG+z24ziS9TthtHRNQ8iagY0zsWpIS4PhIUsez241GgOJKo6FnwzolwHlMp45lt1RJQMnx1jDiStluvLVqO2xdeqNf/85okmaF2WiA9+CbWLzeimFjh2NI1j68svwIuk0YhkE9m8FehTpcmf72zXhuQ+1zw/0eXKcqvUijSCAOAkreBOIwg6eSgCoJcHyo0i00SscEKK7o2LnsWqMQ4DzWKNjZaJISUHK8NYi4cmzDYjyx8gv84LTBbjPDiL6Y+cuZGNXDjoPvv4rVG77D8bJsDLj8Olw2qgdaenfi1bVn0f3CvujdTsLeUGXshdgZy+9pJlSlcUnSy4Td1jMBJW8CeubEviUnAY6P5PQ7e914BCiuNB57tqxPApzH9OlX9kqdBJQcbw0irnhKz+BsiRMubwCgHZl5mUi1m+ErK8TZ4nK4fGakZWcjPcUKk68ChcUe2FJTYLca4Q1VxiDBE9Pv6nQerSIBJQgoeRNQwh7WQQJqIsDxoSZv0JZkIEBxJRm8zD4mkgDnsUTSZlvJTkDJ8dYg4kqyO4j9J4GGJqDkTaChbWX9JJBoAhwfiSbO9pKdAMWVZL8C2H+lCXAeU5oo6yOB8ASUHG8UV3ilkYAGCSh5E9Bg92kyCUQkwPHBC4QEEkuA4kpiebM1/RPgPKZ/H7OH6iGg5HijuKIev9ISEoiagJI3gagbZUES0AgBjg+NOIpm6oYAxRXduJIdUQkBzmMqcQTNSAoCSo43iitJccmwk3ojoORNQG9s2B8S4PjgNUACiSVAcSWxvNma/glwHtO/j9lD9RBQcrxRXFGPX2kJCURNQMmbQNSNsiAJaIQAx4dGHEUzdUOA4opuXMmOqIQA5zGVOIJmJAUBJccbxZWkuGTYSb0RUPImoDc27A8JcHzwGiCBxBKguJJY3mxN/wQ4j+nfx+yheggoOd4orqjHr7SEBKImoORNIOpGWZAENEKA40MjjqKZuiFAcUU3rmRHVEKA85hKHEEzkoKAkuON4kpSXDLspN4IKHkT0Bsb9ocEOD54DZBAYglQXEksb7amfwKcx/TvY/ZQPQSUHG8UV9TjV1pCAlETUPImEHWjLEgCGiHA8aERR9FM3RCguKIbV7IjKiHAeUwljqAZSUFAyfFGcSUpLhl2Um8ElLwJ6I0N+0MCHB+8BkggsQQoriSWN1vTPwHOY/r3MXuoHgJKjjeKK+rxKy0hgagJKHkTiLpRFiQBjRDg+NCIo2imbghQXNGNK9kRlRDgPKYSR9CMpCCg5HijuJIUlww7qTcCSt4E9MaG/SEBjg9eAySQWAIUVxLLm63pnwDnMf37mD1UDwElxxvFFfX4lZaQQNQElLwJRN0oC5KARghwfGjEUTRTNwQorujGleyISghwHlOJI2hGUhBQcrxRXEmKS4ad1BsBJW8CemPD/pAAxwevARJILAGKK4nlzdb0T4DzmP59zB6qh4CS443iinr8SktIIGoCSt4Eom6UBUlAIwQ4PjTiKJqpGwIUV3TjSnZEJQQ4j6nEETQjKQgoOd4oriTFJcNO6o2AkjcBvbFhf0iA44PXAAkklgDFlcTyZmv6J8B5TP8+Zg/VQ0DJ8UZxRT1+pSUkEDUBJW8CUTfKgiSgEQIcHxpxFM3UDQGKK7pxJTuiEgKcx1TiCJqRFASUHG8UV5LikmEn9UZAyZuA3tiwPyTA8cFrgAQSS4DiSmJ5szX9E+A8pn8fs4fqIaDkeKO4oh6/0hISiJqAkjeBqBtlQRLQCAGOD404imbqhgDFFd24kh1RCQHOYypxBM1ICgJKjjeKK0lxybCTeiOg5E1Ab2zYHxLg+OA1QAKJJUBxJbG82Zr+CXAe07+P2UP1EFByvFFcUY9faQkJRE1AyZtA1I2yIAlohADHh0YcRTN1Q4Diim5cyY6ohADnMZU4gmYkBQElxxvFlaS4ZNhJvRFQ8iagNzbsDwlwfPAaIIHEEqC4kljebE3/BDiP6d/H7KF6CCg53iiuqMevtIQEoiag5E0g6kZZkAQ0QoDjQyOOopm6IUBxRTeuZEdUQoDzmEocQTOSgoCS443iSlJcMuyk3ggoeRPQGxv2J3kJ7D3rxKYfi7H9ZDl8koReeQ5M6JCF9hk2mI2G5AXDnpNAAxOguNLAgFl90hHgc17SuZwdbgQC5R4fXt11Gl8dL8XREhdSrSYMbZGGK7vlomWatV4WKSKuiAfaA0WVSLMaZUPEP3aTsV4G8SQSIIG6CXDSrZsRSyQXgc1HS7Do8x+x7WQZnB4JgAS72YgeOSl46MK2+EmLNAosyXVJsLcJJEBxJYGw2ZSuCWw4XIT3DhTIHwmy7Wa0y7BherccDGiayncrXXuenUs0ASGs/P6zfPxz7xkUVHjg9kkwGgxwmI2Y2CEL9w1tjS7Z9pjNiktcyS9x4S9fHcXGw0UorvRCfBi0mAyY0D4Ldw5ugY6ZsRsUcw94AgkkIQGKK0nodHY5IoGff7Afa/acgdPjq1bOYjTgqu65mNE1F01SzOf+lpNiQSvxIcDMDwG8tEggXgIUV+IlyPNJAFi24xSe23Yc+wsr5LnMZDDAajKgeaoFT43tgItaZ/AjQSNcKKedbhwtdaGyxvNFI5jSYE3uKahAUaWnwepv7IrPOD04IvtQfHzzH2crPPjmZBlOOd2Qzv8s/81hMeKvYzrIESypltieE+MSVx74LB9LvzuJkzWMSrOYcP+wVri+V1PkBj3MNjZYtk8CeiFAcUUvnmQ/oiFwuLgS4uHmRJn/AedspQeHCitR5vbh+8IKFFZ6cazUhVK3N2R1qRYTMqxGmIKWBpkNBvljgPhf8NEl24ZM63kRxj/JGtA+015rgm2TbkMThwXmoCrsZhM6ZNkg5kEeJJAsBCiuJIun2c/6EAjMYV5f9Tc48ZH6VLkbHklCUaUXr+89i91nnfDUKCemrj55DnTOssOmwpUBYh4W9uv1EP4RPhHLjfV6uLwSvDrun/Cf34fnPSjGo4hWCefVh0e1w896N5EjyGI56i2uiBvCTf/eh//8WFzN0EDj7TNt8o2gmcN87qE0+EG0a04KMm2xGRtLx1iWBPRMgOKKnr2bXH2rSzgRD2xun0+eFMU/YiL0SoDL65PnHvFAIH43REipIibOaDOu2EwGOSw0+BAPtlaTUY7ODD5EVEzNXC7iXKuxdh05dlPIJbNdc+zItFUXYnLtFrRKF8trqzfYOiDmMH9Mcg0SDfSW4ooGnEQTwxIod/twqKgCZTUE+tNOjyzoV3irR0SG+gouKj9TIT4AuFEpJqmgIzCH1XyJk+ezqpc70YT4QFBTWAlUI6JYxJwTaa5rLBfr/cW8sbiy3YYlUNez4e+GtcYv+jVDU4clJkPqLa7sOF2OX6w7ICeACXWIB0z/g+f5h9LgB1GhvIobRYrZICcbFF8WW2dY5bBt8bDaLVuILyYwdDsmf7JwkhCguJIkjtZ4N5UQTqL5klLXBCk+xjT2A6n8YCxHylQ/5LmwRsRpuIdoIdqI6JvgWoLn0OCag+fT4N8Dc2vwb5xnNT7QVGA+xRUVOEHnJoj8jqGWLYRbzrD3bO1oCqfHi0PFLjnqMfgQEQmuEJEJ4b5sh/oKLuoT85X8JbweAQ51zVN1zXM6dz+7RwKKE6hrTP3xwra4qW9T5CQqcmVfQQVu/GA/th85jX7efejkOworXNhp7IAdpo4oM9ij+lIo52kx+r8IigdPEaotHoLFA6f4LTh0u3W6BXkpFjm8OxCiHfyFj1/1FL/uWKFKCVBcUaljksisRAkn4ZCKCBMRDSkSj3XMsmFvQQX2FVbIkSw1j8kds+Ts7w6LCQcKK1Dsqh6+XOHxQURjiq+XwcfRMpec5CxElarxdPAcGmxU8Hwa/Htgbg3+jUukVONOzRpCcUWzrlPM8HB5KcJFf/xY7JJzHdRMY5FfUonT4r5b/XaMSq8v5LKFcFETIrdCTXFeCBgunz/qUW1HfcSVLJsJzRwWVS4VUoKv3WxAmwz/PK/HI8VsRJt0q/xsotcj22ZCizSrKq9RscT80S1HsfV4Wa17RZfsFDw3rgMubJ0uB4PEctQ7ckUos//vzffRafdSDPTsgUOqgAESKgxWWWB5PusG7LO0R0GlN+TDbixGBsoGIl+CQ7SDv/AFvuqJQRiIhhE5X0TSQpv5fDQM18TXhz7PURMBiitq8ob+bFGbcJJu9S+pEV8PRHSjmKjFfVzMCYH54GBRJV787wl8dqT4nEgiktWKBIC39m+Gztl2ebmPeBCvuW5aPGiLOa3m7/4lSJLYeKjaIZIN1hRohAhzvEyEg1d/IxA76ZXUWIsuQsx/FGKOypPjNdQSqcCHEiHqBB+xLJHi0mJ13XcorqjLH+GsCRX9Ie5D4v5Zc0mM+D2Q2yq4vnBLX8LlpQgX/eGuWtIZaamMFqh2yLQhvcbLcThRINzLtNhhtW2GDa/sOi3vFFRS4wOAmMt+ObgFRrbKgLgvBw4RySii/WN79dMCVb+N4T4eaKcHkS0VU6D/OUavHoQsTKh1OZt4vvviaCme+fY4tp4oPadX9GviwO2DWuDSTjkQAmasR73FFdHQgdd/A+v/3kSKt6TawHbBgpM9roVzwI3wpLWAaCTwMCqyXwtVWnwhLKjwyg+jYu38weLKWjeTWDsTKB88GMVNJ+DUwBe74DXxwevgAw92DrMJImdMmsUIRsPU1ws8ryEJUFxpSLr6rluLwol4lhT3cvFPuIlaCCFC4Pi+oAKny92yKNIqzYa2mTbkpZjleUCpQ8xZNaNZxAuEeLmoGQ4u1t7XFG1EmVBijshkf8YpbD9vafCcGWx/8PwZ/LuSc6lSvGrWEypXjSgTyxKpwNLi4LpjWSIVPM8H18ElUvXzOsWV+nGreVY0iU+Dzwm19EX8PVyC0VDRH3I0h7hP1VCR/Tmtakd5xLP0RRlKsdXSItUiC/M1vz63SLPIm27U/D0g5NfMp9Upy44Ma+0XrVD5uMKJAuFepgPlDxRVyBuFvHugEIVVO7dk2cyY0ysPs7rnoUWqtdGXuMZGn6VJQN0ExL1P7BpU7vbKz5Bi/IuNCnJTLHLEVH10r3qLK76iIyh94zZ4Dn2OWp/1xC+2dMCeDZj8SWsDD5jetBZw2XLgM5jkJE5y5l6zHZXpreE1O+T/LnJ5IBTtY8YmOG3IgAdGOUGU6HiJZMHXlbk467Up4q3gdfCBBzsj/Gvj5S+iQWvcA7tIBO8cwSS9iriBlcRIgOJKjMCSpLhehZNY3CdECzGPiDEiHnr9OUq0cQQnNwxYHAhjrynahHvBCRWZIx4cjpW5akWRyjsvVXiqJVBMliVSwfN88NURyxKp4MjY4DqScRepZBFXlEp8Gm7pSzSJT4OvtVBLX8TftZRgNHiJZ3DfwkV/iJ07moulMDWWioRbfhAQ5kOJvKHmh3DlQ0XyKT2ziPu6SOIuIlfELkJiO1iRk1IILOlWkS5BK7OZ0mRYHwk0LAExhwkxJd3mz/0az1FvccV7YhfK3volPEe+Dd1+uMWDRjMg/gl63JXEzcJkAQxG+auf+MonPty5YYYXRkgwVCWIkuCFAU7JDK9UveNFtqYos2TBJZnk9ZSiniKvBQcMTVEKezUbjxrycMYoRJvzCrRYznTY2Bzlhuplg08M3FiDlyWFStIbHA3DJL3xXJ48NxwBiivJd21QOIne5xwf1VnVlZQxuDSXSIW+zkK9WAVHxgafFcsuUkoskWqsCFuRS+OV/52C2OBAvAyKj1HTuuRgXLusWjtgRT964y8ZS+LTcEtfGjrxaSghNf6eN1wNoZa+iNZEviuxbLPm0TFElEdg6UuqpXr+DEPVsoGa7zPhoj/ER1F5KUyN9x81Lz+oj2fERwJByhjni1592uY5JJBsBMRzY6bVBIfVFLeIWW9xxXf2oD9yJf/rMPzrysGrrNu8BrMcDSNaDXzhE0KMC2b4any3PCfaBN2ZZQFHLlv9pv+jIRdnjJmyyBM4nLDhsLGZnLQ3+AiINjD4VS9xP/SabDhqaSGLNkzSq6zPk7k2vjzqy/sUTpT1J8eHsjwj1cYlUvGxVmKJVGPsIiUSQP9m0w/46HCRvE2tz+ffkUssm5g/oDl+1qepnGgz1BEu8amoU3ytF8vrgo9wiU9jWfoi6gsVzRFu6YuaE5+GYhousakc5ZFqgbXGtu7hlr6IZSd5DrO8mUTwEWrpi/i7HB0Y4iOvaC/UlvaBDSziGzX6PttwYidM+z8EivIBnxfI7QRvl0mQsttXfZzWd//ZOxJoDAKqEFfgdcviimv3+4CnshYHX5Me8DXtBVgcgKcChsJ8wF1erZyx5AgMzgJAqr5zQ2NADddmcPRMoIzPEBBiqs8o9RFtjEaTHLYuFHePyY4jpmaoNNqrtuz054s5aWqCUksm8lJTIJJaiS2qs1JTUZHWBh2b5Mj/zSS9arpqGt4Wvjw2PGOlWqBwohTJGOopPwvJ4oDBEj4SMYbaWLQRCHCJVHzQG3oXKZHz57uqiJWalorlUhc0S4OIQRZLusWy8OAjXOLTcNEc4RKf6nnpS7jEp+GWvoRLbBr4veZeK7EulYnvauTZ0RIw7X4bpq1/h+HMPhh8bjnrgmS2QsrrBvfI30BqOZACS7QwWY4EYiCgDnFFLNv5fgOcGx+F5/gOv7padUjZHeEecz+kFgMglvwYxCcAr7hJ1NhXTdw4gs4LnC9uKqgsrobE4DwLQ+mJWkKO4ewBoLKkRtkCGMuOA15XDFgTWzRW0UZE5QTCIIUQYzIa4TNaYDWbZGEmsFTpqDEPRaZMmE0W+SuSvH2Z2Q5nWmukpabLoo34siTCMs1ZrWF05ALGoJBOSwpM2W1hsKYmFghbi4kAxZWYcDVYYQonDYY29ordTph2rYVp5xswlB73LzN15MLbawa8XScBKdmx18kzdEeAS6Tid6lYIiX0EsEy3I62gUgJIZjUzBcUvwUNU0OsiU9DLX0RloVKfBrr0pdwiU/1tvSlYTypklrLz/jnokjvIsXHYHCegcHnATxOmHb/C8ZTuwHx38GH0QJv2+HwtR4iCy2SI6f6s3vg/SunE2DLUAkAmkEC2iGgGnFF8lTAV/gjPD98Ac+pfaiodMLTtBd8QlTJag+Y65l0VtyIaoouIrrFK2421QUag1y2hmgjyoobU40ZPWlEG4NI1WeQ09rIXysMfiHGaPRnPQ6IMQajxa+AVwvAMcJg9ue/CT4MGS1hkIUYf4JiuVqLPaQQY8xsRdGmge8nFFcaGDAACicNz1jJFkzfLIX523/AUPjD+QdTowmSLROeMb/zCywikpIHCTQQgWRaIlVXAtuGWBge69KXcIlPwy19iTWaI9TSF3FpJSLxaQNdwpqvVnKXw1CUD0ONSPlqHSsvkEUPg7d21P25csVHYSg/Gz6y3u2EsbiOdsR7TIh3kWq2nPvILBJO+mBwl9UWVgInmKyQLCmAyVYlrIRYj2W21np+F6dLZjukzLZyRGetI72F/CGi2ofWqkK+nI4hxRrJngWkt6z/e57mrzR2QG8EVCOuyGAlHyR3BTzuChRVeOAyWuVIiZov56pwAkWb+rtBTjhs8i+qrjrElxiYat/IDYGkxfUUbUT1prxOMNqrq+8GRzaM6S1gqCHamfI6w1CjbP07qo0zKa7E5ycKJ7HzMxQfAcrPxLyMU0QXGmpEItbZutsJQ9GPtZaShj3P64bp+DYYSo6GjIaUcjrBl9sl9INljUol+WEyvU4TAwWklGxIac2jf8gUD7lZ7Sj0RE2YBdW4ROpomVvetlLsbhLqCE6AGm7Xl3BLX8IlPo116Uu4xKdiubWWdhFT+whImKAhkruK+cRVPbK9Gh85Ut5V6+Nq9TLiY6075E6n58rJ0fZeGMKFZolIfHnZTo2Pu/E4K9xGIOcmG6naM3hMTYnndfF+VuPDqfwaJ3Z1rfF8f65u+Rm/dsJiWYiRP87WFnh8QqxJqf4x9lwXwsyvkeZRKa0FkJrH5VAxOZyFYyWgLnGlynqR1VrsyS7WwCbd0UiijdhCs9Lrg9g601Z0EGZ3qfzfHq8kh+ymeorQ1HcWNohJRKVHCNFGWGoQN/Tg5Ur+H2GQJ4HqN3ODrOLXWFGc4hdiakZP6UG0kcrPwp2/Fb7iIzDYM2Fu3hMmkeisvpFiKr006mtWYwonrXyn0NxQjOYpJthNBoikgWIrxVy7GRk2k5wfKccutpAU+ZTEtooiIaAB5oKDsLhL5Ad+kUgwkBA7IoNYBYiqykSeqzq/2oVqWEQOSuKfGD0jvg7G+gAqynvd/iWl0Rx1PeiKB0oRqRfiwbJm9WJ9ezTlzp0nHjzFfalGMvSwZp8TpaPf6i/Sw2rIduSvlG0Aa/SROuG+UIbrB79cRnNhqrtMPEuktp0qwxNfH8P3BRW1OjmiVTrm92+O9pn+6OVw+V/CLX0JV17dNBNrXVIKGgJxfeaTxLqm/q3VJa7Ik2/080b9DYnzzBC7wgZqDDu/RppH5ef+mlH2/hp92Z0ghfoYcu6jh7VWZ6T0VlxWFaeL9Xg6xRU9ejXky0zk5VFen3jPkSCy3Rtlpd5XtVuS/4XECB/MkgcFFW4cL3XJSeWOlrmAM/vhcxbJWfkrvJK8haJ44crznoZNqi7EdPIdQYZUPRFxtlSCFpLKRZtzqnqN5U0aF23cuz9AxRcvwnt6HyTx8in6abbBNngObAOuhjGtiepHh6/8DHzFx0Mmwo5kvPfMfhQWFaDc40Wpy4sSlw9Oj08WdUXCwzNVYqOc5NAnwS1JsHgq0Mp7AmavU97iXYwB8f91HeIabymu8Rrjoa7zzPDAAq9fHAGqRBLxldS/HM+fL0k8HtV4QKrPA2OsAsS5pxtP3aHKdXVUbX+v66G0rr+rrT817YnwsBrKdJHrDLJwXTONZYSOhvtCGe6UCF8uQ9oUKSw9XBsRHpBDt5ESs6jEr6L1u/jFR51/7TmKnds+RtbZncjxFeKEMQdlrUZg3KAhGNgqByIyRU8HBQ09eTP6vkhmG6SMNpAsEXIROkQEYzP/kp0wh5TRElKKyJVyfnl99aKSnHPF9OOXIaM2Pb2ugK/lYP/qgKDDUJW3pVaeljCbiYhTxTO/2nNTRuWhMPOW15WrmQAAIABJREFUFGl+klMiiGicGJZV2bPhCxehymVVUblK7YUorqjdQyqzL/jrlIgwErs7SZIP4t/FO4f8sil5YZK8OFBYjuJKr7y1otgW0eOuxImSCogoGY8POFhcAafLn47XUOMTdmfvj8jwlVXrvV+IOVPrJbWldBq5viJ58+vAYZcq0U46CQcirINtbLaNKNr4RMTK7n/De2pvVUjreRjGtKawDZ8HY0ZzSBXFIZdGRELnEWJNRfXE0HWidjvhKzwc/dKNqgolsQ45RP6kutqTPC74fF5ZTBTXrIjOEjfD4P+vKZwYIcECD4xRCCrB7ZvglUWSmtd4XTby7w1LQERLiCU4Us0HWMkLY+EhGFylIQ2Qz0ttDvGQHHwYC0SIeYzXfcN2Ub+1RwhLD/syEqOAI4tJUUYonWszwlfRUHZJkR6yw71U6XCpmdhkwLXxT3Dv2wSTuwzinumBCT6LA7aRd8DUa6oiiTUpaOj3lhCpZ4kTNAApt3Pka1W+d9UhVov8XmGWyZzrZ6SX+qpCxtO7Ydq6FKYDG85v1mG2w9P3Gnj7Xwspo1VtUUDkdZET4Fb/cBR2MxHRVpjclOJP/iXAp2s/RwqxpugwDK7qH1xl0ysKYCgRH81qbySihZ1h6xxlgbkoRIQql1XVSU8TBSiuaMJN2jQykJBPvIu6fD5ZfAle7y2iAsQLbLnHh/ziSvn/j5a6ZPHF5HPhUKFTjoQRa7FPlLvh9XohvuaLl9zgwyyJ38XL6/nDAJ/8QisiboIPsdRCFmKCtuy2w4W2vhNIlaqHJAvRprWxFHajT44aEInlrL5KZFQcg8XrVK9TohFtfB5ILpHsLMTW5WJXLnum/4tIrEswBJUqwS0mQFWRE/VqL6aGWDgWAmEFiLoqyahKahdqfXWEc0WOEinW3QksKZCy2gKRvgSGavPcA07tL06mna/DtG2Ff1e5ajcbO9xjfg9f+wv9D8jBR1XEX11ozv1d7P5Qciz6negiPYyGa7SkKpFiqHEe4hyDpxxG8TAcKYFj1B1kwToJRHjIDneuLpaa1YgiMh7/L4wHN8Eg8jDVmN/FC6C3+xQ5iaah5IR/KUeYQ+RJMsqJQ2vsjhIon6gcGqK9+kQQ1nnBaKdAsgoakJeChsgr0hiu87lhcBYBZadgKDgkb+Ih5+jKaOWfZ2sul28IG6vyzdTe5iuQz6Z2nhlDpOS9YXaGFXOWIcwHunA7xMrdDTNH6mYu5LKqhriqI9Yp5iHDj1uQ4i6CPT0v7nQLkRK+G6RA1swoupnUOVei4KO3IiJ6wO3zyVEEwvdyRAxwbtmFSHInIl3EJXSk1IUzTrccYXCgsALFsvjixfEyN4SYI5Yq+RPjhaYkIg9EVE11IUaCVRZtqt/khQBjNfjLio8NYvmFEG2MPo/8/8FHT/NZdLWVwW6Q0NRhlvNhZBg9aOM7gRRUyNtYp1tNcg4Mb/ERSGVnqiIu/LVIHhG5EUPSzbgvgrrW29b197gN0E0FySpARHSgyQI5lDbWQ0SRxLL8RNQvyse6bKUOu0TSXOPud2D6/gMYT+6Uo1uknA7w9pgGX6exEAnz4l6vLj9AiiSGdS8tq7pLVCVXjD7poSHm3Db+/DTR2xThy2S4F2DnWb9o5Yk+qlAkMkZl9FFBuvi6GevYaczysS41qxFFZHBXhBcjxDboVrGEwiB/UY+YOyl4t5TG5NFIbVPQaCTwam9W/njlkm/rhljzgKm9bwH7In2gC7NDrPz4EHaOjDAXRvgwwmVVtZ/71LCsSjKHX+arZM43047VMG1/VRb6DOJd02SGMSULtgGzYO03s17pFiiuaOUmpGE7Q0W+CPFF/H4uMkZEw7jPR8MIsUWILyJB7zEhzlR4Ueb24scSlxwto8RhM3hhM/iqcmOIpHsiJ4YEi+QXbcRuSKYqgaaVA8izGZBuMaFDlg2pFhNybUa0dBhgNwFds1OQafOvo/UV/QhfWfWQSsnthLfgMFAjnDI20SayeFLX1pixMjOkZMHlaAaPwSonqpaTJfskecmY0NKEv0LtFHHUmIfThkw5BimWY5+pFUpQPQGn2NWhqUMkgDWiRapFTg6bZ7cgXSSHtZqQm5EOc257RSMg9CxAxOIPTZZ1lfmXBnkqIAlh1WyVt2L272CngUSAiYIe9stkGAMiPOiGM9kgJ3qP4V4d7utmuAYifPUMa1O43AThTogQ6h7ulKRZalZnHiN1i/2+LBFxF2FXMEtVUugI27dHs1OYJLarjbTTSQKXnKgqQiNR9zoNt8NdIRV0XqQPI0ovqzqzDwi1Q2J9l1XpYflyfZZVRVrmW5/dqkIl+i89CdO+dTAWHKy+BbrBCGN6M6RethiWjiNj3qmK4oqCY5dVxUcgOBpG5InxSEHii8+fuFcIMmJZkliGdKzMJb/0B6JhRII9kSdGvPTLy5KcIjIm2i/MkW0XL/mBHVysJv8uLyI5qfhdPBvZTEb5v1PMBrRLMyLVKCEvxSzvFiN2humWZUOG2YcUkwFii8pUa5VSLF5y5PD/IDtFv0NsJej54XNUfPosvGcP1jJW7K5kHXAVTC37+XdaCjoMlhQYs9vBIH9JPH+c21Wn3C0v7RLMDhZVyiKW2AGiSHwMlxOv+TOPVAUnnUsIG/jvmsa4YYInihBbwax11W46nbLssFltaJZmR47djCYOM1qkWmE3G2Xu4n9mU3CS2KoEsSajv7+xRk7Ed6nybJUT4EOpyh2khHn1WZYY5iE6rBgTKdQ93EkxLjULm98gXP2JWGoWTbLLOsWV2h1QjaAhTKtr3jAYIMllIoiyYgcTeaewCGVEhF645JlKjAPWoVsCnMc06tpQO8jKXannsqpwc0o9l1WFiyrV+7KqkIn+RWSlWFIdMt2CEY4JD8I24Cp/2oUYDoorMcBiUfUQCE7SG8gDEyy+BC9L2l+1FEnsLJNfUimLL4FoGFHPweJKOU+MEkfwFpJCFAgWX8TfRHSMVewkYzCgdboFeSkWedlR1xy7vCzJYTbJ21emWYxonW5DE4dFFhfk27KrHFv+/RKa7Pg7siqr55XY3/YydBi/ELnNOsgPg9W2Iy7zoMBtwKFiN8rcPnxfWIGiSq+8rCuwpEuOLhJ5dqqiUuQdd6Je+lCbnMh10ybdJi+t6phlk5dXCaFJFk5SzGiRJoQTk8zHvx2xEKf8u+uIf4KFKyX8wjqSiwAfSpPL35rubaxRRBEe0MOKRLEuNYuQ7DLQhvHQJzB//ZKc4LLm4WvaE57hd0DK7Vr9TxQ0NH2p0vjEEuA8lljemmut3suqwkWV1nNZ1dn9MIRaAqyF3arq+EhgHzEf9mFzYUxvHtPlQXElJlwsrEUC8STpFeLDgaJKlFRWJeltgGgYwVSOfBEbXcAAi4jQEIKDEBmqoja6ZNtgMRqx69hJ5BXvwXD3fyF2YnIarNhm6oJd9h5o17INClxAqctH4USLFyptVowAH0oVQ8mKSCA0AVcZzFuWwLR9JQxiZ5GqQ8ruCM/QW+HtMlGR3YKInwSSlQDnsWT1vAr7HWlZlRxZU/sDtTZ2q4q8fNUx9h7YBs+GwZETk1MUE1dcbg/OlLvkvAw8SECLBMIl6Q1EcYjIDnn7akg4WuLG2UqxPbWEQ8UulASWIpV75DFwXESLVIZP0hsrHxEJIkKPRbSJSfLAIVXKW1+KjDEVsKLSICJcjHK0SbjlOtG0aTOKiBqrvLypY6Y/4qS5wyxHnOSliH/3L9VhxEk0NFmmsQjwobSxyLPdZCJgqCiC8dQuGMpO+terW+zwZXeGL7MVYHYwz1EyXQzsq+IEOI8pjpQVaoFAIP9areh5/7KqkAnSA0t+Q0XcR9itynz4U9i+WwljydFaZAxmO1KveArW7hP9y0hjOBQTV8rKnThVWkFxJQb4LKpdAoEkvaIHrqolNcF5YoToIsQYsQTpSKlbTsJb6PLipFOILxJOlHtwttKLMo+Eo2VuOD1154apKz1gXX8XtrZNt8hLjlo4TMi2mdEq1Ywcmwm5KSY0c1hgNwULJ/7lSxaxsYtI7htY5qRdt9FyEiABEiABJQmIrWMDecPELkFiu3PmwFKSMOsiARIgARJQmoDkk/OtpOxYiZSdr8IoPhJUHUJYsfabAfuFC2DKaRfzTpOKiSturxcFTo/8osmDBEjATyCQB0YMtPORL/7EvOK/RXJesflRNEl6hQjj37I69Bhr7rAgJ8WMNulW5KaISBMLxG9iF6O2GWKHI2PVkiMDLCIhb5VYIoJi5H83+JPz8iABrRPgFz+te5D2a42A0rvVaa3/tJcElCbAeUxpoqyPBGoTMLhKYDr1PxiPfgur8xSsqVkwt+gNc8t+MKY1jXmnINGCYuKK+FJfWOmptjuL/DJnNMovbKUukUBTkrdUFfklxDucWD4RSKAZ3N1wZWL9nRcRCWiJQF1JevecdeKRLUex+6yzVrfEUp3fD2uNEa3SkWIW+VsMcqJcOTmsEfI4rMqLqyUktJUE6kWAD6X1wsaTSKDeBCiu1BsdTySBkAQ4j/HCIIEEERBLh9wVyDD5kGKzwmixV+1EWr8vzg0mrogXvDSrSX7BE0rKWacHVpPYqta/Za2s7ECSl0uUuXznvsaLHA+hygR2Wal5brjfg+tMkGvYDAk0KAGR+2Xl7tN4cfsJeevkwCGElcs752Be/2ZyhEr9bgUNajorJ4GEEuBDaUJxszESiPiljnhIgARiJ8B5LHZmPIME6ktAjLdMqwkOq0lOiRDPobi4IpZBOCxGOXeDqeQ7vLr2LLpf2Bed22XBYXTh1GersOydLThY3Ayjr78elwxsD4NPRLz45PPSLJ5aZcYPao9cawWOf1L93HC/B9cZDxyeSwJqIyAiwPYXVeC/p8pxuNglL//pkm1Hz9wUNBHbOjM8RW0uoz2NQIAPpY0AnU0mNQFGriS1+9n5BiDAeawBoLJKEghDQNXiiogsSbdKKDvwEf755of4T34PzLllCoZ2b4KU4xvx7Nun0alvT/RIzcd7nxhwwYQhsvDicnmRbjMh5dTHIcv0S92GF0OcG+73QJ3h8lPw6iIBrRIQ13SFRyypk2QxRSyzE7v3xCm0ahUH7SaBWgT4UMqLggQSS4DiSmJ5szX9E+A8pn8fs4fqIaBqcUUsA0q3unH24DGUle3Ea//2YviUERjcowkqt76ENwuHYMSA3uiceQqfPL8e0qgR6NatHYweLzJsJlRuezlkmQ6V67GxqPa54X4P1ClywfAgAb0R4KSrN4+yP0oS4PhQkibrIoG6CVBcqZsRS5BALAQ4j8VCi2VJID4CGhBXjIDXBxR/jRdWnEa/CT+RxZXyL5/DB9IYDO3VA+3TC/DlcytwZsB49OnXFTZ4kWkzofzr50OW6ezZiG8stc8N93ugToor8V1sPFudBDjpqtMvtEodBDg+1OEHWpE8BCiuJI+v2dPEEOA8lhjObIUEBAFViysiCYzZCFiNRliLv8Lz/zhVTVx53zMGw3r3QIdMIa68ibLho9C7Vyc4JB9EYs6Sr5YgVJl2znX40lf73HC/d+/REWavFxRXOGj0SICTrh69yj4pRYDjQymSrIcEoiNAcSU6TixFAtES4DwWLSmWI4H4CahaXBHbLYscu2lWMxwl58WVgd3zYDm4Fk9ssGLY2OEYkrUPryw/gm4ThmFgj2awAXLOCN/BN7F4fe0y/e2b8VyIc8P93r1LHjxBuxDFj501kIB6CHDSVY8vaIn6CHB8qM8ntEjfBCiu6Nu/7F3iCXAeSzxztpi8BFQtrogkm+LIEOJK6XlxpW/XPKR6z+J/H7yK1Ru+w/GybAy4/DpMHdUDrbw7z+0q1LudhL3vhyhjL8TOKH+fMrIHHBYJlR5f8l4l7LmuCXDS1bV72bk4CXB8xAmQp5NAjAQorsQIjMVJoA4CnMd4iZBA4ghoR1wxVaK42AtbagqcPgl2swHmymIUFpfD5TMjLTsbqXYLzFIFiqrK2SxGeMsLURBUxmwxw2qUgIrq50b6vdzNJUGJuyTZUqIJcNJNNHG2pyUCHB9a8hZt1QMBiit68CL7oCYCnMfU5A3aoncCmhBXRP4Um8kgLxESR6nbB7FxT4r43WyUf6/0eiFJkLeTDZQTy4pE3haL6XyZCo8kl5PrDDo30u9enwTuE6T3oZC8/eOkm7y+Z8/rJsDxUTcjliABJQlQXFGSJusiAX+CTXEYRM4EHiRAAg1KQBPiirgXBN8OxD1C3CbE737ZBPBVyR/Vyoky8j/ny1TdX2qdW9fvDeoFVk4CjUiAk24jwmfTqifA8aF6F9FAnRGguKIzh7I7jU6A81iju4AGJBEBTYgrSeQPdpUEEk6Ak27CkbNBDRHg+NCQs2iqLghQXNGFG9kJFRHgPKYiZ9AU3ROguKJ7F7ODJBCZACddXiEkEJ4AxwevDhJILAGKK4nlzdb0T4DzmP59zB6qhwDFFfX4gpaQQKMQ4KTbKNjZqEYIcHxoxFE0UzcEKK7oxpXsiEoIcB5TiSNoRlIQoLiSFG5mJ0mAX+Z5DZBAfQjwobQ+1HgOCdSfAMWV+rPjmSQQigDnMV4XJJA4AhRXEseaLZGAKglw0lWlW2iUSghwfKjEETQjaQhQXEkaV7OjCSLAeSxBoNkMCcC/O1em1QSH1STvWhzPEWk+NEiBkR1FCx6fhMJKD1xeboAcBS4WIYG4CHDSjQsfT9Y5AY4PnTuY3VMdAYorqnMJDdI4Ac5jGncgzdcUAYormnIXjSUB5Qlw0lWeKWvUDwGOD/34kj3RBgGKK9rwE63UDgHOY9rxFS3VPgGKK9r3IXtAAnER4KQbFz6erHMCHB86dzC7pzoCFFdU5xIapHECnMc07kCarykCFFc05S4aSwLKE+CkqzxT1qgfAhwf+vEle6INAhRXtOEnWqkdApzHtOMrWqp9AhRXtO9D9oAE4iLASTcufDxZ5wQ4PnTuYHZPdQQorqjOJTRI4wQ4j2ncgTRfUwQormjKXTSWBJQnwElXeaasUT8EOD7040v2RBsEKK5ow0+0UjsEOI9px1e0VPsEKK5o34fsAQnERYCTblz4eLLOCXB86NzB7J7qCFBcUZ1LaJDGCXAe07gDab6mCFBc0ZS7aCwJKE+Ak67yTFmjfghwfOjHl+yJNghQXNGGn2ildghwHtOOr2ip9glQXNG+D9kDEoiLACfduPDxZJ0T4PjQuYPZPdURoLiiOpfQII0T4DymcQfSfE0RoLiiKXfRWBJQngAnXeWZskb9EOD40I8v2RNtEKC4og0/0UrtEOA8ph1f0VLtE6C4on0fsgckEBcBTrpx4ePJOifA8aFzB7N7qiNAcUV1LqFBGifAeUzjDqT5miJAcUVT7qKxJKA8AU66yjNljfohwPGhH1+yJ9ogQHFFG36ildohwHlMO76ipdonQHFF+z5kD0ggLgKcdOPCx5N1ToDjQ+cOZvdUR4DiiupcQoM0ToDzmMYdSPM1RYDiiqbcRWNJQHkCnHSVZ8oa9UOA40M/vmRPtEGA4oo2/EQrtUOA85h2fEVLtU+A4or2fcgekEBcBDjpxoWPJ+ucAMeHzh3M7qmOAMUV1bmEBmmcAOcxjTuQ5muKAMUVTbmLxpKA8gQ46SrPlDXqhwDHh358yZ5ogwDFFW34iVZqhwDnMe34ipZqnwDFFe37kD0ggbgIcNKNCx9P1jkBjg+dO5jdUx0BiiuqcwkN0jgBzmMadyDN1xQBiiuacheNJQHlCXDSVZ4pa9QPAY4P/fiSPdEGAYor2vATrdQOAc5j2vEVLdU+AYor2vche0ACcRHgpBsXPp6scwIcHzp3MLunOgIUV1TnEhqkcQKcxzTuQJqvKQIUVzTlLhpLAsoT4KSrPFPWqB8CHB/68SV7og0CFFe04SdaqR0CnMe04ytaqn0CFFe070P2gATiIsBJNy58PFnnBDg+dO5gdk91BCiuqM4lNEjjBDiPadyBNF9TBCiuaMpdNJYElCfASVd5pqxRPwQ4PvTjS/ZEGwQormjDT7RSOwQ4j2nHV7RU+wQormjfh+wBCcRFgJNuXPh4ss4JcHzo3MHsnuoIUFxRnUtokMYJcB7TuANpvqYIUFzRlLtoLAkoT4CTrvJMWaN+CHB86MeX7Ik2CFBc0YafaKV2CHAe046vaKn2CVBc0b4P2QMSiIsAJ9248PFknRPg+NC5g9k91RGguKI6l9AgjRPgPKZxB9J8TRGguKIpd9FYElCeACdd5ZmyRv0Q4PjQjy/ZE20QoLiiDT/RSu0Q4DymHV/RUu0ToLiifR+yByQQFwFOunHh48k6J8DxoXMHs3uqI0BxRXUuoUEaJ8B5TOMOpPmaIkBxRVPuorEkoDwBTrrKM2WN+iHA8aEfX7In2iBAcUUbfqKV2iHAeUw7vqKl2idAcUX7PmQPSCAuApx048LHk3VOgOND5w5m91RHgOKK6lxCgzROgPOYxh1I8zVFgOKKptxFY0lAeQKcdJVnyhr1Q4DjQz++ZE+0QYDiijb8RCu1Q4DzmHZ8RUu1T4DiivZ9yB6QQFwEOOnGhY8n65wAx4fOHczuqY4AxRXVuYQGaZwA5zGNO5Dma4oAxRVNuYvGkoDyBDjpKs+UNeqHAMeHfnzJnmiDAMUVbfiJVmqHAOcx7fiKlmqfAMUV7fuQPSCBuAhw0o0LH0/WOQGOD507mN1THQGKK6pzCQ3SOAHOYxp3IM3XFAGKK5pyF40lAeUJcNJVnilr1A8Bjg/9+JI90QYBiiva8BOt1A4BzmPa8RUt1T4Biiva9yF7QAJxEeCk+//Zuw+oKK79geNfOrv0pmIBVFBUULGgoCCKgg17bzExJiYaU/5JXmJ8qSZ5aaYYaxJjF0vU2HsvsffYsSA2eu/wP0tR1F2kKiu/Peedk7fO3Ln3c393ZvjtnTul4pOdn3MBGR/PeQdL8yqcgCRXKlyXSIW0XECuY1regVJ9rRKQ5IpWdZdUVgTKXkAuumVvKiU+PwIyPp6fvpSWaIeAJFe0o5+kltojINcx7ekrqan2C0hyRfv7UFogAqUSkItuqfhk5+dcQMbHc97B0rwKJyDJlQrXJVIhLReQ65iWd6BUX6sEJLmiVd0llRWBsheQi27Zm0qJz4+AjI/npy+lJdohIMkV7egnqaX2CMh1THv6Smqq/QKSXNH+PpQWiECpBOSiWyo+2fk5F5Dx8Zx3sDSvwglIcqXCdYlUSMsF5Dqm5R0o1dcqAUmuaFV3SWVFoOwF5KJb9qZS4vMjIOPj+elLaYl2CEhyRTv6SWqpPQJyHdOevpKaar+AJFe0vw+lBSJQKgG56JaKT3Z+zgVkfDznHSzNq3ACklypcF0iFdJyAbmOaXkHSvW1SqBCJld27NzJ6rVriYiI1CpMqawIaKdAdl61dbSz+lJrEShXARkf5corhYvAYwKqMSfXIwkMESg7AbmOlZ2llCQCTxLIplGDhgwdMphatWo9aeNC/72wHxt0svPTpkU4REJCAvHx8WRkZhZha9lEBERABERABERABERABERABERABERABJ6tgLGREZaWlhgYGJSqImWWXClVLWRnERABERABERABERABERABERABERABEdBSAUmuaGnHSbVFQAREQAREQAREQAREQAREQAREQAQqhoAkVypGP0gtREAEREAEREAEREAEREAEREAEREAEtFRAkita2nFSbREQAREQAREQAREQAREQAREQAREQgYohIMmVitEPUgutFIjl7NJZBO+OwXXYS3RpURdr/UcaErqVRaE1aOVal7rWhg/+UdP3RXEo1r6xnF+3hKVbj3E9wYQG3YcxqL07Nc0zub0nmDlrDnI1rip+L7xA5+ZO3K9i7CkWrYrCtW1j3OpaY0gq51f8wuKd/3IjHrDvyMujutAy59/kIwIVXUDGQUXvIalfBRTIv9aYXOVgYu3Hr2NqqyxjrQL2pFRJGwTk3k4beknqqE0CxRpTZdcwSa6UnaWUVOkErrP216OYuNenUUsXbBSG6D36JsqQlUwLcaJ9k4Y0sDN6IKTp+6IYpicQk26A0sgQw8cO+HABqeeXMf+CJQ3r1MXBMIydf93Aoacfza0v8OfqCOo2bkgDk1DW79GhZaAnTZzNSb68nb9WbmF3aANGvBZEmwZ2GHGDdZ9vJqO1O/Ub1sBU3xQrazOUhnry8s2i9Jls80wFZBw8U345uLYK5F9rwtbx+/Xaj1/H1LRLxpq2drbU+5kLyL3dM+8CqcBzJlCMMVWWLZfkSllqSlmVSCCWU4t+Yfba09yz787rr/tgcX4LK7ce42ayPT6DBtKllQu2t1cz7Z844s6f43ZEBvb+gxjq35haUevUfx+/m/k7L3H2WCjOPfrgGnucHbuPci3ehKZ9R9LPpyH2UTvyZsPYkX5gRc6slJvJ1jTrP4xeXvWpptS73w/ZqbHEpBtiYmyMoW4Y66fuxcLfm9rJm9gc40kbDzecLcLZM2Mr2b5taOpmT1rILRITz7J0YybeQW1oqUquJB5l1v/WczkyjDhMadTjhdy6mDw4ViXqfGlqSQRUvyAci+DOiZNcv2uIV39/9M7s5Z9z4Tj1eJl+Po4k7l3M4k2Px3v+mKjlqs/VkEgi7yXl1MC+48uM6lJfxkFJ+kP2qSQCiVzetEjtuHowHtMfXJsKXoNa2RNfrSM9TE+zKcaF9k1qonNoZd41p8B1TiHXnEoSTJWzmSW9dhnFcmzVHFbtvkCaqzt2qc4E9PCkviOcUfe94TGW58x0lnu7yhlo0uoSC2REqR9r+WPqodmXd9m6KJQarVypW8hYnLfzEteOnScqMZWq/i/wQkBznKyKNldfkisl7knZsXILZJISc5Llv1+milcLGpsdYs1VG1zr1MVJGc6+jbeo28kLN/0DfLs+HY+W7jS2i2HPkvNU6+pPK9Oj/LhB/fffbcygVXN3WlleYv4BcHNzob7OsHD2AAAgAElEQVT5NdZtzcYrwBN3vd3MCnHCy+gsOy4raOTeCFdlGJv/vodrz3Y0b1gd5WOdE8WppYs5auyBb9vmWF76gy3Z7WndqAFOZtEcnDafSI8AWjavj7VOJsQdYeb8CJoEtqKFKrkSsorPVibS2KspTS1vsyX4Ni79O+DpXgOTyh0I0vqiCoSs5OOViTTxakqj5P3MP6aklW9zGmcfZu5lR3rVjWTXRQNcGz4e759tyB0Tni5WZKZlkHj7ICs3hOPSIRBvk0MsOKon46Co/SDbVS6B0M38sj1V7bj6fOU9GjVrRYuayexf/uDadP8aZHKCxXfq08n8Ijvi6+Vcc45GVaX+o9e5etVQyDWncsVVZWptCa9d1eNW8ldIVZrWb0j19H/4Y6M+Hfp0wDXpb1aq+d7baC9/yL1dZYosaWsZCUQd/Z3gQsZUe7Pca1juUwRhrJwWglP7JlQrZCx+sTwWd69mtKxyk3Wbs2kV2Jqm9WyKtBSCJFfKqGOlmMooEHJ/gJqG/Mr0NRe4m6SaIZJBQowVge+Mo1e1f1l8uQZ+zdxxq6rH+aV/cLNee5oqzhEcov77BZdq4t/CDXfbKI7t2sORo/9y49ZNrmR6MXpsL3yM9vJ7iBMeqbu5bOaHd2N36phFsHdaMHEtAmjV3BXbgsnVxMtsWrST2OoNad6qCQ7WShIOT2dDRnu83BpQ20KVXFlJorcvHo2dsdIFog8ybW74g+RKWjwRiaA0UaLQi2Tvr4uJ8wqkVTNXbB9dZ6YyhoK0+ckCISv58XR12rdsjHvSBibuNqVn+1a0MjvDr1t16dDcipTrJ9TG+9SzeWPCXkHavUP8tfYG1q7NaNnUAd0zv7M2xUvGwZN7QLaojALpYRzVcB35+bQt/i2a0dTegAvLHlyb7l+DkjcyXfVYa96Nad3QpWw6ePXx65x3/YevA3LNqYyR9vy2uYTXrlqXl3Kpqi/N3d2oqneeJbNu4OLfDNPLS7ms5nu3vOSK3Ns9v6EkLSsfgWtrpnK2kDGlKbmiLGQsTsu7X21S7SZ/zbhGnfZNaZSzTMKTP5JcebKRbCECGgQeJFccElcw50I1mjZqhIutMbroY2ptjdntdUzaok+7Tm3wrhnH5p82ouvfES/L0/yyVf33i6864dekIY53lrH4mh0NHGtinXScFdsMade3PS3zLsCtsv9hy906+Lfzppn5VYK//Qeb3p3wbl4b8/y1XxLP83fwSYxc3GjS1Bk7U0P0dXXIvLqSyVsN8fL3xtPyMgvmhlE/0IvmDatirGrtI8kVzq9g2W0nWro3op7uKf6cHULtQB9auVVH+eg6MxIvIqBOQLXO0JXc2G6YsJ4Jey3p7duClhb/Mm0zeCqOcYI66uM9b7+6nHwosWKl0Cfl5Gx+OVNDxoFEnQioEUg8tUDjdWTS6gx8uvjRzimRLT/tQBHoR0uzEywIeTBOc9YMy0uutEjfy54oh8evcwXXG5NrjsTh8yZQwmuXQ/hC1sQ2o1PrVjgmbuenpUm0DvKltobvW8u93fMWOdKepyRwd/dPLFcz1vLHlOoatvScGQHtvGiif5jfghNo3t0HTWM0Z7/8+9UqD2a6NJTkylPqUTlMJRZ4kFxpUCeFE6tWsGbvv9xO0aFa8/4M6+VF/aRNTNt9l3snLxIVn41jx370VT23F7NB4/cz8xbArZ+8j6mzVnM8LAOnAG+szqXRdEAHPJRHmRfiRDtXM2J2r2bt/vNEpJni3KEf/QKaUdtaldzJ/dzeNpkfF/3D9WQjjI300aUxA94ZgG8DY65uWMySbae5k2iFR+9h9PRtQHXTvAVqH0muGKaGcjCvffey7WjdfTBd29anmqm+LGhbiUdAsZpecBHn+MeTK+3s77B98w6N8a5a7yF1w6/8vvEsESgxNtJDp/EA3u7pRPw/G2QcFKszZOPKIpB1Y7vG68hv224SceYKMYk6OHbsT7/AZjhFb2BG/iLs8etzF2TPS66orjnx+9Y9fp2rpiR/1RW55lSWyKpE7SzhtcvdMY2jfwWz+dANDFs2RS+0Bl37e+NWM5YDar5vkpdckXu7ShRb0tQyEciMv8zOQsZU+wbGhK5ewubjN9Ft5IxBuDM9hrbD/Qlj8dHHiBo2MOTCon1kt2qCc11TrixaRZRrWxq71SVx92SOmXWihZs71ZXZ6Oio/+VZJ1s1r0U+IiACGgTSSYhJx0BphKEhpMXHEhOfTHoW6CsssLRQYpSdRGxyBmmJyaRngrGlFRZKI/QzE4nR9H3+m4CyU4iOjiUpNQsDM1MM07MxMlNipJtKXM42emQnxeUeM1sPhYVlbtm6DwZ0RkIkUfHJpGXmN8EYC1sLTIz1yUqMISouibQsfUytrDAr+OtjZgoxcRkYmSgwznkjUCap+e3DADNLS0zVvR1JYkUENAkUXLU9K5GIZF1MFcYY66YRkwRK/UwSE+ILjfes+ChiEtPIyL8yGVtga2GMTkq8jAOJPBFQJ5CRrP46EraWGRer4lGrBg4Whg9fm/KvQVmJuW+m000jKcvw4WtOweucvu79JLtccyQMnzuBEl67Us4Hs+SyDY1d6lMj8zB/7Dele2AbXBLXqv2+haOB3Ns9d8EjDXoaArEn57NYzVh7MKZ0yYyPIS4xjWxjY/SyDTEzV5JybhHBhe6neiuraqmHB3/rpebcsBpjaKhLWkwcGUYmKIwNyUqMIFnXFIWxMfo6klx5Gv0uxxABERABERABERCBiiFQ8Nd4u6I8RV4xqi21EAFtEciMOce6BYvZfiqUeKMaePYcSk+vetilX1T7fTV5+6K2dK3Us4IJaBprTxpTJd3vSc2XNVeeJCT/LgIiIAIiIAIiIALPk0DBX+P1ZOGs56lrpS0VRCA7g8SYKOKS0sjUNcqd8WtsgB4avpdhWEE6TqqhdQKaxtqTxlRJ93sCkCRXtC6CpMIiIAIiIAIiIAIiIAIiIAIiIAIiIAIVSUCSKxWpN6QuIiACIiACIiACIiACIiACIiACIiACWicgyRWt6zKpsAiIgAiIgAiIgAiIgAiIgAiIgAiIQEUSKFFy5fr16yQkJFSkdkhdREAEREAEREAEKrCAoaEhtra26OvrU9qXEapec6gq79GP6vv09HQyM++/Iq1EIqpyIiIiSEpKKtH+spMIiIAIiIAIiEDlE3B0dMTU1FRtwzW+ijktLY2srKzKpyUtFgEREAEREAERKJHAvXv3UCqVpU6uqBIfqvuQyMjIh+qRn1ixtrbOOU5JP6rEj66uLnfu3MHOzg4TE5OSFiX7iYAIiIAIiIAIVCIB1Q8/qnsIdR+NyZVK5CNNFQEREAEREAERKAOB0NDQnNkmpZm5okp8qPaPi4tj06ZNhISEoKenl3Mjk5KSgiqx0rlzZ2rVqlWqGqsSNeHh4VSvXh1zc/NSlSU7i4AIiIAIiIAIiIAkVyQGREAEREAEREAEykRAlVxRJUJKk1xRVSQ/waKaQXvkyBFU5apmsqhmmbRo0QJLS8syeyyoZs2aklwpk96XQkRABERABESgcgtIcqVy97+0XgREQAREQATKTECVBFHNCFElWEqz5oqqDNWaKqpZMKr/PnToEImJiTmJFTMzs5w1V1Tf5ydiStqAmJgYJLlSUj3ZTwREQAREQAREoKCAJFckHkRABERABERABMpEQJVcUX1UiY/SJldU5agSLMbGxjmzVlQf1YyYjIyMMjmGqhDVo0eqx4vksaAy6X4pRAREQAREQAQqtYAkVyp190vjRUAEREAERKDsBG7dupUzq6SsPqokjerRoPy3BqnKLuwViMU5rqqc5OTknJkrqtkw8hEBERABERABERCB0ghIcqU0erKvCIiACIiACIjAfQHVoztRUVHEx8eXaZJFdYCySqrkV1Y1C0a1hotqgVzVf8tHBERABERABERABEojIMmV0ujJviIgAiIgAiIgAvcFVAkQ1aM8qv+V5rGgp0GqmhWjSqqo1oeRjwiIgAiIgAiIgAiUVkCSK6UVlP1FQAREQAREQAREQAREQAREQAREQAQqtYAkVyp190vjRUAEREAEREAEREAEREAEREAEREAESisgyZXSCsr+IiACIiACIiACIiACIiACIiACIiAClVpAkiuVuvul8SIgAiIgAiIgAiIgAiIgAiIgAiIgAqUVkORKaQVlfxEQAREQAREQAREQAREQAREQAREQgUotIMmVSt390ngREAEREAEREAEREAEREAEREAEREIHSCkhypbSCsr8IiIAIiIAIiIAIiIAIiIAIiIAIiEClFpDkSqXufmm8CIiACIiACIiACIiACIiACIiACIhAaQUkuVJaQdlfBERABERABERABERABERABERABESgUgtIcqVSd780XgREQAREQAREQAREQAREQAREQAREoLQCklwpraDsLwIiIAIiIAIiIAIiIAIiIAIiIAIiUKkFJLlSqbtfGi8CIiACIiACIiACIiACIiACIiACIlBaAUmulFZQ9hcBERABERABERABERABERABERABEajUApJcqdTdL40XAREQAREQAREQAREQAREQAREQAREorYAkV0orKPuLgAiIgAiIgAiIgAiIgAiIgAiIgAhUagFJrlTq7pfGi4AIiIAIiIAIiIAIiIAIiIAIiIAIlFZAkiulFZT9RUAEREAEREAEREAEREAEREAEREAEKrWAJFcqdfdL40VABERABERABERABESg8giM2RLC3pvxhTZ4RkAd2tYwK7BNKLsmTmZnFX8GDuyAa1Vlzr8lnZnPF5dq0re1Jy3sTcoMMfb4n3y1VUlgz460rWeDYV7J6SGr+WRNNh3bWXJtSRS1+7bGs4U9ao+cdIb5X1yiZs42Sq7OX090Ey/cGjphpV9mVVVb0NRTX3Au6nihB3m98X9paO3xmPH8o+cJu/+tBXW8BzFypD9Napndd1BfcCxnyrqNDxlqcC4Gpbb3azGaWmk3leRKpe16abgIiIAIiIAIiIAIiIAIVC6B7ivOs/laTKGNXtvHlQAnywLbXGHd6AnMOGFC9y8/YIBfPawMIeHIFMaddWJUh3b41DIvM8jMu9v55sM91BwykO5+rljnJEPSOb/4bVZkBdHD35vqZGNooUSp0EdX3ZGzUoi+l4ZBzjY32TIumOQePWjbviG2BmVWVbUFfX7oDY6H7y/0IB97TsHDzvsx43MN+uMd0JzcXFUCZ1dM5bTDIPp1bItLoVmha2wq6zY+ZKjBuRiU2t6vxWhqpd1UkiuVtuul4SIgAiIgAiIgAiIgAiJQuQRKnlyZy2XTJE45dOLV3t60cDIj6dHkSmwIG4LnsGTbRTIc/Rn5Wi+861hyZ/UnnLDuQyuPFtSI38VXU2/TrG87fJvaE7nrK9altadji5Y45ycPMu+y/ZsJ7K01mIHd/Kivyq4kneb3d9dj2rsHnVplsv7r/FkptkTtmsfc5Zs4GmVJgw5DeKWHJ04mIXkzVxqjPDeN6bP3cCWzOS9O+j96u+nyz7JH62mHMmemxj+EGx7nRJQrvUf3I6Bx8WdslCa5Etp2HN16+5Cbq8rk7o5vmHDNjVGdOuBd0xTUGpsQMv+/fJ/fxo8CSdiajfvAvJk9obuYuC6NwI4t8KoexuKCbRzqyt2/b6FwuMv5iye4Hl2D9sNeo5d3HewoMPunYSQrvjhKlrrtVBOZ7hxi/sw/WHdZQbs2DpxIcGVYLy+8nK24P1FIy/u1cp0pStZaSa6UzE32EgEREAEREAEREAEREAER0DKBkidXgknu1IKsG4dIdu9Nx7ZuWJwrOHMlif3T/+CoaUtaeNQm68wyloS7MayHH85hM5kd6UWX1p7UDAtm+rJr1Og6lK4tbbkyczo3Pbrg3bIx1Yx08jQzubv9Gyacqs+IHp3wqWNO/LHpfLLbjn7d/PG2v8LUcWdxGtWBdi5X+HFVFE3cnXGvlc3ZZZvR9Q7CyzWBRW+rtvGjtdtdtrz5Fwkdu9GxpyM3F05lt34LfDzd0T+/Mq+e7Wlhc4Gp46YT3roPnTu0opGDJWbGxZ+xUWbJlfQ77Jn5IX+bDOCFbv64V4nSYNwON/MLrMpvY0d9Vk+4RF2Vj08tzK+sY3RwGn17+eDveI0ZBdtofZk57/7Ojcad6RPYFA7NYVZEM0b374S3rcojz9njLnPHzeCauu2cYtj++TwuVG9OizYOxG/+nl8uePD62MH4N7LlwUQh7e5XLRvqz6S6klx5JuxyUBEQAREQAREQAREQAREQgactUJrkSlqfHrSsEcKi1Ul49OlA06SlvJf/WJDBcb79+QJ1egXSqaUDyju7+enjczQc1QUf+zP8vE1BYPsW2J5cT2h2KGfte9G5XhaHZ5/DMcCTJo2ro8jPrajmbKgeDZp4AbeXutLBy5IL0z7mUNX+dPb3prb+Mabk/9HvdI4fFt2lia8/Ac2roJsQS6bCFGXGaaa9kZcY8Eljz+hg0vr2wqdlEsH/2Y/d4C508nPG7O4efvr4NC4jutHBI5K5b6zGvN9AugU0wjZ/sZdidlJpkit/nr1LjJkCA9WzTgoLajcLYMiA7rSoa4dx+G6Nxu28MtiV38bWySx+K7/t6pIrBdqYdoQp41Zj0qcfQYHuWF5ZwZiVOgzo7Yu/wzWmP5Rc0bCd2XHenXUb357+dG5WDZ0zc3l9pTED+wU8klzR7n4tZhhUys0luVIpu10aLQIiIAIiIAIiIAIiIAKVT6BUyRVVcqKdEzf//pkNBj60Nz3EtDv1GK1acyV9L699/CdnwmJQqmZ7ZKrWPHFk+Df/YVA7HXZ+fAy7/i7EnY3DoVEq++7Wwt/mAn9dr0KgtwceDmYUyK2o/gpn+zdfc9V9KAENUlgy+yx1e3XBv4Uj5kmqhEBe8sDLmtuHt7Fz81Z2XdejQcf+jOzSjFoGZx5sUzC54hzKJxOv0XpsV3r6OGCeeYlVry4nu39PfFolsfitkzi82JH2vo6YP1ShosdKaZIr+Wuu2KYcZ9nyMzj49aGLb0NslboQsl6zsb8h/7yWl0B6YnKlQBsTVZYF/n/Io7NcCs5cUb+dd9py3lxlwoABnenYyA6DK2sYHZxO316+jyVXtLlfix4BlXdLSa5U3r6XlouACIiACIiACIiACIhApRIodXLFvxEWCYeZ/8N+0k1DWG3VkQ+6tsMnew/jZ9+jeZsmtHa2ynuzjRGWVWwwV+pycd5UQmvZcfyOKz28jbi6KxrDtK3cbtCHdo3dcTB/dFnaTK6u/YzJYc1ob3KcU9ne9OjgQ9MaSnQTCiRXfGqhTE0kIS6O+IQbHPlrPWnNBuDnnszS99TMXGkazW/vnaX+K53p6OOIeexxZozfgd2IIPxbxjJ/fIEZHyWMjNIkV/LXXKmpTObGvjlM2W5Eh0Hd8GtQFeWNdYUY32TjKwWTK4dxGtWZdj61UVxYzJiluvTv45/3WFCBNj5i+fgjRAWTK+pnw3Qw3MvrC1Lo2a8Dge5VMLyyjNHB0LdX+8eTK2hvv5YwHCrVbpJcqVTdLY0VAREQAREQAREQAREQgcorUBbJFVv9NO7snM6nM1exz+Ulpr3SEx/7e6z6Kpjopt0J9G+MydWl/LgqndZ9AvBtWBVOzmHuln+56TSYkR0akLljHutOROE8aBDtGjhhqeaVPxlXVvPZj3sJuxdOs9Fv0qdtE6qrnh0qkBDwtNpJ8Lma+Hl74m53h20/zyW6ZT/auaex9P8KJlfmk9ijL34dTTn07WRO1unFwO6tMTr+G1/vsaP/gM741Lr64DEY1VolJQyTskiuqBa0zUy5wZafJ3HYoR8DO/tRz+xGIcYJ7Bid10Y/PTa8OZeYjkPo09OJmL8+49MjLox+tX+5JFf864Wz5IOlJHn1pHsXR6JWTOLTw868rDreQ2uu5IJqa7+WMBwq1W6SXKlU3S2NFQEREAEREAEREAEREIHKK1AmyRUDyEq5zqbvP+Bn3c58NLw3PrWUJIYcZPWKlaz95yJpFvXwDnqBvu0bUNNCH52Y/Ux5/2/0uw2ld2BjlGdn8MnhqvQPbI9XbUv1r1POuMLqzz5h1nU3Xn13JAHu1chZ87ZAcsW3ZRYXVi1n2ZoDXMiwplFgH0Z0a0M95YUCa67YELZgCtNWR9Ji3Iv420ezY+VyNhy8SWaVZgQNH0CX5k7YpBdYy6UCJFdUbwtK/ncVP864QYMhvenoWRPda5qM07iQ38axI/HI2MWiZdu4YuBObw8jVlypzctDymfmin8jC1KPrmfWwuXsvVud7m3NWHvThVdUx1OTXEFL+7XynjWK3nJJrhTdSrYUAREQAREQAREQAREQARHQYoGwhDQS0zMLbUENUyNMclZUzf+kk3gnjmwzUxRKI/Ry1iLJJDnqHlEosTY3Q6GvC5mpxMdEE5OQQra+EnMrK8wUBrnbZ6nWYIlH19QcUxMjdNJiCE8xwFypQPHQsQpWLYPEyHCi042xsjJHaaSXuy5LTllpGFgoUSp0yIiPITomgeRsfZSW1liZGmNAaoFt9MhMiCYyJg1jVZ2MdUjKqWcqGJpiZa0qWx/dh8ot/luC8msemXKPlMzkQo1tjKtgrKd4xDicdIUVpmYKVJw5n4xEoiJSMbAww0RhgK5G42zSC7RRqZdCbHQcydlGWJgYkJiuj4WZEqVBOjH37dS0OT2RO3HZmJkqHt7WKIPYgvsV3E7VL+mJREVFE5+WTezB2Uy+1YjRPTvh7Wjx8Fo6uY3Syn7V4mH/1KouyZWnRi0HEgEREAEREAEREAEREAEREAEReK4E0kPZNW8uyzcd5Vq8IfaN29J5WE86NKiJ5f0s0XPVYmmMBgFJrkhoiIAIiIAIiIAIiIAIiIAIiIAIiEBJBLLTSYyOJjY+ibQsXQxMzLGyMkNhkDfTqCRlyj5aKSDJFa3sNqm0CIiACIiACIiACIiACIiACIiACIhARRGQ5EpF6QmphwiIgAiIgAiIgAiIgAiIgAiIgAiIgFYKSHJFK7tNKi0CIiACIiACIiACIiACIiACIiACIlBRBCS5UlF6QuohAiIgAiIgAiIgAiIgAiIgAiIgAiKglQKSXNHKbqsclb527Rq2traYmppWjgZLK7VaQOJVq7uv0lVe4rXSdblWN1jiVau7TyovAiIgApVGQJIrlaarta+hly5dokqVKlhYWGhf5aXGlU5A4rXSdblWN1jiVau7r9JVXuK10nW5NFgEREAEtFJAc3IlPoRdy+azeMMRrsXrU8XVj/4vDMDPzR4zgzJsa/xR/vzsNLUGdqB1SwdKNEehLMoowyZJUWUjUPSbqRus/fB7brQYTvfAljjkBVH80T/57HQtBnaoj+6mzUR6tKNZE2dsSxS/0Rz9bUVuGXViWfNVKWO2bIiklAokUNR4jT44nUlrFfgP6kaHRnYY57Uh+exiPvk7m44drQlZegfn0pwTNbkUPFe6hrOstOfe4viXxXm6qGXcWMuH39+gxfDuBD7Ndha1fsVxK6dtixqvkHt+DT5yjrv5dTG2pWHAi4wZ0Jb6VZXolqSOZWh1Y+1n7LcMwrtps/vn/5JU6Yn7lGGdn3gs2eAhgaLHq8CJgAiIgAiIwLMT0JBcCWff95PYqNcMX19P6lgbEHP2L2Ytz6D9mGF083TErER3U2oampVM9N0UDCxNUSoMSnaTVhZlPLs+kCNrECj6zdQVFr34Pld832RIX1/qmucWGLt3Mq8frsOrPWpz99u/SenRh4BOblQ1LAn5VZa9Oj+3DP+6GEaXMmZLUgXZp0ILFDVeM8PW8+n7u6k+bAT9OjbELifZl8yJ398kOCOIgd19cNDLxqg050RNUrF7mfz6Yeq82oMObauTWdpzb3F6pCzO00Ut48oiXnz/Cr5vDqHv02xnUetXHLdy2rao8Qq559dTjQbSJbAFtUyA1FscXLKCNK8RBPg0xV5ZgkqWmdUttkxcQlJgF9p4uWKrX4K6FHWXMqtzUQ8o2+ULFD1exUwEREAEREAEnp2A+uRK/DGmvjGPzC5D6RvUnBpKHTKS/2X5B19ys9U4+nX3xinzLKvm/s7SnRdJrh7I6HED8XOtilI3notr/+SPZds5Fa2gXqf8X7cyuazue+U55hb89TRaQ7mJqhkuh8moeYtT/57lWkRVOr08joF+rlTNPF762S/Prg/kyOWaXKlGi8itHNxxnJCs5rzw5fsMdEtn7yI1sasxxmpyc8l/+e733bllfNiRpO0peAwtxWwr6fXnTqDIN/+Z11k/8SP2OAxjRD9/GqiyK/FHmP72Cgx6DSLIK531X+fPjLLiVlHOm6qZGn9nEBDYlrb1bEkJ2cXiWfPZdPIGicbOdB2dd65M3/8gueIRw19551433W18P3MtJ6/G3e8Xl34TGFX7EouXb3rs+7f6tsU+br/aYyjPzeUzNWW9FaBg39TzD2YplvG5PiP8IEt++ZPVZ9Jp6WbF1r2mDPxsOH0LtPOh2ZF5sxAUDe5y6NgxrqY403fUK3Rr7oiVEcRrMlTqknFrH3/8/AebLujj286BU8muDO/nR1v76yzIv57lzJjRcM1S6hZa/tMYHEWO17zkykPJ66x0zs17lb/0+9EnoBO1EtTHQtUyskJTrKh+5Anfx9ezw/Hu5o7NtXXMf+zeQ4muxv2fwf2KUpdC2/M0Ol8Lj1H0eNXCxkmVRUAEREAEnhsB9cmVrGj2/vQeM84qaObfh4A2HjhXV5IZE0GqkRVmptHs/+EXDpg3p03r+qT/s5AFdxszcmhX2hgc4MPgCDxautG8djYn568C7wG0qxXK96vUfO8Wy4J38n5J9VVw/Lsv2aDbio5+jdE9svhBubZn+fn1X7jQsAeDuzcja+90Zt1uzqsv9MS3iurf8suoS97EheemkyprQ4p+M1XYzBUnRrQ14+qPG0jyD6J7n9qE/jaDwxZqYldjjAXR0vYyC8YuyS3DPxXPA/8AACAASURBVJtVE05Sb0wPOvhKvFXW+Hy03UWP1wyur/svHx2px8jBPWlfz5q4A5N5f7MN/ft3o33180wZm3c+c7rAJHXn04fOm3UxV83UmJ9On76dCXSOYNmHK4hu1obWrWqTdeQPpvzrwvDhQbS3/5cp+efKJrf5Pe+//VpakxwZR3JaJmTcYO3U1WT5DqK3bx0MUxMf+75fOwW7Jq1Se4x2jjpEqSmrX+sUlr5/NHfWTJmf62+x89svWJ/dioCOLTE78SdfzYVek16jb4F2PjRec2bx/MQhaz8GD/Gjxq01TDtUlf4vBNGh9j2WazJ0jmHtRzM4XcOL9u1rE7fxe6acb8zYt14g0OESvz7kq+GaVfMWwZrKd7WmRE8uFnMgFj1e1Zxfk0NY8dVXXG/8Er3bmbPvq5Xq460srFyS2fudhvuNulYkHZrKlBB3ujlFsHB3wuP3Hm1sODelAt2vPKE9esXsx8qyedHjtbKISDtFQAREQAQqooCGx4KySIm5zvkTx9izdycHjlwhBif8R4xiSKfG2Mfv4uMvz1J/UHe6eddGeXMzX088Q72X+9DF4V8+n38Lz/YBdPOsjm5CLJnGZijDt/L+PDXfpx3hl3F5f0g0uMPUd3ZSZXhvenaoj3nYFr6eeIQ6IwfQ3eMef76xHMPeI+jbrSk2V+Yweqku/Qd0IaBWgRta+WO3IsZZiepU9JupJz0W5MjNSX+T3qcvnd3vMvU7DbHb+Bazx2mIMbcElr84P7eM1rEsfEuSeSXq1Od4p6LHK2RcX8d/J/5Lo5f70t3HjH+//Q87aw2nT9d2uOoWmF3ieI5P5z7hvKk65xVMrjSyIOluApiaYWqcRfShaYxfbcqQYb3U/PH/SByrEis//caZKu3oFtiGBnYK9FWzAx793laHhHsajuFelZwn7x7dx/Bo+Z3rVbMXCl47rm/g4/fP0vTNfnQtNLmymKzOIxjYuyX2afv55e3NWA4aRFCHOhhEaWif+T7ennyL1gOD6Nm6BhyaxeurDBg4tIcaXw3nk4aF9FG+XzmPlaLHa+75df7ZOySZKTHUBT1lVep79WD4oE40rqUgSVMslIWV9Wkmabrf8LEndM7XnK7VA9/qt5n81+3H7z1i9vL5VxXofqXQ9tTBsqweuS7n+HnaxRc9Xp92zeR4IiACIiACIvBAoJC3BWWRkZpCQkIcCQkJRN86wppZx7AfOJLujqf48NMFnAlLwES1TkpmMpF3azL4m4m80KEm4f+sZuParey/boRrl2G82KsVdSxSOLdHzfcGR/gp/5e+mkd59/2LeI8fTB/VHwyZF5g3ajHZ/frRuVUMC986gOPoXnRs54JFSIFfagv+WijJlecmvot+M6U+uRK59xveOOzCmB61HyRXXM7y0ScaYrd1DAve1BBj7pJceW4Cq5waUvR4VSUerrPuv59xrumL9GmawrwpZ6g/uCddvepgEV9gXRQvG0KfdN58NLnibkPEvkXMXriGg9fTsLbM4rxhRya+M+gJyZVojs7+lnWpTQjs0oVmDhYY5Pyhp+77DG5pOkZOckDNPgXbVdbn+pClvFLw2hG9l+/GHcb51R74F5pc2Y/Dy73p5OeCRfZFFoxaSEaffnQJbEDmYfWG3onBvLnCiP7DetG5cTUMLy3kpQUZ9OnXWY2vpvNJIX1UQZMrBddc0dEzRGFmhbW5AkP9LI2xUCZWJjt4/UNN9xv6bP98H9a9OtC6mRWhe9XcY8St4hWN+z+D+5XC2hPoRpWnMW2pnM6B5Vlssc6v5VkRKVsEylwgljPzv2L65YYMGt4DL2crynPpqMKqH3FmA8uWrWHHqVB0q3syaORI/JvUwkz1i8mdQwTPXszqw2FYNevB0JHdaFbL6v6i/KC+HUkXgvni19WcuByde+j6g5gwrnjtzKnXoiXsOBuPYb3OjHytF9517MhZ7uuJ9SpChyWdYf4X07nsOojhPbxwtip6D1RUsyK0WjYpJwG1yZWMi6uYeEBJT79WtHK0QJdsstLD2PbVB5xxH0PPOrf4euE9WnZohW99m9xfKTHCoootFiaGkBpPXEwc8bEh7Fiwkqw2L9DFtwl2umq+b5LA4nfzfj2tG8L/3jlBw7F9CPKti0X0P/wwdiPWwwcQ5BnFvPEFfmUt+EutJFfKKTyebbFFv5kKY8uEdzjRcCx9gnypm/fm5kvLXuV/t30Z3cuNkE9W5s46cT7HxNkaYjfjML/kP47x2B+sklx5ttFQ8Y9e9HhVtSWDK3+9x6TLTelodYzD2b4M6hKAp4MZugUXnfWtgzJF03nzANVH9SLQzwXjUzN5dZke/QcFEWhzju8+349p+7b4NnfE8vrffLjZhKHDuheSXKnCnVXT+SuyLu382tPcyQojPR0gnovqvr+1ky81HcNdyTV1+xRsV1mf68O2MKHgtSNyL9+8cRiXMT3oWGhyZT1mQ4bSM6ARVTJOMPPVZRj1H0RX90h++596w06GmxgzM5Wuw7oT1MwegzPzGLUki34DuhSevCp4zSqsjypocuXRBcPvj8hCYqFMrJS7GDtDwzk7Yi3/WaOgd6A33vUsyFI3Vmpc5ON5Feh+pbD2mBihrxp28nlMoHjnVwEUAS0RSApl18Kp/LZsK6dshvLtxOH4N7J9Ko+GPiaUdIY5H33LAdtO9OvcDINDPzL3WnOGvDSAdvWTOPDTJNaltybAry731szhSLWejOrbiUZVlVBIO66ve4MPNlWhY1A32jpbYWhkSRUbc5RGehTpdJd0gZUzprFdpzU9fK25OG0B+5378u7IADzsI9lVWL2KGgZZKUTfiyTNyBJLc2Xe/U8Rdq6oZkWoumxSfgJqkyvZiWeY+9U87rp1pW9XL+pY6BF7cSU/fr6H6sNeoY+PATs++4NbzXvTp6sn5hfn8fWSDHyGdcczfSO/n7anY4c2tLC9y4ovpxPnM5S2ZidZfunx77s0TSL4//KSJt6w5YNJHK7bn5H922C472c+2WHDoJf60UmVQNH0h68kV8ovQp5hyUW/mVL9ofoBkw47EjRwEJ0b22EYdZTfJk4los0ohvWqwoE3Z5DcZShdA03Y/aX62PV3vMKMgmv3FPxjKGfmyrTcMnyTWJwfszJT6hlGSMU6dNHjNbfe6ZeW8d6XW7h2KwLPcR8y3L85tUx0Va+5ur/obEuT3cxRcz7t0jKLVW/9RmSHFxnW14XIhR/y2TEXXhk/gkCTvYz/+jzNRwyifzMFZ+Z8xFdHGvDy2y/Q1fES0x5bc6Urzkl/s/hkVfy6dsGngR3GOX/hZXBj42RmPvY9EPIXY9QeYwjutxYxR90+BZMrZX2uzwhj3WefcsChN8N65147Jv6cQOCnr9K70OTKD1xq/BLjXwygWshs3l2SQdDwPnS2+Ie3/qfB0Pk2f741jxif/gzp5ULEwol8erRurv1ja65o+EGgsD5qXLXAL4HlF+NFj1f1MwPv10xjLLxA17Kwco1h5Ufqz9kN7k5lTVIgXdp4UeP6fH5RN1a8TdgzqQLdrxTSHv/G9rm/xMpHkisSA5VAIJRdH33D3JDbxF4N5YbDYL74RHNyJTZkA8FzlrDtqiXt2zhw4tgJ6nUZz5CAFtjGH2LZ7MWsPXwP0wYdGPJKDzyd7FDmz8iw96RO2gX2HQnFwHsQbw70o15V1avfCnzyEgyphhZYWSiJ2/sN7/x8F5/XX2eA63W+mzgT/N9idC9Pkje/xufbatNvzCi6NM7gsMZ2xHJ8+ni+CG/Hm8P74lvbomgJlYfqlUpcdDTJemZYGt9g2diP2eo4gDdHd8dDZy8ffaCpXo+fTzUatjVm6+S8mSsdzTjw628PZrEk7GPi5PlY+Y7JsbYvyFZRzSrB6KnITVT/WFB2OvFXj7D575Ws2/MvYfEZGFWph3f3wfQP8MDJWo+USzsJXryMjUevk2hSB69eLzI0oCkOxjfZs3ghwRsOcy3Jgvod+/HygPa4WkWwL/jx7xuanCowW8ABvYu7WLgwmE3HwkixbEHQC8Po4+2MXfoBftT0h68kVypyjJW4bkW/+Yf0xKscWr+CFev2cv52AjoWtfHo0JtBQW2pb5/NidlfM2V1Aq3eHEO3arfYuvzx2HXSPfTgEbXHZq4oOPV7XhkvenAzOBbPsbKgbYk79zncsTjxmpddYdl7HzHzhiuv/fdVujatgUKV0yiQhPBrqcNxNefThtUMCd06ne/nbeeKbj16tzBi7Y26vDKyO4GuqeydOZ0/t5wg2sqdLoEOXFuRSus3+9DRPYw/Hkuu+KE88TNTV54jMssUY0Pd3Jsf7+H0SFzD1qM3Hvl+DF+NaED8hvlqjtERs2M/qilrDF/1M2XP//7NW9C2rM/1mSRd3smC+YvZdDIS+/atUG7Sxe+DvrQtNLmykcQ6sVy9fpPwrIYEDBlGP18XqhndYocmwzY1yDi8iqm//8XB27Z08TFlw916jFHZFzW5Ulgfta1N3uS7ch0lRY/XJyRX0m+wvTyt3K1Jv6jufqMGYTMWEOndDW8vN2wzQ9ilbqxUV5Bake5XNLanKU5WhsiSK+rDvujxWq7DRgoXgTIUuMGOP4+T1dCQG1N/Y1GKD/+nKbmSfoFlH37NVt1m9OnXEeuLs/hmzk6ch09hbGcrdn43mSNVO9CzY0OStk5nTWYHRg3uTgubC0wdN4kVyZ68Oj6I2rdX8HPwPdq88gaD/FyxyX30QM0nlO0/T+SHYBv6/e8Nuphv4qMvjtJw1HiGd3JH99DXvD05Fr/xo+nna8CxuZracY2V4z5gzoVYsgz0Ma/tSf+CjxoVR1OVKPr8Z7aE1aLb+BF09nDE4MxM3vhcU73qYlHwhFqYYYCCVR9O4myTMbzR25Ltn/4v97+H+9ModjOjJ/yCTdeJjO3tQy2Nb02pgGbF8ZVty0xA85orWWkkxkQTE59MWmY2uoYKzKysMVcY5i5wmJlCXHQUMQmpZOkrML//b5mkxEUTFZNAapY+Cgvr3Oey9bLUf6+TQvTdFAwsTVHmrN+SX24a2QamWNlYYmqkj2528sPbpcdxJ1a1ZqMSE4N0YgqWUWY8UtCzFCjezVQWaYkxRMfE577ZRM8YU0srLE2N0dfNJjUuisiYdIytrTE3ziYpRk3sUkiMGemSll+GpYLMhGwUVnkx+yyR5NgVRqB48aqqdjqJ4eFEpRthZWOBiZF+blIjq2AcquJO3flUh8yUGCJUb+XJMsDC1ICkDEMszJWYGOmQGhtFZGwi6brGWFgoyIzPwsjKFBOjDGLzz5X3/1uBTko00XGqc30BThMrLEgiOSX1ke9tsLdWopMUo+YYCnTVlmWDvYU+KdFp5Xeuz792JKZjYGaGQbIOCmtTFAXbrLrG5DcxJ4l1kJrDfGjiXhUjlFjZWGFmrI+uTiYpmgwVBuikJxIVEUV8ahoRu6fyv6vNeWNId3zrGj64Fj163ILXrML6qGAdyzG6ix6v6cTdCSddYYW5mSJvHZ6CFStvK3101N5v6JIWFU+WiQkKY0P0VH2mYaxUqPsV1TjXeP9Ujh2u5UUXPV61vKFS/UokkEFSfBp6xjfZ8vp/mRLbmrc1JFfSryzj7Ql/Y955HGP6tqTazQWM+fhPqgR9wTDnC/wy+R/qvjCOFwLd0Dn0I+/+mkKXt0bQwz2cP8dN4m/r3nw6vg+tUrcy5r+/Uy3oI17r7U1NU3XcsZwJ/pbv52zkXO1X+e7/BtA0Zj7jJ52lyZg3GO7fCOMTvzDuy/N4vDaOof71UCZraEfEIX6bHExonU508bInZuMsFl2vT//XBtGxQdXizdTLmSVylf1/TGaNTgdeGtqdBuFzeENjvRpiW2DplMIMx5Y6uVJBzSrRaKpITS1kQduKVE2pS2UUkJupytjr2ttmiVct67uH1rYpxivVky+y9vc/WLbtFLcTdani2oZuwwYT2NQRayPtmXfwVOL1ObHSssh+Lqv7VOL1uZSTRlV8gSusGz2BXwpJriQem8q4L07i9vJ4RnRywy50DaMn/Jozm6KbcglTZ+/nWqIl5kojSI3mXqQzL333EUNbJ7LozUmccBvNWyM64R6/5YmzMEJ3TeerKYvYl9CUlyaMY5iXC8YnpzKuQBJD/8hkxv/vNm3Gv8JAPxcsc94hr6YdGcnExCSQZWyGmdKA+P0/8taP12j52jiGqGbOFH3d2LxuzOTu9m94d1oSHcePIsB4LR9+9SDpo75eubsWZlja5ErFNqv4I+B5q6EkV563Hn2O2iM3U89RZ1aCpki8alknPzRDqMCMlic1IyuVuKgoYhNSyMjSwUBpjpW1OQpDfa16pOOpxOtzYvWkkJB/L3+BpxKv5d8MOYIIqBFQk5QI3ZWzzsfR82E5b9f5vw7RzJt3nLr932Z0UFOq317G6Akzsen6CQOrH2Tyr9dxG9SPLp4OmOXk+I2wrGKDefZppo3Le9zl0UdcWmQx8/cHx1C9wadRyiZ++H4OG8+ZE/Tm/zEyqDkOZvpwbRVvfbAI697v8nKQJxm7x/LBEmuCxr5KzxY1yZ0A8+QkUcKRKQ8laWzz3472SHsLe5tQ2LYveO+HRAI+eIVetU7x8Yca6lXlCv/7sWiGhSdXVt23HluRzGQsVVgBSa5U2K6RisnNlMSANglIvGpTb0ldJV4lBrRJQOJVm3pL6lo8ATVJifRE7oRHk5yaDkaW2BlfYM4733PSqR9vjvaF7T/w6R/bcH5xCmPaZLDo0zlEthnOmIFNSV33HdPPudB3ZG/aVr/KTE3Jle7NMEh9cIwqFhFs/noSM9bfpd6I//Da4DbUr6J65FK1vv05Fr39KYecBjN6WEtiln7A3ER/XhrSB08H87wfFtQniX6avJx0rxEM6uJM9JL/8Nk/dXnhjRcIbFwNo/zXBT3S3ofeJhS6n1kzlpDYfBj9OjkROvc//HLLi9df6kdbpzsEa6qXvR73imj4UHJlqAMnJ3zKcvMefDC+G/bnpvP+z6twHPwDYyuSWfGCTLZ+igKSXHmK2HKo4gnIzVTxvGTrZysg8fps/eXoxROQeC2el2z9bAUkXp+tvxy9PAWePOOD7FRuHJjPn7PXcT7FEe/GCjZv30ejwV8ytmcLjC6uY9GSjey9GI1O1YYEDh9CkGc9qmQe51dNyZVHFmdNv7KctyfOYOeJuxhb2WFpZoSBbn0GTRhHDy9HDC5tYf6fq9h+LgJTFy96jBxAh4a1sMhZiFP1UZ8kOr1lPn+t2crJ0Az0qzWj+4hBdPWsi61xEV/FnJ7I2a3zWb56KydCwbKeF91H9MW/kQOWBpkknHtSvfKqV5hhwTVXhvticfYPvvtzM6HpLvg3U7Jp6x4aDpr02IK2FdasPMNVyn6igCRXnkgkGzwrAbmZelbyctySCEi8lkRN9nlWAhKvz0pejlsSAYnXkqjJPtohkE7inXCisxRY2ZijNFKTdIg9w9xPv+WAuS/9e/pTP3UzH357Ca8xLzPI3xWr7ERio2OJS8pAx8gES+vcRfJ1814VnGZkiaW5EqOspJwZMXomNliZKXJfUJKfe0iL425ELMmpGQXY8h4vUhqhl5lMbFQMcUnp6Koeh7UyQ2FQsK7q25GRHEdsbCwJKVnoGpnlPEarVNWtGJ3zoIxs9B89dsaT6pV3oMIM2zuhExVJvpN+RhxRUXEkZ+hjamJAclIyhma2WmVWDF7ZtIwFJLlSxqBSXNkJyM1U2VlKSeUvIPFa/sZyhLITkHgtO0spqfwFJF7L31iOUIEFMlM4t24Wc//extk7qegrbXHwH8ro3r40rGpSrERFBW5l+VZNDMvXV0q/LyDJFQmGCisgN1MVtmukYmoEJF4lLLRJQOJVm3pL6irxKjFQ2QUykmKJiY0jUTWzRM8QhYU1VqbGGOjmL1xS2YWe3H4xfLKRbFF6AUmulN5QSignAbmZKidYKbZcBCRey4VVCi0nAYnXcoKVYstFQOK1XFilUBEQAREQgTIWkORKGYNKcWUnIDdTZWcpJZW/gMRr+RvLEcpOQOK17CylpPIXkHgtf2M5ggiIgAiIQOkFJLlSekMpoZwE5GaqnGCl2HIRkHgtF1YptJwEJF7LCVaKLRcBiddyYZVCRUAEREAEyligWMmV9FubmXTqJNXr9qGPU13sDAqvTXG3hzA27P6Vn+9c5NoTGtqn3kReq+9BLcXjGz7xuHEXCD6xmOB75wnProJnzWG84daUOmaGDxeWcZ2/9k5nt05HRjdti5uFcRnzS3GFCZTkZir21kH+Ovc3q6JDuJqlS01FMwa69CbIyQkbY72igadEcObyFlZd28uGpHAi0aGagStBDr3p79qQmiaGjy8elnCdXWfXszzsH/7JSEBHpyoelj152aMNTWxMMSz4SKzEX9H6Qcu2Kkm8FmziE89bj3gUd/v7u5cgvh8eV9nY6DnjX6MXwxq542hm/PB4kPjWisgtbbw+1sjUSGJ3bCRx924yo2PBoDp6Tbph2r0VJlVNKeLZl6y4G8SsX0Xy0eNkJSSDsQt6bTpj2sEDE2vlY+Woto/dtJakw0fIik/K3d63G+btm6C0VDxyro4lbsMyEnbvJzNeB506nTEd0AmzmpaPlJtB/IYfiD9RDUX/7pg526CvFb36/FayzOP1+aWSlomACIiACDxDgaInV+JOMnP/r3wflsGA1u8zzqUB9o/kIh5qR3G3z9n5Gks3fMZ/Q09zsVAUG8Y2/5r3GzbD4dHkypOOmxHGhn0/8OOtqvRqFkDLzJPMPr8bgyqvML5JS5zNHtwCRpyfyUvHQ2jRZCSvurhS1UAWjXqasVq8m6kMQk7O5D8Xt7Ir/h5xGWmkAQa6CiwNqxBYezwTm7SmnnlhQQvEneXPg7OYcfsMF9MSic/KJBPQ1zHC3MAcj6qv8XWrDjS3frA6e/qdzXxzbAmL7l0hND2JpOwsdNDHWM8cJ7NOTPAaSlCN6pip3jsn8fc0Q+ipHqt48fpI1Z503nq0JcXdPn//EsR3xKVFTDzzN2ujbxKRN670dAwx1begWdXX+F/rAuNB4vupxlxpDlaqeH30wKlhRP/5K/H7j5MZm0h2ZiboGIDCDD2X/piPCsK8jvUTEyzpYVuJnrOMpNNXyEpKgaws0DVCR2mKrnM/LF4KwqxAOQ+2DyErORky87Y3MUO3/kAsRnbDzCk/cZJBwo6ZxKy6CD59sWikR9KKxaTSFothXTBztLifiMmKOkb4T7+S4jgUu56+KGwNkKt/aaKt9PuWabyWvjpSggiIgAiIgAioFShSciU96ijzDs3ix7BTXMh05t02ExhfSHKluNs/qFk68YmRRKSn5vxh/PAng5BTM/kw5CCGNq/wfasgvO3M0S9wx1OU4yaFLGTEkWCMq/0fE5r6UF8Ryurtn/HV3Ya83nEEA6pXxUR14KQLzNn1LWuyuvN2q0C8bB//xUxiqnwFinMzlR62jrcOzWZBRCqe1QYwxs0TVysF2XHX2XziN2ZHZ9PdYwJv1GtIDY0TkDK4cPRzxv67i9uGgYxpFICPvQ0KvSzibu9kxskVrEvMoqfb53zg1pzaJro5cTJ/7498HXoaA/NBvNW0Ay1sTdGJVx13FtPCb2JX6z9M9WxPM0tjJP7KN2aeZenFideC9SzKeas02z/YtwTxHXOU7/dN4ZfbsXjWHcLL9ZviqDQkJfIoC4/NZ2lcCl0KjAeJ72cZgcU7dknj9fGjZJCwbQrRSzaQrtsGkz49MK9vA0nXiV05m+RTd9Dzfwfb3qokhZHmJEVGGFHTvyd+11WyvfpiHuCJ0jr3HH6/nMD3qNKjLcY2hpAaQuTUn4jfd5rsGp1Q9uyKubM1OsSSuGspCTvPQpPR2A30Q1FNgU7SWcJ/+JGE1DbYjOyFaW1TkrZ9R/TKi+j2eBfbdm4YKVWtSyFuxdfE/GOGcshgLBvXQF+VGJfPMxUou3h9ps2Qg4uACIiACDznAoUnVzJiuHD2LyZf3sT6mCSU2dHczq7DWG8NyZXibl8M3PRbm/j44O8sjW/Mez4vMNihFhZ6eZmVYhz38uF3eeHcLdp4TOCt+m5UN8zg9IG3ePliMt283ue1OvWx04fQ0z/xypk7+DZ7iZfrumBXMItTjHrLpiUXKPrNVAqn93/Eqxf/wbTWf/ive3ta2phgpKcLmWkkxB3m111TWZ3dk698utHO1vTxx3pU1cy4zNwtk/jijiPjfIYzzNEJa319dHWyyUxP5O6Vxbx64i8OGA5lgU9PAuzMCTv9Pa+cWkuI/gC+bN2bzjWqYqK6E1cdN2oP3+6dztw4H77pNITe1e24KfFX8oCo4HsWPV7zGlKM81bOHsXd/lGvEsR3yuWFDDyykCuKQfzUKgi/KpYY6uqQlZFMuOrfTiwn3OQVZnt3ppWNEjm/VvAgLVC9YserpqalXiDiu+9JOKXEaMxorLwaYKR6BDMrnazwI0T8PJWkGy6YfDAKK/eaaHqaOOPKGsKnziVF2Q2bYUGYuFijp6dLdmY6Wde2cu/XP0k26IrNmF6Y1bEk88IywqcvJEWnPZbDe2PWqAb6hnrokElWYiQxy74g/oAVxmNextrDAYOba7nz0xyS67xMtf4dUFQxJPP8Uu5OX0K6+1iq9PZBYWNA1p39hE9ZQGrDQdh19cLYSmatVISoLrN4rQiNkTqIgAiIgAg8twKFJldCTnzGO+d2cjyjFS83DsA+bB4/3s6kR2v1yZXibl9k1Yww1u/5mo+uRuPt/jb/5+ZBbYXqJir3U5zjnj/4Bi+ej8GvxYM25H/XXvVdvQZUSz3JT7t+5rBeX97y9Ke59SNrChS54rJhaQSKfjMVysqNnzAhVMFw/7d4xckF24K/NGYncnDfu7wRUoXRHUYzuGZNTNVVLDuNmKRIojKMsDUxx0xf/6FfWbOj9zJx1y/MSmjDr/5D6G2fybatn/DetQQCWr7P267u9wDeeQAAIABJREFU1DIqcOCsFKKSoonONMIur7wLEn+lCYkKvW/R47X4563inufUQhU7vu3Qv7aMrofmcsvkZX73CsTT+sFzmGnXgul+aD63c/6tM62sFcj5tUKH6EOVK268ampZ1rV13P3lT1JMemM7KggTJ/MHyWtVzAW/R+z6UPQGfYpd+8Z5s0MeLy07LZ7MmDiy9czRszBBt8B0kaw7u7n3w3SSFD2oMqo7Jo5mJGz8kOile8lu92XObBaF1UMnfdJOLCD89w1kBfwfdv7NMQ5fyZ1f5pNc7zWq9fVDoVo07upKbk+ZT2q916ia810qMYu+JO5MDUyG9MeiYVWZtVJBQrqs4rWCNEeqIQIiIAIi8JwKFJpcuXJyBptTauHu2Bw3awOO7ZvAOyFJdNGQXCnu9kU1jTg/i5dPLOO8wRB+bdMbv6qWDz0OVJzjFnbz38lzAmOdXYg59RmvXTJmQKvhDHGshbmuPG1d1L4qy+2KfjOVv1aPDa91GcfIWk5YPlSRbM79M56XLiTQ0fM/jHNWrZ9Tgpre28b4vdOYl9mdRe360MX0KpO3fcePUR586T+cATWqonhCqEj8lcBdS3YperzmNqg4562SbF9stkfju4oFOsnn+W3nV/xwV5+ujV7ljUYeuY8FRZxkydEpfBkWRafGE/lA9b1Cp9Dkipxfi90j5bpDceNVU2VSjv5B5OwVZHi8TZXe7XJmfxT8JB2YQtTcDWS2ePf+7JCiNyyD1DtniVv8G4mHEtAf9ja27d0xVuoSt+YdYlb8A90mUyWwNcZmD5eadWkld6cuILXR61RVPZKUsPax5ErWZdU280mtn5tcMYjbQviMTWR4D8e2kwcK06Iuw1v0FsmWJRMoq3gt2dFlLxEQAREQAREomkChyZX01FhSMEJhYIS+bjy7drzPmyGJGpMrxd2+SFVMu8LC7V/z6U19BniN5416rlQzePgB6OIcN+bfGfQ9sYG6dT9igrsnTsoIdmybwFuhDrzh/xKDTW/z696fOWs6nLeb+dHUQqYEF6mfymGjot9MRbNt+we8c/UW7Zp+wXsNmz78Fqm0K8zb9gWf38ykv6ZH2p5Y/wwuHPmEV/7dg1mtT/mmuS+NkjYzct8slmb1ZXlbf+pE72VJyDY2JkWRqWOPp10QLzb2wt3qwduCJP6eCK21GxQ9XnObWJzzVkm2Lx6kmvg214fsdOIjjhF8eA4LI8O4baCPTs5jQSlkp9eiu8tARjdqRT1zZU7CW+K7eOrPcuvixqumusZt+ICYZXuhy3dU6axKcjycYc68sJy70xaS1uD1vNkhRctsJ+z4mv9n7zrA5CjO7OuZ7skzG7UrrbTSKksgCWUJZQkRjMEJB2yDMT6H89k+23dn+3xn+5zO2D7nhLONEyAQAhFEEBICgQQoJ1CWUECrsNrdydPpvr+6e3d2d/LOhtmt3m++mZ3prvrr/a+rq179VRV8ehfk83GoiQY43n0bKpZOg7vMAUEADNHmMchj/gU1t10HT507KdJQQevab6D5oeehzv+KEani3ovz3/kJwp6bUXPHjfDUexHb8jNcuudV6Df9G4asqEfs3rvQcmICArfdgsCEalgzj/vSTzxvA4Fi8ZXjyRHgCHAEOAIcgZ5EIKcFbQ0DWrOKKx0Nzff81MW8+PqvcefO1TjkuB13L347ltaUZdlxIHO+WuQAfv/cd/G30AL826L3Yqm+Fd/b+kcc8f4TvjxvARwHv49PnwjgQ1d/EO8rC+OxPTls2dyTHhrEaefemNJwaf8v8e7dj2KXPA6fnPIRfHzyNIz0OKDSgrY7f4FvHd+CHYnR+PcsizGng5t2TPnPXX/HU9F5+NrSj+DW+hHwn30Ib936Jxy1rcB7bSfwQvAAdsWDCGoK7VMEtxhAg28lvpy0WxDn38AldO58TYVBvvVlvudnxj0lv00NO3LmOfx4669wd9NxnNV16GZSdmEU3j3us/jmLBJXnOxbzu/S4Xf3+NpezrYIkpt+hJrrukaQWFNvYsnTcbLCFMLlv/8EwRf2Q22+BD2mQRi+CO7bP8LWT3E4Ab3pJZz/3i8RORaDuORO+N+5DP7hPghqC0KbVqF1zVrIpy4Bb/mGIa5UJ9Dy4P+h5dkQpFv/GRUzHQj/8bsIvjEJ/o/eCrf9BTT/9iVoy29D9fJRSDz/UA5bNmctCD+hSAgUi69FMocnwxHgCHAEOAIcgZQI9HNx5RyefPYb+MLxIK6d+wX828SpGJG8pkXKImXpdJgjsau23Y+HWt7AJX0IZtS+BXdOWYKrsA//u+UvOF/xAfzr1Aac2PMz/CSHLZs5t3oGgXwaU1riJB5/4S7858l9OGsPoMLpYgtv6moCgr4INzpewbqQB++Yk3mnq1QluXh4Fb6+5z7cd9mLD171OXxuynQ00Jo/p1fjLVv/jI0tIXj0UXjn+Hfg1glXYoTbFHXM3YJsQz6N3y24AYtpIV3Ov54hSz9INR++djU3X7Ek3/PTA5SW3xRdc34D7nr1HvzpXAhzx9yKO9t2C9qNVbv/htXBKBaM/W98xdrGnvO7HzAxNxO6x9c8xJUTKdY6yWqiBrW1GVo0Dmgq4q8/geYHn4EcnwnfZz+E8inDIekxhJ/7PZrufQJyswCb3ws7i2pVoUWrYJ8+BMqBPdBnf9pcY0WEFjqFliceQHDrHiCqAzWL4X7nDSi7wo7Q776P4MUZKPvgjRDeWIXgI9m3bM5aDH5C0RAoFl+LZhBPiCPAESgYAV23hmkA+ixQOGKWg86z2fjWbdlw4r/3PQL9W1w5vwlf2PwL/CG8EL9Y8UHcUjcEzqz3Xw6dDi2BULQZTUoMMiT4pHJUuhTs3PoNfO1UPe5c8D6sjD+LT+zIYcvmvvfhgLUgv8aUimjkDHYfegL/eO0prAqdRVQYirnVN+OTM1eg+uT38R9Hw7gmL3ElhlP7/4pv7H8Ua8K1uGPqR/HJSTMwxuswwsVNceXJJhvunPbv+PzkOZjkd0EyRR1jl6Kf4e6LQ/HZZZ/FnaPHoJKm8HP+DUjO5sfXzhDkUG91uCTf81NBnoXfiGHvlq/iXw7uQdmoz+Er05ZgZoXH3C0ohpbzG/GtLb/H6tB8fP3apG3sOb9Lgt858/XMelz46yOIHb/QsVxTP4Qh71qGxPavGGufpIlcsdY1iU1MWkg2T4T0eBAta7+L1sd3ANf/N2poF58yO/RYC6JHXkbLE48gtv0A9JgIoX4xnO94J/z+vWj9+wNIXPEv7QvYQoMWboUaDJEGAzgDsJX5IL9+Ly79aQ9w/e2omq0j+Kuf5rBlc56F4Kd3C4Gc+dqtXPjFHAGOQDEQSCWehOVWAAJsgg0hOcjeo0oErfFm2GwC+zzENQyKVo0TrSpEmw2KqqHaI6HcaYemA162IxylAvgddoid1sTMRaQpRvl4GhyBTAj0a3Hl1O7v4o696yDVfQXfn70c0wIdd29JXbDCOh3yuSfx31seRHToP+Ez0+ZCOPAlfDiHLZs5vXoOgfwbUzqURAgt8SCaNRk6Tc2xB1DlbsH6Df+DL5304SPX/is+MnIMKrKJdImLeGnnr/DNI89jT2IKPjHrDtwxbgrq3VL7PPxzT+FjL/4G97bMwI9WfgQfqB8OX3K6egI7Xvo8PnE4iOvmfhmfGT8ZQ9MsN8D513M86q2U8+drsmX51lv5nt8JhVz4DWsXLi8+tPKz+PiocahKHjRSL2Ddc/+FL5zQ8M4FX8Snx01Mu1A053dvsTD3fHLmqxl5Ejl0rmPisz+LoR95K3DmT2ztE3Xhl1F702K4KjouAtu24O3sf0fN25fAXSnmbmTSmcqB+3H+1/ciceWnjLVbqo3KVFdiUENB6NEYoAmA5IVQ5kf8+R+i6f6noa34FmrfSmJMmkpfOYOmn38XwdB8VHzwJvjEF3D+p9m3bC6oEPyighHIma8F58Av5AhwBApFgMQUemlQkVDjCMshxNUozoVP41ToGC7HL+FSrBEticsIy0HE1AhokrGua1B1UroF9vnm0R9AY+hq/GV/DGdD1I4HE1BoQJM+O+0CfKINQzwShnodqHbZMb3Wh1qPiIYyFyqcIjvfKZKII+QUEVNomfl1HIF0CPRjceUintvwFXzueAw3X/0lfHr85Bx3eCmk03ERL77wLXy9cTz+5er34ca6ITj+Sg5bNue2Lh9nX4EIFK0x1fwyvr3px/hF8yz84NoP4d11tXBlsilxBuu2/gJ3HX8RF6Qb8Nk578Y7Ro1GjSShg0ge24Ofrv8efnBuEv77hn/CB0fUoeOGFQr2bvkcPnqwBSsyRsxw/hVIkX51Wff4mm+9le/5SVDlym9k24UrVxs4v/sVUU1jcuarHIJyuRW6TGtJJR2uCogBL7RjD7EFa+PD7sDQ26+De7gnWRJBy5r/QsvD+yG8/ZsYct1MuDoo0Lkjk9j/d1z4zf1IXPGZpEiUdNe3oOnXX0Vww2XYP/qfGLLkSjjTVPrRbX9A01+OQ3j7B1G1aCKcbz6Sw5bN/OGfu+eKc2bOfC1OdjwVjgBHIAMCVmRKRA6zBcabYhdwtPk1nAgdxqngMTRGzyChxiBrMmQtwQQUVVPYu6ZrIBkm1fG+8R/D2daluHtXDCdb411OIYmc2uEkoBiiiwC3aGOfHXaBiSwj/U7MGebDlGo3RgWcqHBJRpSLAD6tiLO6VxDov+JK7AB+s/4u3HVxCr668g7cOnwovNmiDRhkuTb42/GNHHsA/7p9PfwNH8VnrpyFMR5bDluK5ir29IofB2Qm+TSmTu29C188uhu1I76Az02egQavNcSu4NiOH+Bj+9fhYtln8euFN2B+lSdpV4nO0DXjla0/wJcPvojLvvfjK3Nuwsq6WvhFIxSxw6G3YuOmL+Jzx97EjClfw9emzGDcaTsSR3DPs9/Ct05X4JPXpY+Y4fwbGPTNh69dS5xvvZXv+VaOefAbQWx57gv41LEzmDrlf/C1KTMxNpnfkb345Ybv4ftvVuNfOb9LjsTd42tScaN7cP7bP0L4RAO8n/8oKmaMgGQFr8SP4sIP7kJohx+uL30GVbPHwJFmynzk+V+h5cmt0GZ+CtUrZ8NZnhwB04Lmv34TLet2QHjHXai5YR5cwedw4a9rEJNWouJ9K+Ad4Wuro+WTT+HiL/+A2LkZ8P3Hh1ExdRhrWHc5Iodw8Wc/Qth5Harecz28w70QTnZdI6bzls3uIVxc6W3CF42vvW04z48jMEAQIEGFBJKg3IqoEsbRlgPYe3EbjrceRKvcjDgTU+JMTFE0hUWm5HtkE1eypUciC03NJ8HFJdpYpMvEChem13iwcmQZJld74JXs7Hs7X78lG5z89wIR6L/iSuM6fOTF3+J+5V1YteztuLEmkKFDnFz6fDsd5/D0xm/jZ00z8Mmr34lrh1XCkcuWoiPqchR7CvQMvyyvrRcjR/6M27ffh03ybHxtzkdw+5gGVAitOLj/Pnz7tbVYG6zHvy78HD49fhJqpfQq3an9v8Bn9jyKS77b8JWZN2LJ0Aq47ekW0NLRevI+/PvL/8AT0aF4/6Q78fHJMzHG74IePIqHt/8K3zvxMoKBj+PXS96BpUMC6JoS599AoXr3Gv/51lv5nm+gnC+/g4f/jDu2P4Dn48Px4Ss/hk9Nmo5RXgdil/fj0Z2/xfff2IZQ4BOc3yVI4u7xNanAegQtD34HLY9thzr0XQjc/i6UTaoCIm+g9aG7EVz/MrQrP4Hq29/KBJB0tal2aj3O/+R3iJ6rgPOWD8N/zQx4y5zQIo0IPv13hB5/BjIWw/+ZD6NiSh3E+AFcuOv/EDogQ3rvp1Bx/Sx4ymyIn3weLX/9G6I7jwPXfwU171rCphCl1Fae+zmaVp+D/X13oGreeDjo2RDakWXL5ulweXIa6SlBVvRfk4vG1/5bRG4ZR6DfIUCCCgklNJWnMXIa+5q2Y/eFl3Exdg5RNYyYEkVCi7NolGIc3RVXUtlAQgoJLT7Jjmq3iCur3Lh5bAVmD/WhyiXCLdm40FIM5/E02hDoQ3HlDNY9/wv89JyK62Z8Arc3jEXyYFDLwd/iPTsexMWyz+E386/BnEpjq8/sR36djpbDf8FHduzG5El34JOTpmC4uRtRhy1Fl74XS9Wt+N4Wa8vmFZhZ4cxR7MluMT8jNQL5NKZ0+SzWvfC/+OKJ/WiU/Ch3OGCHinisGRcSftww/vP46oyFmFLmNLfyTsE/9SD+uPF7+PbpfWi0V6LG7WHqdtdjLr685Da8a+hw+JRm7Nn1W/zHa+uxS7XD53SzBT9p0drWaBNk8Xp8fdEduG1UPcpTiDScfwOH/fnwtWup86u3skfoFYnfchNefPUn+O/Dm3EATvgdBr81NYbW2GUo4g2c3yVK4e7xNbnQOrRLe3HxFz9CeO+bEHwB2Jx2CJoMtaUJWtlK+P/5dpRfVQ/JDB8JbbwLwad3Q73qM6i+bi5clRKgRhHe9Bs03bceStAGm8/NFjmErkANNkPTJ8F5xydQtfQKOD12CLqMyObf4tLf1kFptc4HdDkMtTkCTLwV5R++BYHxVUipj7fuwYWf/BLRmneg6p3L4al1Gc90Pdy+ZfNt/4yKqxwI/6F9y+ayyTWpo2BKlAelYnbx+FoqJeZ2cgT6BgFryk9LvImtkbL9/Ga82vg8WzMlqkaYoKLoNE00/8iUbCXqCXElOU96pLjsNjZNKOC0Y8YQD94/uRrThnhR4xHhsNv4Oi3ZnMR/z4pAH4or1nx+Be9a2HV73Mv7foVb9jwE7/Cv4HszF+MKf8dF8tKXLI9OinIGj238Nn4TWoDPL3gbltaUtS9WmrylaOsbuKQlbdlcXQZnpxWqsyLNT8gbgfwaUxqikdPYfWAtfn1oHdaGz+OyXonpvgV43xVvxzvHTsIYL+3kY5mRgn+XHsW7X/o9Hrl0Bp1WF+hk+zL8+C2fxofrG1AOHUq8BcfPbsXa/Y/iwfN7sFuJwmObgOuHvw0fmLYEC2prUZ5qWhHnX96c6M8X5MfXziXJo95il2Y7v3j8TsQu48iJDfjLgSfwWNNBHNFUVIjjsLLuJtw6lfO7P3Myk23d42unlHUZ6puHcfnJRxDe9DzUphbAUQfbVTfC945rEZhUB8nc5YGx99F/YzsMqfO+0WH9FD3WjOiRV9DyxOOI7doHPRhtT+fm5fBPGgGHS2Jz/JkOEqfdgl5CywMPILb3CPS4HUL1eNhXvAvlS+bCO7zc3J65MxIKQut/gstrE3Dc9gFUzhoFqU1I19u3bH55DxBJ3rK5Dg5Hrm2RUmVG/7S7qHztn0XkVnEE+hQBElXiLBIlgV0XtmDz2adxOnwCQbmZTQMyFp7t2aOnxZVk6+kxQhEttBPRMK+ERcN9+OAVNRhd5mRTh6S0Ues9iwFPvfQRyENc0RCJXMB5WYPXVYUKhyPL6E2282UEwzvwm2efQ9XEd+KmsRMwJGkTATXejLPxIGxSFYY4afvPXMHOlm9SOiSgRC6hVfei0u3tOv0j5Zaixla7/Oh5BPJvTJHQEURTIohWtnCWHW67F2VOP3yS2C6cMdNT8A9BnI62IqxmllYAD2p85SgTpbYQd02JIUTbhSoxxHQNNsEJnxRAucsFh82WOsqJ86/nSdSLOeTP12Tj8qi32GXZzi8uv1U5wnbhCqpxxHXALjjglwIo4/zuRYYVN6vu8TWFLbRgYSgILUzbHGuAIAEuP2wBD2xixzpQC51Hy5r/Qdj3HlQt7biDUMfdf/SM6TCBhXYLam2BHksYA6l2pxE943EakS8pDxJQmqCGBdjKKdKm806Eqbdstklp6vLiuoanlgKBovOVo8wR4AgwBEhUiSkRNEbO4qWzz2DHpZdwMdqIiBKCwnbeLH6ESjroe1NcSbaBtHWPZGdCy4waD943sQpX1wVQ45HgEHPugHJGcQQYAnmIK8VHLHLsfvzL7hCun/MWvG04X8Ok+AiXdoo93Zji/CttfvQ363uar/mWl/M7X8QG1/l9yVeadnvpx39HYvZ7Ub14Gpx8DZPBRb4CStuXfC3AXH4JR6DfI0CiCm2R/GboDbz45jPY17SN7fpDa6kUaw2VfEHoK3El2U6aNlTmtGNSpQu3TqzC0pEB1PudcIo8ajFffw7W8/tQXGnG5hf+jkP+hVg+cQoa3J1HjgarS3i5LQR6tjHF+ceZVlwEepav+drK+Z0vYoPt/L7ka3THH3H52HD45y+Ad7i/4xb3g80RvLw5IdCXfM3JQH4SR6BEEGDTf9Qo2zJ53ckH8drlnWhJNCGmxqAXaWHaQqHoD+KKZTvNUiCRZXTAgX+aWouVDWUYyiJZuMhSqH8Hy3V9KK6oCEdaoYleeCRHpykbgwV+Xs5MCPRsY4rzj7OvuAj0LF/ztZXzO1/EBtv5fclXLdoMTXPC5nLBlnLR8MHmDV7ebAj0JV+z2cZ/5wiUAgIkqkSUMN5oPYyNZx7HgaYduBQ7z7ZQ7s2pP5mw6k/iimUnbe9c4bRjfIUTt06sxo1jKlDnc0Dka7KUAu37xMY+FFf6pLw80xJCgDemSshZ3NS8tg7ncHEE+hoBXr/2tQd4/vkgwPmaD1r8XI5ARwRoodqQHMS6Ew/g5caNbCvl/iSqWNb2R3ElWWShNVlm1njw+dl1mF3rg89ph91aYZ2TjiNgIsDFFU6FfosAb0z1W9dww1IgwPnKaVFKCHC+lpK3uK2cr5wDHIH8EaBoFdpSedv557Hh9GM4GTyCmBrpszVVspWgP4srlu1Ou4Aqt4RrR/rx4Sk1mFnrg1viU4Wy+XYw/c7FlcHk7RIrK29MlZjDBrm5nK+DnAAlVnzO1xJz2CA3l/N1kBOAFz8vBEhUSahxHGk+gEeO/Q2HW/YhKLdA1bPthplXNkU/uRTEFavQXsmGGreIz88ahpvHVaLWI/GpQkVnRGkmyMWV0vTboLCaN6YGhZsHTCE5XweMKwdFQThfB4WbB0whOV8HjCt5QXoYAUNYieHxE/dj05kn8GbkFGQt0cO5Fif5UhJXqMQCgCq3iKUjfPjk9KGYM9TPo1iKQ4WSTiWluBI8+DQef/F1nLksJxWuDFNuuBHzJ9bB9vo6PL71EM60mArosPm4ZeUMNNR4OoIhn8POZzfg1UPnELbV4MpFSzFv8nCUOZP2DJdPYvPDz+FC3VIsnNEASiJ4bDPWb96DkxfjEIfOxMqVszCuxgexmFCnsc12Yn3GspeZRmTDqP289Xj8WBnmz7rSxEfGuZ0bsWn7QZxtTQC+0Vhw7VJMG1UFN99KvYOH82pM5cC14MHOvmjPLqs/9bPYtm4jth9rRCQwFkuvWYwr6yuRTGWk4HKxKBvcl+Gey6HsHezoZKf7VOb73eJyT5avWDj1ZTp58dU0NCUnM/gzIw/aCp+5jpGbduP5p1/Ba2dbIZeP68Bl+dxOPLvhVRw6F4at5iosv3YOJtT6IfUAsJnux1Rcy2R3snmZMMr0bMk1/R6Aok+SzJ2v+T+zUvm257lVKnb2ibtLPtPc+VryReUF4AgUjEBUieDw5f1Ye/xvONi8BxEl1G+nAKUqZKmJK1YZ3KINlS4Rn5pei/dMrMJwvxO0EC4/BicCKcUVLR5EazgOWdUZKhe3rcWGiyOxbPl8TBrux+nn/oznWkdj+pUTUEc9L8mDMp8bDjFZHYjh2IaHsfXyMFwxbRyqwruxcZ+OqUvm48qRVXCwlGWcemkNHtu0D8Ls2/C2qyegTtmNx585BlfDFRhfZ8exzc/hdNXVWD53EoYHijWnLb1tk2odiGcou7WxQTaM7IKMpt0b8eQL2/G6NAe33TwfE+p8UE+9gNVbwxgxcQLGDJFwZtuzeCU8GiuXzca4oV6mgvLDQCD3xlQ2rqX2RTLOmf0p4eTG1XixqQ5Tpo2EfngzdsnjsWLhDDQMcZvJpOCyr3iePLkx3T2XyOE+S7ajq51Dpcz3u8H5ni1f8ZDqu5Ry56uBZ6r6AcjM5TfT8qC97s1cx8Sxc83D2K2Nx+zpI5A48Cx26dNwzYKr0OA7gw0PbcAb/isxd2odEgeex05lIlYsmIZR1a4iApvtfkzFtSbsSGd3tbODbWnvldDeDM+WlpzTLyIQfZpUrnzN75mVxrexYz3OrVKxs0+dXsKZ58rXEi4iN50jUDACFK0STgSx8fSj2HDmMZwJH4esJQ+QF5x0r15YquKKBRIJLDeOLsOnZgzDlGo3nHzb5l7lT3/JLPu0oKbdeOyxw/DOmodZE0cgIIawY/U/cKR6KRbNmog6Xxo5IPI6nlhzGGUzZuKqiXXwaFEEIxqcHjeckp2JCOq5rXjk5ddxZs9JeOe/HzeQuOKOIRiWITrdcDoEnN+6Cg+fGo5rFs/C+GFeEzcVJzevwXZtAuZdNRnDyyQ07X4MzzbWYu7M0cDhLXh+1zFciAkINMzHyiVTMbLKjbbuRw62sYy6lD1NWVOcd27bGjx3EAiIjXhNmYSbl89m4oouh9EaBZxuF5yiDfKRp/CX9UGMv3Yp5oyrQafYn/7Ckz6xI+fGVBZ/NqbxRdpCdfancBIb/roB4QlLMH/maJQ3bsK965sxfvkizBhTA+p2puRym7jSTb4imP6ey5XL1p2T6p5LFoHScD5z+fqEHv0u05z5CiBd/YCM/oxgZw51b8Y6pvYinrl3M9Qp12DJzNEQDjyIB3Z5MOeahbhS34n7nrqAkUuWYN7EWjjOb8GDj57HqOULMGNcLQwZsbtczlD2TBzVD+CRNHZPG1WRFFmT4V5RMzxbfCdzTL/f0a5gg3Llaz7PrHS8Vk9swF97mFu9Z2fBkPMLu4FArnztRhb8Uo5ASSJgLVr7j4N349Xzz6NVboamqyVZllIXVwh0WotlTJkT/zm3DjeMroDfWdR5FyXp18FmdBZxRcWpTfdjc2QC5s2ditFVTgjqcaz/yzq81pIAzeCzeUZgzrJlmDGmGt67nhwjAAAgAElEQVRk/px+DvdsbUWl0oRLTc1o1qoxbfm1mDOhFn4WY34B2x5+Hs0jK3Dp5T2Ij7sRK0lcSe7oxc7h5cfWYI9rHq5bOBWjKqzgdB3RA0/gHzudmLtkDq6ot+Hg2nuxx7cIi0Y0Y/POZtRfMRFjalQc2PgK5AmLMefKUaiyBjiz2mZ0IrqUPSU7Up8XDzUhqkiIHX0Sa47W4JpFs5i40vlo3rYa9+1yYu61CzG1QydhsFGxa3lzbkxl8WeuvjAsSOHP1r1Yc+8BlC9ZhNmThsPfvAsP3r8X/gXLMP/KepTZs3G5m3zNdM+dy3afJeOazc50nM92HecqIZAzXwGk5WQmLttyrHs7uaNDHVOfwMur1uCQbw6uXTQByvZVWHdhHK5ZNgdjgpvxl00RTFmxENPHDIGzeTdW37cTznkrsHDqSFSw+r2bXM5UdmZ3Gq55GrE5jd0ThnraI/5yfT51fraUNeWW/gCiej58TS52pmdWOl4rh5/GPb3Ard6xcwCRoISKUihfS6iI3FSOQN4IyEoCx4IH8cCR32P/pe39cnvlfAo1EMQVKi9tz1ztFvHpGbV4/ySaJuSCnU8TyocKJX1uZnEldhjrHtwH96y5mDmxDgEixqVtWLVqB+QJczB3cjVCO57F1sZaXH39Alw5oqx9BPHkevzx8X1QRl6NpdOGQn7tBWw+5cec6xdjan0lQrsfwzPnhmDmjACOP/YMztXf0FFcObsNa597FXtPqJhy3c1YMm0kKhztkSN66148smof/PMWY86IIDY9uBuehYswp+wYHtl4AfVT5mHm5FqIiQg0yQO3U4I1pQdZbGNTllKVPZWr05xHSrIgCGjesxr3vV6NFanEleBBPL1mC8JjFmDBzHGo8dj4tKAkjHNuTGXxp5SLL6x8U/mz6RU8cP9RDLlmKWZPqIOveQ9W3/cKHLNWYuFVDcBrWbhMXdLu8DXTPae+ir9muM+M6XfGQdFdGe+5NFzOel1JV4HFMz5nvhIf0nEyE5c9x/BwLnVvcpG61DE6Iqe24amnt+NkUwiyow6zVy7HHOJ1dA8eun8LomOX4Np5o6DvfxJrNr6BmuXvxPLpDag0ydQtLmcqe0aOqginsdsvJUUU5vJ8Svls0XJLv3h06fOU8uFrm7FZnlnpeK237u4VbvWWnX3uvEFoQEF8HYQ48SIPHgQicggvnV2Pp089hBPBwyWzaG0mDw0UccUqY4VLxPsmVOLjV9ViYpUHEhdYBsUNmlFcCb7+KB46EMC8+TMxoc5vTKtRY2gNxiE4PfC47NAat+DBNQfhv/paLJpSj3IreoU6CU9ewqglSzB/Yi2cF7Zj9UOvoWLRcswf0YIXnzkO/1WzMH1cAlvvWYuzncUVOYrWcBStR1/CM3t0TFmxgC362ja7Xm/FrodW4XDlIswqP46Nh124esEsTBqq443dW/DqzqM4EwKqr1iIpfNo6pCzfVpQJtuuqAct7ZKy7Ckoke28dOKK2rwPG9ZtxbnymVg070qMrHC2iz+DgnrZC5lzYyoHf1JuGYUu05yU/mQj+AdRvWIRZrWJKzvgmbcCVze0Yks2LlPa3eFrpnvOfxAPrU9zn5lcZkUL7sO6dZnvuZRlz+G67J4cHGfkzNckOLpwMhOXJw4BIjnUvWb6KeuY0EGsX/sqWoZPwbTxtRCOvoTNpwOYuXQuJte5cGHnM3j65cO4GHVj5PgALh6MY+wN12L+FSNQZs2r7A6XM5U9E9f0DHYPTxL1c3k+pXq2VF7EC+lwSU5/AFE5X77m88zqwms9jrO9xK1esXMA8aBUipIvX0ulXNxOjkAhCLTGm/HUydV47szjaIye6fdbLOdaxoEmrlC5/Q47ltf72ZbNs4f54bTz3Uty5UOpnpdBXInh8JN/x07X1VgwcxJGBNKQoXkbVt33OgKLl+HqyUkN8MYt+Mfasxi1fCFmjhsKd/N2PHDfHnjnX4Op9l148tl9aIzZ4ZR0RFtCUEQvxq14P26YaewYZB36pR144IE98MxfgYVTrNB01lvFxe0PYM2JIWiIH0DziOW4ejrZKUCNRxCJxBEJn8GOTdsgT1iOq6c2YIi1JmMG2xZMGYlyMceyI/t5qTr08rltePqZfQiOuIqtGVNf7kKHtYBLlU1FtjvnxlRWfxqGZRdX0vhTPoQn73kZmLUU82h6xKUX8fdHTqN+2RJMUF7Fo0/nwuVu8LUzrsn3XOUpPP5Y6vvM4LJxcfC1tbjvqUx2pi579uuK7PQSTi5nvmYSGHLkskHoNHUvLZebpo6JHHwc976QwKRlizBrbDWkizuw+qF98M1bgQVT6hHQwgiGY5BVAVLTq3hwYxATrlmM2W1rrnSz7s1Q9kxcW+zdjw3b09vdJupnuleSn0/0BEl6tsyQ9uLJLQWkP0j4mu8zK1VdqyV6nlu9Z2cJO75ETS+kfi3RonKzOQJpEaDowFCiBfcd+g22nNuAFrmppHYDyubagSiuUJlpN6FJlS58c2E9lo4IwCUVa4OWbIjy3/sCgQziypt44Z6NiE9diFlTR6FtuZNz27D25SAaZkzHpDo3GreswdrDASxYuRBTR5a3b5esnsPmB9bieOV8LJ0/BtjzKB7d78G86xZjyjAJsYi1G9FZbFn9LM4PW4zFC67CWHkPnth6EUOnzcbU0T6Edj6J1VujmHLDCswaWwt3UgS41rgZq57YjTdO2TDjvTdj3oQREA4/jaePBTB11lSM8V/ECw+ux+WJy7Fo2hjUWOJKBtumNVTCIaQpexcPZT+vSyOTdk14eCtCw6djxlXjUOd38IiVNMzPuTGV1Z+5iitp/Km3Yu8jq7DDdhWWLJoI+/7HsO5ULZYum4txVUCobXepTlyucnQQzQrma6Z7ri6GrQ+mvs8MLhtl77gbUio7U5c9+3V9UW31zzxz5msmcSUTl93H8GQudW+GOkY7/yJWPfQanLOuwdKr6mF77Umseq4FE99yDeYMacSmZ0+hfNpcTGtw4Pj61XihZQJWLp+FccnrmhCfCq17M5Q9E9dGq6/ioYfT2D1+KDzWcyHTveI4gideSv1smeE/gkfX5JB+/6ReQVblzNcCnlldnnvNu7FufQ9zq5ftLAh0flHBCOTM14Jz4BdyBPo3AtbCtX868GNsu/ACokoYOoxdXQfKMVDFFfIPbc08wivhB8tG4bqGci6wDBTSpihHenElsh+P/m0/AksWYubE4fBbjVelBSd2voQXdx1BY6sMwVeP6QsXYtaEoQg4zmHL6legjJ+DaZOHwtl0AC9uegWvnbmMCKoxbclyzLuyHuWu5LVFTmL9Hx9pnxbkasGJHZuxeddRnA/GoYo1mLpwCeZS1IrL2GWo7VDPYPN9D2Nz82jc/PZFmDwiAMTPYveGjdh2uBGtigD/mHlYsWA6Rg/xJIkYKmKNGWxLV3ZQp9Qq33CUyWkwytCBaNr1EB5cvxdvxp1J68AMw/xbVmJGA98tKNm9uTemsvjTTLTraGqu/tSROL8HG55+BQfPNSPuqsXsZSvYOhV+R3JEVycud16/uFC+Zrzn9AxcPoetyXy11oNGCjvTcj7ZI1nKN4ArylyKljtf21PryskMXBaDOJlD3Ts89jLWP5+mjqkPIHhgM557+TWcbYlDtXkxZu5KLJo+BkNcMt7csxEbtx1GY2sCYuUkzF82H1NHVsHdtmCVaXuhXM4kLHUAuRPX3DE0prPb29jO83E+XN6f5vlkC6Z/tkgyzqdNv9NzJxcylMA5ufI18zNLwe4UdUwXXqsxnO1hbvW6nSXg44FkYq58HUhl5mXhCFgIkLASlFvwu/3fx6uNm9jCtQPxGMjiCvmL+rC1Xgn/t2QkbhpbCa+DR7AMRB6nF1e0OEKtCdhp62SH2L5eCXQ27SYUiUFWdAiiEx6fhylwAmREWqLQnW64aAFZXUY0HEYkLkO3OeDx+dh5HdfzoWuMaUEeN430J6evAfZ015E7VMRag4hoEnw+Nxxsbo2GRDiIcEyGogsQXV74PU6mGHY4tAy2pS175/Klw6g9JzYam7DD43Yx+9RYK4KRBGQ1WW2W4Cnzwd0B54FIt/zKlFdjKpM/zWw7+wJd+JrBn1oCkVAY0YQC3eaE1+eFy9G509WZy53LWyhfM91zRPl0XO7E17ZbIIWdaTmfXIZs5cvPvwPt7Lz4mpaTmfyZW90r6VFEounrGMhRhMMRxGUNsIlwef3wOEVWL7dN3VB02BxueL1Gvdp1E/pCuZy+buzIh65c09LancxzEUikez5lfrakT3+gMdUoT658zfzM0nH+xRdwdthkjBk5rG0aYte6tue51ft2Dkxe9NdS5crX/mo/t4sjUCgCJKw0xy/hDwd+iG3nnx+wwgrhM9DFFYsDtR4J/7uoHu8YX4kA36q50Fuj316XZSvmfms3N2wQIMAbU4PAyQOoiJyvA8iZg6AoxeFrDIe37Id9dAPqaqvg6qrC9RMkS8XOfgJXPzSjOHzthwXjJnEEMiDA1liRg/jd/u/i5cbnkFDjAxqvwSKukBNrPBJ+tGwU3jqmHF6HtRvMgHbvoCkcF1cGjatLr6C8MVV6PhvMFnO+Dmbvl17Zi8NXHYloHIJDgmjvz9OnSsXO0uNRb1lcHL72lrU8H45A9xEgYSWqRPCbfXfh5caN+UWsuBfglvHXofzU/VinjMeycTdjdiCA8OX78eej63E03Iq6ujvx7pErMM7lQEvT/VgdHY1FVTMwFoex7rU/41LFCkzWXsTzjYfwRi9pOoNJXCGGUATLH28Yi+Ujy7rOsOg+hXgKfYQAF1f6CHiebXYEeGMqO0b8jP6DAOdr//EFtyQ7Apyv2THiZ/QfBDhf+48vuCW9g0Ao0Yo/7v8htjQ+i5gazT3TsnfhA2PfgkVVFTiz89s4UnkLpgRasPViBOOqRyN47E94vOkAmqRKlEleOALvwwdHeHBWHIP68Ea4/Ffg/LHL8FUp2HruIWxrOoZIL62bO9jEFXLq6IADv1g5BstGlkHqvIRF7l7nZ/YjBLi40o+cwU3piABvTHFGlBICnK+l5C1uK+cr50ApIcD5Wkre4rZ2F4FgvBn3Hvo1Xjj7FEJKa37JuSZgnGsWbpq0DNKRu3G59gMYJb2K+84qmN9wLcqP/RYPXNyFNyjVqtvx0fHvxgxsxLrIKMwrH41R9lPYG5Jga74Ha05vw+Go3Gt7Eg1GcYVm006pduNbC+uxYlQ5XGz9UH6UMgJcXCll7w1w23ljaoA7eIAVj/N1gDl0gBeH83WAO3iAFY/zdYA5lBcnLQIROYTHj92Hp08/hEux8/lvtyyIELEEt828BVUnf4cnHAtww+jlGCfpEEXg5K7v4O8Xd+EkWWCvQKVvKd47fjGkU49gU/AELnqvx9uGj0LAU4dq0YN48z/w56MbcDQc6nGvDUZxhUClTVeWj/Dhv+aPwJxhfjjsXGDpcbL1YAZcXOlBcHnS3UOAN6a6hx+/uncR4HztXbx5bt1DgPO1e/jxq3sXAc7X3sWb59Y3CMiKjBfffBprjt2D0+Hj0HStQEOW4UMz34Mhb/wOD14+jlaHH+6yd+G2MdMQPPQzrLm4B3Vjv4Cl7sN4tNGP5aOXoOLYL3H/xV0oG/dZLFarUT+0BmdCEka6TuKeI3/BvsvHC7Ql98sGq7hCCLnsAm4ZX4n/mDMMk6q8sPMpQrkTp5+dycWVfuYQbk47ArwxxdlQSghwvpaSt7itnK+cA6WEAOdrKXmL21oIAgkljiPN+/H3Q7/Cwea9UHWlkGTMa9rFlSfFGVgyagUmeyuhBx/Fn8NDMNf+Bl4ODsOSYTMxwV0GW2wzVh/4M7bIc/CesaNx4swhjBzxNsyrHgcx+Df87PU1ONDa1A17crt0MIsrhJBXsuGr80fgjilDUOWWcgONn9XvEEgrrmiajl1nL7FXWNFhs9lR7nZgmN/NXlUeByTaHcBmg91mg80GUBQTbSZFwUz5BDTRitjGoQNtnzNjJQgCQC+k3/tR0wFFB+KqjoSqI65quBBVcCoYx8mWBPtMOdsFGwvJsiclpUMHYUC/W581XYf1sgkCPJINZQ4b/A47Ag47+0zvAacdbtEGyQaQ8CgKhJGRfvK7YT8dyWUgDAwsNA1Qdd140WcACr1rxncaBEQUDcGEhqCsIZRQEZJp2za17f+EBhAOZC/5iXBre0Ew/CQY+BtvRokNPxjv9CeYMy7Zu+Uj6xx2mc6KIdAfnWKWra1kSR8IwwmVbiypD6DSlb7yyKcxRb7ae/pN7D5zHpogYojPjTq/C8MCbvgcDgg2O4ik9E5ctpn+SMXTnHYTZbjkwNk2Hxt+Nv7NnANxlvhKL1nTmY/fDMl4IxjHqWACwYTKfChSeRhdDFva+UmfNeZzj2hy0mGHn/jppHfiqp3xVzQ5KTJ+0L1g8lQwuEtpGOYm25zOfro/BGggfhJPib/tL8ZdZidM3uoIysTZJA7LGloTKhRVh12gl1Wf6LAxHgKCjVho/Ec8M741OGpxWKfRHt3krfXewV8Gv9n5BohGfcJobJTZKjbjawXxtQyVGR52+fBV1TQcPLgDp47uQVSzISEFkJD8iIt+SC4vqn0e1PicqPG5UeZ2wm4ToduovrVDEIz6ltW5VH9lZZRVvWbmrFGdpqqTOvvbwIvqIOKnrGrsnfh6Oa7ifCSBcyEZZ0MJtMQV0Lgb8Yu4ZHjKqu3N+tXisPkDcYaeCVRX0txjp90Gt50+J/1vfS/R7wLcdlvbuYwz9LIZ9Rt7ViQdxr1i2SCw+8bgkPE98ZcsTWg64grVs4bNUUVjv1NVl9A09lwhlsga/U/cN66PqRrjfdvBykd81Nj9RqNTxoCUDjt0OG30/KGUDE462bPDbp5jhAtTGVk5dOMZQrhYo1pkK6VnlZNSofN9kj3j7gP58VXFof1bcP7gS1AT4Q6YWs8Gdu8kOdh4OpvPkU6Pc+M5Qs+JpJol+T61HoNWGuazSbU5oNlElpFqc0ET7NAFG1S7E5pgg26ToNglVj9oNgmaIEEX7FBsErt/NNhhl1yQRAkOSYLocMIliqwt4xDtcNltcBC3RDtbWJAwJS4mFBWKRjxXIas6FEWGnIhBV1UkElGoigxFSUBVEtDoJccBTYZdk2HTFNi1BOy6ApuuQFTjEHT6ToGgq9CsikY36rNURxvGJp6CyVnBLsFul5itdtEBu+hk9ks2G6tHJCoHlcnphNPhhCTYINhFwO40KhDKT3QBhCkddofxYvW+DZDoN5tZP5rnG60Fo5VnVKAdWnyEfVs9wihrPmXbPic73SivzXw2Z3o25sPXlCDyLzkC/RgBqmda45dx977vYMeFFyFriW5a60HA5YcoNyMseOFzeOGkelNtxmXdCZ+gIKwKcIseuG026FoILfFWxOBFmWRHTI5BkgLwig5AbUZTIsSeez19DHZxhfCtcov41crReMtoWn+FWnj8KDUE0ooriqri2JZViO+4F9FoCK2aA2FIiAlOxOCAbPfA5vLD6QnA6ytDub8clWUVGFpZgcpAGeySmzWCqLHDXnYJ1BAQbBLAOrqi+W40uK3HdXsjwvjOenS3t1XbG+gyqFELxBVq0JqNfFVDKK6iMRzHmWCMNfDpc2MowRr9UVk10tQ1SDYd1S4JQ912DPWIGOaTmChCnYSwAoQUerdeQFjWEFY1RGTqHOpQWA+MGkTU+KBOpcAaStTBJCHDIYpwSXZ4RAEe6iBINnhEsDx8oiHK+Bw2+KiTaxOQUDUjPxJIEvRZQ0w1GutxRUFcVhGjd0Vln+k7TVONDqfOcjfemQikgpqSLkGD267DY9PhFQX4RN38H/DY6Tsba4AJzB/JL8NHOr0EKovEzmMNLkFsEysg0HdGi5oeDiQoOVjbyfifbGK9kTYhRoeuaajzSZgyxMMwSHfk05iSFQXHXvwHxN1/gx5rRUR3IgoHIoIDss0JXXRCcnrgIr76y1ERKEdloBIefxnjMZx+QPQAduIn4eBgvCUOUyPdwkawmyKN2aS0OhCd+lJt3V3re4vj9GhKMMEPkBWj0c44rKpojiTwZljGmWAc58JxnA/Tu4KmaAKKSl0+nXWiApLAtm8b5nXALdrZtSSoWdwh3pDIRtyhDjDdMeRD1nA3Oy3EGuIcVdwuSYSH8dTG+OqW7PCKdngcdngdEuuk+dhnEV7irGQIMAkViMoKIrKCaEJhn+k9nJARSSiMq1Hiq/lbJCEjKsuIxKk8CgRNZR1O6CqgqdA1hb1UVYVXkFEuqqi0JxCwqSizyfDbEvCKOmx2JxKiBwm7B7LogWx3QxQdkCQS0ajjYPhLF0RIkmR8L1CHjHxHnTG70ekQDR6zDpTZaxZt1Nm1OoUGd0moqfOKbMExEqiKwVdVVXB++0NQdt0HRGg0yLgvCIe4LiAMJ0I61blOxGxuaKILdocHkjsAt68CvkAFKssqMaS8Ct5AOQSqbwUJGnUsGXcdgCjBJjpYZ4qJi0n1bOcyED9J+GJ1KvGTBAPV4GlCMepZqvMux1Q0ReK4EJFxPirjYlQ2vospaI4prONJIooVzUrCSLlLRLVLRKVLZKIAiRmG4K2xdBPUQTXFGRLAKV/6jtIi1rd30U1BzXwytGm8prZrSUcO6ljaAckusE4n/W/1+ckuerbJGtWXhLkhuluiMdlE/DM0RcP3TKBJqsOMcy3xzhBN2I1FfDbFZ+o0WyI08U23Ex8lgDq2AtUpdiYMGPWn8VllOZHgZ9qma0zgp/QtkYLsIZ4YQqJhH5VbEgRWXuIyCTsrRpbhUzPr0FDmKgpfZVXBju2bcOm1jdDjYSZwGj4W4NAVSCQcmOMdllYg6ioceqJNwLTEH7uuQtLlJEHeSMeuy7DpsoG1WYNS7UWChE2ljob1TDEdbsnKphjX3mIwhZukgQBjAMdS1MwhE6obTZFcFmyQdeKXDTLIF+SX9ksk+lbQQLINldca2GF1BxMN2wd7CBtTMjAbNjSoYQmXrHIxGEyijyBBJd8LDoMDduOd1dkkyZGYpimwaXRnGlwQ9QRJRww/BxSIdJcwLtDLENnZn/m/9Zl+ZF0j61xTkLdwNfQrQ5C2NOe2wRYmVhlCFvtVMNpyxhiXAEGUWNuA7jSqg+k5yUQ/qnvoRbqN3cbEHxKHBYE4qzOxkcqUqJ2B8unvhLN8aFH4WmoNcW4vR4B2Bvrr67/A5jefQkTp+bVN+iviXFwxPDOxwoX/WzoSy0eVswEmfpQWAmnFFWrABd/YhdixLdAil6DJEWjxMPREBDY5AoEaOzp1kBRANUZtaK6gpshQNcVonOsidLuDjZj43G6Ue90IuD2wu7yAKwC4fIDDDzi8ECQv4PBBFz2sM0sRMYZoQI1Us9Gq0mgQDX+rUOUYmmMJNAYj7HU+lEBTJILmSBShuMwaY9R5s+kqfDYFAQkok8A6bH5RgF9U4RFUM9KGupo00m+2hUzBhI0rshEeoxysk213MKGIRIe4ICGmi4jqEht9jugiIqqAkCYhrNkRVG0Ianb2XVQVENEEROmlCFBZZ9cYaTOa8dQU0RieDFMa7YJiiCM2DWWCDL9dRYA6mDYFXiTgFhR4hTg8UOHWY3AKMlxaApKegAR6memZnVfCkqWf/L813MgEBONlCWFURlZe5h8PILmZr+h/WP9LXujkOzt14oxr20a/GF70nZN1KqjRZYhtRme+zEUjhqlH6sgT+YgrjK9nX0fs9G6okSbI8QgS0RDURARIhCFqUbjUGGxaAglZRlwmviagyDIUVWYjjkwcEh1wu1zwudzweVzwOt0QnS4IThfjJ5wmZyXCxAdV8kIT3UY0gdWpJJ4yzlLrVWb3B+uAqQqiMeqYxtEYTqApFMbFcAyXojKCsThUOWHMr1VVeEzOkghHnA1IOvwketg1OECNayOqhLVNqbFMrVwTb9bVE0SodgmyRqIdmNAU022sU2twlUQZMG6GNRFRJuIBrZqdjWYoms4a/jI1okkwhJ19pga2NepM4p1Tj0PSEnDqMdZhcmlx1qFyaHF4hAR8ggyfkGAcppfLpsNlU+GkToqgQmIdFroPjXuVXjSqazTA7axhzkY1TWGE6gVWB2gyE2LoPmGdBWrQU73B+Eajrwb3DC5KgOiFznznA1hd4zV96YUuuo3zROIpvZujt3YS5RwUdwGX04FynzESnO7Ii6+6jlAoiEjrJWixViARgkCveAhqvBWJaBDxaBBaPARbIgRRjcChRtioN9WxCZO/NEKuqTJimg1x6vqJDjgcLvjdHpR5Pajw+eDwlgHucoBERFeZUdeSSGp08YzwAeiIyhoTSS5EZRbVRwLKpaiKixEFl2IymuMqSBQi/xKfqQNG9y/xssxpR0ASUe6yo9xJLxEVLpEJczRyzmKN2qINzQ6eZUEnBZ3pGEwHJB5qTGSRdQEJiEhodibEkDhifK+zZw19plE1inhin3UjmoY+U6Sf1V2nOpbsl2z0TtEDMmyCDhd1Uol3TBCQWYeVuEgRB8RTu64Z5+rEVaqbNdbBJqFAFKhsOotQYJ1IKivdx2Z0Cj1HVLsITXCwe1KxexAXjbpDkfzQHD5E7b42EU0wuUiiMNXiut3VxmNZEFnn36qbidsyCQJGuI9xL2gqJpTbsWy4G1Wu4vG1NRpFOBaBysSk9nrbEn6Sa3LLpe1xSu1XJEdCdr2XzIgyU9kwpWGjXEwBpJApMy3FrFeprlWoziVlQTHbJkYdwQQvVqcmzM8qdIos0Sg6jtorCVAUGd1DOj0HWPuCPissEqYt+o18wkQDY3CIREsbPfNEo86x0YsiR+wSRMkJGxPhnSxahtUrTLA3rtVZuJlZd7dF33YcYrJwsaRFK7bKED3ahSISKYxIKiCR0JlgH1dIoFRZZA0JiQlFY20zesaxCCtqr8lxdm+RaA+qU5jgSM+rhIGfOWBD/LcwIIGHtR1MIYxEH8OB6IIAACAASURBVOMu1SCy30h00dvuExJdjKgdQxiiEoqUvhllyMQ01h7REBs6EzNW3I7qmhFFqV9LqxnOrR3sCESVCDa8sRaPnvgHzkfP5r+A7QACkIsrhjOpa3TTmHL859w6TKv1sWhEfpQOAunFFV1HOJ5AKB5nURAQ2JPXHKUz4/0VHYIcg56IIhIJIRINIRoNIxEPQ0uEATkKmxyFLoehxCNQ4mHW6Y3Ho4jGY5Ap7EyX4REUeKgTZlNQSZ1IBzVtjTBsmuoSk1UoFIIOCnOmKAoK4ZXaRt3dDgdE6vSRukejhGz0xBhlYZ0IM4yYmr1sBJfEExYSS60ciq0nMcdohLJRKGokqAnWSCWBhhoUuilIGKPshIMx8s6mH6jUwaPGnPVuNPqMzp/RCGcCimBGt5if26Jd2ECbjY2XsYYHa2cZkSjUSLdRm8WK9mG2GhElRgSQGQlEDT3zfxoRM0bvqVNpdRSNd+p4sgai+ZkwoM6srsQhsFcMUKKsAQolZvxPDSxVhmAJBSQW0P/UCFPjBgY0ZsVwNaOSqCnF5i7QiK2BO+skSB7oFJY9Yhb8U2+E5K8pSmOKBIZwXGHCWhtfWQeHRvUM7hKeKk2fiqhoCYURigYRDYcQi4WhJIizxNEI1Hj7/xqJNPEI5EQEEgkGNpWJW5WiimpJQ5VEYp0xhcyYlqWiRdGZmEbTYEiksNlEOCWJTcMhUcnFPhuj+CQcGBgZUSVGqLYZos2irY2IC6PpbeJLwgP7l64xR2PZZ5OLbSO0RkRI28EiQ6xJDjoT2gxszJFgsyPCxi6J8/S71QFm5xpRX20Hm54isqgQ6lww/pn8NHhp8JQJHhYX2bvL+M4SM5gA4jREEdYRoXOsd+pYGjxmvxO3qSEvR1n9Qlxln4mnMn2OmLylesf43vg9zu5pxlnG5zjAOG6MiBu4G1EtVGcY95JRh1A3yN6wAP7ZH4BUXlc0vhJfwnGqQ9qjMyye6sYEKiOexOSxISxrSERlhMIhhCOtTIBRYiGosRAEOQy7EmbiN9W/ejzE+Ez1cSIegyLHIKgxJh5YnR2K6qDpNjQyQlNJrHdaqd5hpwglY1oE1UwGk2g0WuoUbZg0pSqFVppWPrV+aCOV0YVk9S/VNW3cToI8iYBMMrHq3IzP3KSMzMg7YyaDcW+xZwGr/813kwNtzw0mKBrPEopkYxEYTISmz2aEn1nnGs8XeqY4jecPlYjqSzkCnQYlSOxVY0Znn9WvBi8Zf+k8azqGFWVlTgNjkXQkAjr90J0kbhtCr04DEiSWkdhNv0suJva6ympQVjMSkqM4kSvEgVCcotJUI/qh09FZWCm0CZReameVVKcJcCnObpvhZwlqSQEo5tQiKzKjPSrDjFJqm8LUoZYzi9JZ/DCe6R1f7VMK2+/oVCVqF0es6Wjdxav9FrJGiKyKuz3lZJvaS5gU0dO5/O3hK23PCEvkIeGSnm100BuJNoa2ZwiepNnQQefQuSwXc4q2NQ3cSMO4hqbwTqkJwO80n30pAMlHvC4UT34dR6C3ESD+v9a0C389+HMcbt4H1RqY621D+kl+XFxpdwRFk//XvGG4c0oNhnid/cRD3IxcEMgirhiNKTa1IGkytdUZaB/9NLt+bO0CUgJMIcYMq6Y1FWguflNMQ0tMQyiaQCRqiCzxWATRWBjRmNGJ1UiMUeIsioSmz3gcTvidDlS4JfhcLripUypRZ9UBD5umIMHrpHnG1tQWo5FMDV8j5NpcnMAKSzEjJXTWVm4LVUmxaoFZFmMSvtGCYI1++myIK0ZEggpBpU4rdWRJgDBGzJggY42ss3fjd9YZoM9MkFFZhI0ZhGuKE2ZH1IoCsRlh/WxE3YygsTqr9D11OKnjak1XIblTp7BkKieb0G42ADt/Tp4XzdqtJERQE8jqfJvvrMNuLJwhUIuJOqOsM5AwhBcSV6jTSp0E1lGIGx1YJtKYHQfWkTU6FAJdL0cg1l0F//S3QwoUJwyYNf5ZZ9UQBDo2Hq0vLB6zQP+kwVejrDRqSevXXI7TCL5qvEcVNMUVtERlhGNRxlN6UUfJRmVVYtDUOIskYR1VmoogSfA5HWw9GRq9J366rek1ThEep5OtA0PTwUhcMUQDUygx14axbl4a5WxbM4K5lITDpPa+VVAj+MDwlXVYi0BY/9Nv1pxZxmUjAoEddI+zaBBTDKQHPItOox8pdIW4nry4Gt3n1LG0okTo3eIpiXdULrKVFnUxeUhrChjB4obAyTrSFkeNqXWpOiwduwdGB6Zr58DkbgcR2KyLLA4rGgTFHOU2+SkQN1mdQ/wkIcbgrSUyMt4mIhCHTkbgiusg+YekrVfzafwbnVUVkbbOquVAi7vJHTyrx2iV3SCAIbBZ96xR51LkE4nSzXGjzg3GNISjccRJQCThMBGGmoix9WyY2Cfa2XolNGWR1ptws3VN7Ez4Iy7T1DErksTIlIQFk69J0QsdQTG8nP+RLK6QCGZFf3SYoWHylZHWiFToJPq1I5nEHBLJWB1nRAsy+5joZz0jjGkNbdNVGbeNOoLxmEUzmhEHBvBJU/+SeGveLx3LzyZ4GM9FmuJD9yGFCVDkRQcBMEkwTBjCIRMMlYhxHuNmhImFBk+pHqLfY8bzx7y76LljH7cCgYUfh1Q5smh8pbZAOGGsJ5NmaZD8XZ7rFebt0Fle6Vw3GP9nl3q6PB9MOqWjrcUpc3kygwtd8kr+JpmFHe8Fk+Xtphdyq5hiRedao2vdmM7ODovadPJCKnEps6OS8emwjk4O/qXcqK4JuCSIGcLf86lfc8iWn8IR6HMEqB0QV2P4+Z6v49XG54uwzkqfF6nbBnBxpSOEVS4Rf3rLWKwcVcaCC/hRGghkFlfMxhQboGgb/OvcNGgfIUrV0Eke7zH6s0ZD1GoERFVjAcvWuPHeQqP/CZUt1kfrcVB4OYWclzkp/NxYFNFqwrBRHzOkPWnw0/y9U+ckqSlsnJDcBU83umQ11Nob0m1AsM5hisG05Ina7eP+HfLTLRHKnBDEbLHKZS1q16GjadjR1mC3/GG+d1iItpO00JGGubbiOjeukjoPpp3GGWaTihlgvdojI9qFGvM3WiuAWuaKBqfDgYDXB1EszkgVi1yhdWqos9qpBW6JgW1zyc3OefsIpoWSNY5oLvrbxjRDW6O1TBhH4/RS0JLQ2DstJkwj/LSYMU2JKDM5W+4QEXAaayEQT63FEdvY1wHmrnxtbxZ3/i2Vf6zvkivfzv5O5nH7Ip6dqypLT8m5CuuwkKVlR/K7IeB07HBm4mLSb20t9UxlthBNWZJ2L7IoDLPu6ZC9JQh35rApOGoaXHYJAacHIoX7pznyafx34GvbvdTOww5ZtPWD2jHo2nXrhI+pHVr1LUOf1htha5xoLFDHWHDbEqoMQKw6rX1EvcOEhLaIly7rjidrlTkTp+uJHYWRVDJJUr3Toa7NN9NOaSc9QNqpkeqetOI20vE33ffJaZmLhSYtE95ef9J5phDDvJEUMWqtEq0ohnBtRhuyKCwzKom+I+HXUT4MgZFXsTV6istXLWXkSr7o94/zO9cphVqV63O10PR7/rp2JLpi0kGqKhZkSUWiupCi5wJuY2HeYvC15xHjOXAEuo9ARA5j3YlVeOLk/WiKX+h+ggMgBS6udHXiWxoC+OrVIzC91p9xkfoB4P4BU4Qs4gp1VvNtTBnhoR0P6wtrMdqO/7PmclLjvE3HSYpAaN9RqHPaRucgdYM4vWhiXNM23tJpsMv4tWP3s3NanRrLnXtDaSmSoXXSpS+Ryv4OTR0zl47fZSxbrtQ1pyqwxe46dIyT0U5VlmzlMyIWnKLA1lyhkfFiNKbaO6v58tUIS051JPPQ+sze2zquyTuRmGwxF0hk3XSrp5qkwbWP6afiT0cmt9vUsenbgbemgNe2NkGHgmRq9KcqcyqOJ6OQCSX6rf2+Tra9o2259sLz6bCkKIuJfZe8u9jY+dquaRE/aPeQMjay2vd87eqFznWuUYZ2Mau9PjPp25ZE57u5I+fz8UGuFUsxzyu0p5f+uWBYl+m5YQ0L5MrjdsUqNRfT3V9p7s+23bGSaqQ2cbtd2KYopIBTyjjSVZgYmH/9WkyP87QGHgJt4koR2wMDDyVeooGGAJsOdGkX7jn4Uxxp2W+st8cPcHGlKwkokvgLs4fiY9NqMdTHpweVwm3SA+JK9mKn7cyaMyNSyQddU7W2tc2eX/85o5DOQH/v4CSjm66Ta82WNzt51khVv+2sJkkDSSJTF93C2H2aHVYnNZuHO28L23+4yS1JnkzW5lQmkpkjqyXA11ReTBb5MnmZc7O/3ANJtYj5MZ3s2qYFJQnEdK4hXpO40h/FwP6CM7ejPyDAxZX+4AVuQ28jEEy04O4938G2C3w6UDL2XFxJzcQat4jf30DTg8p59Epv36wF5Ncn4koBdvJLBhACPdGY6k7kSnehTRWD0t00+fX9B4GBxtf+gyy3pCcQ4HztCVR5mj2FQE/wtads5elyBIqBgKLJ2HT6CTx49I84FzldjCQHTBpcXEntShomuXViFb40rw6TqjxJS2QMGNcPqIJwcWVAubM0CtMTjam+FFdKA3VuZaEIcL4Wihy/ri8Q4HztC9R5noUi0BN8LdQWfh1HoKcRIL5fjJ7D3fv+F3suvgq1w0YBPZ17/0+fiyvpfeSVbPjOonq8f1I1yt1S/3fmILaQiyuD2Pl9VfSeaExxcaWvvDnw8+V8Hfg+Hkgl5HwdSN4c+GXpCb4OfNR4CUsVgdZ4Mx45+lc8e2YtWhJNpVqMHrObiyuZoV1Q58Ndi0dizjC+uG2PkbAICXNxpQgg8iTyQ6AnGlNcXMnPB/zs3BHgfM0dK35m3yPA+dr3PuAW5I5AT/A199z5mRyB3kOAuH6keT/+cOCHONyyjy9imwJ6Lq5k5qPTLjBx5YNXDEGFK/1uq73Hap5TKgRy24o55e4JHFCOQGEI9ERjyhBXVHN3q1JaBLgwDPlVvYcA52vvYc1z6j4CnK/dx5Cn0HsI9ARfe896nhNHIHcEYkoU/zj4K2w88xhCcmvuFw6iM7m4kt3ZU6vd+O7ikVg6sgwOuy37BfyMXkeAR670OuQ8w55oTPHIFc6rnkKA87WnkOXp9gQCnK89gSpPs6cQ6Am+9pStPF2OQKEIEM8PXt6DPx74IY60HmC7EPKjKwJcXMnOCtoF8Iuzh+ET02sxjG/NnB2wPjgja+RKKKFB43VAH7hm4GZpNKZsKHOLRd4qVAXn68DlTV+VjPO1r5Dn+RaCAOdrIajxa/oKgZ7ga1+VhefLEUiHQCjRir+9/ktsfvNJhJUQByoNAlxcyY0aV1S58OPlDVg8ooxvzZwbZL16VkZxJSJriCkaDIGVT7XoVc8M4Mx06JBsAnxOe1HFFc7XAUyaPiwa52sfgs+zzhsBzte8IeMX9CECPcHXPiwOz5oj0AUBEhBPtB7Cb/bdhUPN+0Cc50dqBLi4khszKHrlv+bV4WPTalHrdeR2ET+r1xBIK66QBRSxwkPXes0XgyojQQAEQcgo2R0+fBg1NTUoKyvLCRvO15xg4icVgADnawGg8Uv6DAHO1z6DnmdcAAI9wdcCzOCXcAR6BIFIIoRVh3+HDWceRVBu6ZE8BkqiXFzJ3ZPTh7jx/SUjsXBEGSS+9kruwPXCmRnFlV7In2fBEUiLQL7iCoeSI9CXCHC+9iX6PO98EeB8zRcxfn5fIsD52pfo87wLRYAGqE+2HsFv9t+Fg817oetaoUkNiuu4uJK7m2kGwM9XNOC9k6rgc/Cdg3JHrufP5OJKz2PMcygQAd6YKhA4flmfIMD52iew80wLRIDztUDg+GV9ggDna5/AzjPtJgIJNYZHj9+LJ07ej6bYhW6mNvAv5+JKfj5eUe/HNxbWY9ZQP197JT/oevRsLq70KLw88e4gwBtT3UGPX9vbCHC+9jbiPL/uIMD52h30+LW9jQDna28jzvPrLgIUtRJMtOCnu7+KXRdfhqar3U1ywF/PxZX8XOyy2/Dr6xrwjnGV8Eg8eiU/9HrubC6u9By2POVuIsAbU90EkF/eqwhwvvYq3DyzbiLA+dpNAPnlvYoA52uvws0zKwICJK5sOv0E7j/yO5yLnCpCigM/CS6u5O/jj04dgi/OHY6GMlf+F/MregQBLq70CKw80WIgwBtTxUCRp9FbCHC+9hbSPJ9iIMD5WgwUeRq9hQDna28hzfMpFgJxJYa/vf4LPHfmcYSU1mIlO6DT4eJK/u4d6Zfwo2UNuG50BVyiLf8E+BVFR4CLK0WHlCdYLAR4Y6pYSPJ0egMBztfeQJnnUSwEOF+LhSRPpzcQ4HztDZR5HsVCgKJWzoZiCCYuIyhfxKHmrXjuzCO4GDtXrCwGZDpcXMnfrXYB+MnyBrx/cjUCTj41KH8Ei38FF1eKjylPsUgI8MZUkYDkyfQKApyvvQIzz6RICHC+FglInkyvIMD52isw80yKhEBcUXH3rnNYdagJtW47rh/txKyhQEI7i22NG7D9wia+LXMKrLm4UhgBbxpTjv9ZUI+pQzyw0d72/OhTBLi40qfw88wzIZBIJCCKImw2HubGmdL/EeB87f8+4ha2I8D5ytlQSghwvpaSt7itEVnFneuO4LFjzayzG3DaUem0Y+4wF946xoH6gIym2OvYdGYtjrQegKwlOGgAuLhSGA0qnHb88poG3DSuik8NKgzCol7FxZWiwskT4whwBDgCHAGOAEeAI8AR4AhwBAYjAjQlaFdjGJ969ji2NYbbIKB4Ao9kQ5nTjlF+B5bUu3DNKDu8UhBHWl7FxjNrcCE6uKcNcXGlsDuGuPXdJSPx4SlDUOGSCkuEX1U0BLi4UjQoeUIcAY4AR4AjwBHgCHAEOAIcAY7AYEUgoaj41a5z+OmORpwJpY5IEW0CfJKNRbRcWeXC9Q1OzBkGJNTz2HFhA7Zd2IjWxOVBByEXVwp3+fUNZfjmwnpMq/HCzqcGFQ5kEa7k4koRQORJcAQ4AhwBjgBHgCPAEeAIcAQ4AoMbgWBCxaeeOYZHjl5GVNGyguG02xBw2FDhEjFnqDFtaGRAQXPiIJ4/+ygON+9DQotnTWcgnMDFlcK9WOsR8fMVDXjLmEo4+a5BhQNZhCu5uFIEEHkSHAGOAEeAI8AR4AhwBDgCHAGOwOBFgKYEvXYpgn9+5jhefjMEPQ8okqcN1fsdWDzchWsa7Ag4Qjjeuh3Pnl6N89E380ix9E7l4krhPqNdg361cjTeM7EaPoe98IT4ld1GgIsr3YaQJ8AR4AhwBDgCHAGOAEeAI8AR4AgMZgRIXFl96BK+/tJpHLocKxgKmjbkpWlDDmPa0DWjnLi6DlD0C9h5YQNePb8BLQNw2hAXVwqmDLvwI1Oq8aW5w9FQ5oLApwZ1D8xuXM3FlW6Axy/lCHAEOAIcAY4AR4AjwBHgCHAEOAKhhIJvbTmFv+y/hEsxpSiAOO0C/A47yp12zBnqxk1jHWgoU9CSOIIXzjyGgy17EFejRcmrrxPh4kr3PDBnqJctbDu/LgDJxrdk7h6ahV/NxZXCseNXcgQ4AhwBjgBHgCPAEeAIcAQ4AhwBnA8n8OEnj2DjG61Q85kTlAN21FV2i8ZuQyN8EhaPcGFlg4hyZxgngjvwzKkHcT56NoeU+u8pXFzpnm+8ooDfXT8WN4+rBK3lw4++QYCLK32DO8+VI8AR4AhwBDgCHAGOAEeAI8ARGAAI0JSgE61x3LnuKF46G+zREiVPG5pU6cTKUS4sHC5AxQXsvrgJW889g5ZEU4/a0BOJc3Gle6iSAHfX4nq2JXOl29G9xPjVBSPAxZWCoeMXcgQ4AhwBjgBHgCPAEeAIcAQ4AoMdARJXHjl8CV996TQONhW+3kq+ODrsAlubhV6zh7px81gHxpYruBw/gRfffBQHm3ciViLThri4kq/3u57/6Rm1+PysYagPuLqfGE+hIAS4uFIQbPwijgBHgCPAEeAIcAQ4AhwBjgBHgCMAJFQNP3z1LO7e3YhzYblPIPGY04bqaNrQcDeubRBR5orgVHAnnjm9Co2RM31iV66ZcnElV6TSn7d4uB/fWzISM4f6YOOL2nYf0AJS4OJKAaDxSzgCHAGOAEeAI8AR4AhwBDgCHAGOACEQTKj4/IbjWH24CWFZ61NQ7IIAn8PYbej/2TvvsCiPrg/flG2w9CJVERVsIIoFAbHXqIkaTWKK0RQTTfKmfen1jYmpb3oxPaYZY+yx994V7A0VBEF6L9u+a1F0wd11gZXm7HXlj7jPM3POfX4zPM/ZmTmhbrKKakN9AmzRkklC5ia2p68ityyrQW001rlIrtQ9JK2cpHw1uDX9W7qi3z4mPvVPQCRX6p+56FEQEAQEAUFAEBAEBAFBQBAQBJoBAf2WoPMFZUxZkcimlHx0Vj7Mti6I9NuG9NWG9P91byHnlmAZIe4a8svPsj1tGUdy9lCiLq5LF1a7VyRX6o5Sn1D5bURbRrZxQyoOta070Fq0IJIrtYAmbhEEBAFBQBAQBAQBQUAQEAQEAUFAn1w5nVvKAytOs/1CYaMFUlltyNdRv21IXrFtyF1RwvnCeFYnzeVCSXKD2i6SK9bB/26fQCZ10h9qK8FGbA2yDtQatCKSKzWAJS4VBAQBQUAQEAQEAUFAEBAEBAFBoJKAPrmyOTmPpzcmkZDROFaBmIuOftuQo+RSWed2bjIGtZTTJ1C/hSSLg9lb2HZhBTllmfUeYJFcsQ7yF3r5Ma2LDz5KUTHIOkRr1opIrtSMl7haEBAEBAFBQBAQBAQBQUAQEAQEgQoC+uTK9wnpvL87lXP55U2KSsW2IYkdTjI7IlvIGdFaRnsPDQXl59iZtoJDObsoVhfVi08iuWIdzLe1deO/MQGEujuIlSvWQVqjVkRypUa4xMWCgCAgCAgCgoAgIAgIAoKAICAIXCKgT668tyuFLw+kk95AlYKsEYvKbUMtHOyJ9VcwtLU97vJSUosPsjZpLinF59Bx4w6UEckVa0QRYv2U/K9/EF28HUVyxTpIa9SKSK7UCJe4WBAQBAQBQUAQEAQEAUFAEBAEBIFLBLJLVLy6JYm5x7PJK9c0eSx2NuAoscNZZkdbVxkDW8qJC7TBziabw9nb2HJhGdllGVb3UyRXrIO0o4ecj/oGERfojEQcamsdqDVoRSRXagBLXCoICAKCgCAgCAgCgoAgIAgIAoJAJYH8MjXT1iSy+HQupeqGLcNs7ajotw0p9YkWqR1dveUMay2jk5eGYlUyO9JWcDB7J8Vq6xziK5Ir1omet8KeLwe2ZliwGzJ7W+s0KlqxmIBIrliMSlwoCAgCgoAgIAgIAoKAICAICAKCwFUCuaUq7v73JGuT8tHeuF0zDY5cv21In2TRbxvq5StneLAEb8cy0ooOsi75H5KLzqCl9it3RHLFOiFW2Nvw87C23NLGHX1yTHzql4BIrtQvb9GbICAICAKCgCAgCAgCgoAgIAg0AwL681ZSC8u4d9lptqQUNAOPru+CrQ04SOxwkV7aNjSgpYy+gbZI7HI5mr2NTRf+Jav04vUbqnaFSK7UGJnRG/TplO+HBjOunTsOUnvrNCpasZiASK5YjEpcKAgIAoKAICAICAKCgCAgCAgCgsAlAvrkSkaJiolLT7HpfP5Nh0Via4OT1K7ivwhvOUODZHTx1lKsPs+u9JXEZ22nSGVZ0kkkV6wnn28Ht+b2UI+Ks3NsbMTqFeuRvX5LIrlyfUbiigYicPbsWTw9PVEqlQ1kgehWELCcgNCr5azElQ1PQOi14WMgLBAEBIGmT0CfXDmRXcKDqxLZecE6Z480VSryy9uG9Gd+9PSVM7KNlBaOZaQXH2Ld+fkkFZ5Go1ObdE8kV6wX+S8GBnFXe0+cZGLlivWoWtaSSK5Yxklc1QAETp48ibe3Ny4uLg3Qu+hSEKgZAaHXmvESVzcsAaHXhuUvehcEBIHmQUCfXIm/WMS0NWfYk17UPJyqoxcV24bs7XCR2RHsImVgK3nFtiF723yO525jU+oSo9uGRHKljuANbn81yp+Hu3jj7SAVK1esh9WilkwkV5JY+uKHzNlzlPTLzcg9OzLgzvu5c0BnfJ0kFjV+/Yty2PvdfLK69qVbl7Z4WqvZ63ds/oqCvfz05kEC7xhAVI+WNLl1E0lLefHDJLrfO5Kh7TP4u4n6YvnD/7V6rQhwu9t56clxxIZ40likVVdpmr2/NnGvjdZrc4/e8Nred0OhWa9xy/WqJmnFl3z8+0ay/W7joUdG0aO1GzJ1EktnHcRrQDfCOvjiYD3Tmm5L1tCMNdpougRNWm65Xpuh88IlQUAQEASsRKAyufLomjPsFcmVa6gabhsK95IxrGLbkI5SbQp70tewP3Mrhaq8ivtEcsVKogRmxAQyJcwbT4eb4g3IeuCs0JKJ5Mpp/pj8HAmd7mD40O4EOoIm5zDzv12HZPC9TBgWQYDSGqWdzvD31F8pHT2WIYM700JqBY+s0YS2hJz0UiSuShwUEqzhqTXMsriN038w+bnTxP1nIuNi/dA0UV8sf/i/Vq8VrGQueHu64Ciz56bYbVibuNdG63lb+N+03QRPHc2AuDY4WyrM2t5nafsNfJ3Fei3Yy7efHcKtewiKE79ysf39DO7dE+WhL/ktJYx+MT3p5CNvevPOjeBfG31Wt8MabdwI3xq4TYv12sB2iu4FAUFAEGjMBPTJlU3JeTyzMYmEjOLGbGqD21a5bchTblexbWh4sBR/p3IyS46w/vxCevn0JSkvmq8PlHIuv6zB7W3KBrzSy5+p+pUrjmLlSn3H0Wxy5XTcf5g4Lo42zqBTl3Bh7Re8sjeQe4Z5kvjHeYIqV3bofzFfpGbI0Fhifc/x25ubSbXby8H0doyfdj8x7mdY/P2vrIxPokjelhEPPcYd/QI4/9erfPD9JhK1kUx6+zlG+F9g9U/Vr2tPCwfDx7qYogAAIABJREFU9EYBJ5b+xA9/ryMhR0HI4Mk8MiGW0BYO2OYcZuEv3zN3wwlK/Iby0GN30K99CxxsTd2j4ZSxthyO8ovhag9T7RbpV7jsRh2QSsKRw5zNbMHgB/W+XbbZpD0GYb78q6oiLJuju3dxsKAVt00ejfvBxcxffxyiJ/Pk3QPp7Ks04x+oM3by12c/sfiQih6d3VizRckdb97LuK65/GPgiy5xI39+ez3G9S1D4/1Z/vB/KbliqNcrLVbwrarHoW0KWPOrMZ2AOnUrv3z1C8sOa+h9S2/Kd9nQ86HBRFVfAWSoef3KmFpoxOHoL7w5aynxZ64egNbu9pd4clwsvvnbLIqTpXG/svqqOo97w0ldlkuHOwdc8fG6WnQ4wCfTduPUu4jDRw9yrrQt4x54mFsiW+EmgwJTGlNtu5KU6eG4iY9N+B5id8LEOG4cujRlhcV6Pfs3jyxVctfQ3nRM/pqfcvtwS5Qbx37ZhWJgP6Ijg3CtXjqvIm4m5hrN/qor7SzSpgfnF7/CMu1QRsTFEuIpIWPnZ3yV1IExsTGEy89YEIMmMhdX59O4ZVRv1lms13qzSHQkCAgCgkDTI6BPruxOK+TxtWfZf1FsC7IkgvptQ/qyzi4ye1q7SIkLkDGwlR2tnR1Zkqji4z0ZIrliCUgz1zzfw5dpET74KEVypY4oa3y7xckVfcvapJW88spRut3pyeHfM+hS+cu1/hfzX1WMHTeMoS1P8sW0T0ntOoHRw/rQxS+Nxf9dQl63GKJ6tUa75wc+P9KOe+8dQVSLRP6Y/hfFA0cxcoQr299dSkFk9etG0b+9+9VtHUnLeG5OJl17dCaytY74XxdC9AT6xnhw9PPP2O4cSUxUKKodv/Nbejj33z2CGMl2XjR2T2AyHy400lbnPH57uvKXeQX7P3ib5ba9GNQvHNs9f15t1/Mwn077jOMdR3PXyG5ot3zNtxcimTrpVuLalbDlAxP2tHHDrjJUFb/mf8LJ9mOZOCqMgnXvM3uTHZF3TmFw4AXmfp1AyH33Mrq/Mwc/MdVeCZvff4tlul4MGdQDpwM/8c4vcNuMRxnX5QLfV64y6FHKkhfnk3NNLKoxrrGMbswNlj/8m0muVPA10GNwGfu+/JqdxnTSqoBl735GvGc0fWM6It3/PR/9CLf891HGGHLUr9Yw1HyYhu2mYm1GIzEBkJWVT0m5BvRbQr5cjDbuTm7vq2DjjIUWxCmVDZbE3XB1SXUeHkf57tkDtNWP5QofLdBit0x+/s8n7HLvx10T++GfuoSvdrVg/KRRDGh9kXmmNOZ7hM8va7FfD3dKjPk+1I/TX880Pt4Mx82NkVydWrVYr9kbmPlFBt1v7Y1n/DvscJ9IV8l+4ksi6dO7O+1bSK9dtVIRNxNzjbd+HjJYSXSNNo3PX12y5/DMahfuHDuU/u2l7P3yKdb73MOYge248N3nxudSwxg0lbm4Op86Rbn53GyxXpuPy8ITQUAQEASsTkCfXNlyPp+nNpwTK1dqQVe/bUgpscNJZkeEl4Lj2aUk5pWh0upq0Zq4pZLAG9EBPBTujZdDY9kWcvPEpkbJFXK28MFju2l7pzvxc7KJMJlcmYdi3P2MGRGBj7SU3PRCUDqhlGvJ2fUVTyxWMvGe2xgaVsi8yb+iGjuOYUPaIcs2dV0Lrkjj3FKe/iWVnv2HcEtPP2wL89DInXDI3cJ/3zlM6J0juSW6NQ7nVzHzlUOEPDiW4S2P8N9fjdyTsYbnZhv59/I9fPbY5ZeVDml8+fQGvO8dw60DQnFOWc3MV/YQfP8ERna9yE+Pz0M65j7G3RKBx+mfeWiuLeMnDGeI+0FmvG3Cnj7BuFYuxql4aZqH9Lb7GDeyC2x/mye3+jJl3BgGtsvk94f+QDduPMPD0vnyAxPttb/A188a2HhuOa89d5iI/9zOCMOkQKw/WpOxMGDcSPRv+cP/peTKr4fTKHZyQFrBNppH3nmAoSFJfDvNQI/Za3jNVFxaHeb1VxIImzKecf3a4njm38scx1flWD254mEm1uGp/PiYCY10vsxcn1j55DsOeffllqExdPC0ofCiBWMhYyszDbVpKu7XJFcMeJQZbPGp0IoFWozK4/cn/0Q77D7uGNMDX+0uvv3Pchwn3MGIAcFITI3jisRrte1E1X1nLx88u9H4eOsXgtuVrGQjEamBGRbrVVtA/IIv+XbedrKcY5j8YFfObsygVVdnTq9ewoZjOmIeeoK7+ne8umqvcp4wNtcEVuNqmFzxOcVHJuavWyKy+OW5jfjeNZah3fP48/m1eE0cw6A2yXw804K5q6nMxdX5ND7pNIhFFuu1QawTnQoCgoAg0DQI6JMrW1PyeWr9OeLFtqA6BU1uZ1uRVNHoRGKlTiCB53r4Mb1rC3zEtqC6oqzx/TVLrpxfwQtPJxBxbwuOmU2ubKfVQ7cxqG87XGzUpG79gx9/X8LOc+W4u2o5Jh3EK0/fWTW5MrQDmt2mrjN48VflcnjzYlYsXcO2czLaD7+Hybf1Ijh/IQ+/+BuHUgpx1J+ToikhKz2Au957hUkDAsjYYeQel1KOGmtLsqdi20PFmRIBe3n2uRNEP3EXY/UvqZrjzH7gT3S3386wXrn8/qSBr4kGK3gc1zPNlD1DO+Ndeb5QxUvT1TZ0Wz9i+u5gpo4eSFybDP6oTD61O8zLr5vwr90RXnnZwMbKJNjU0QyssuKiFYUmY9H0kyuGZwSBIx6+7jiV7+QTA74uZ+bwoKm4tDnIC7+WMPqO4Qzv4ovMJMdqK1fMxToql9/+Y0IjYXrmOez98X3+LevC0OHD6dbSBYmtuTFjEKfEuTxsqE1z9lZODdX05pJfPbligRYrkivbaPngGAb3a4cLJ/l9ym+ox97OMHPj+JrkihHfz1bzyXC8DWlE5zIZmWotf1nVoSrKJjO7ELW9M2UJs1hZFkvbiws4Lo8lwqeMNXsdGXJrDL0qV+1Vj5vhXFOdq2FyxXEjj5mavwYHcPyzZ9jX6j4G+57k8x3u3DW6P30kK03PpYZzV1OZi40l9Wr8p7L53WC5Xpuf78IjQUAQEASsRUCfXNFvB5ouDrS1FlLRjhUIzIgNZEpncaCtFVDWuIkaJVcKdn7BYwsVTBjpxsGvThP0wG0M7dcOecIspv5tx/g7R13eFmTw63TqBt7+7zaU/WOJi2yF67lFvLjKkbvvGVk1uRKWxffvmrrO8MVfh7q0gPzcfAryEln/2wK0MZMY7n+C12ZfpMeAXsSFelxe6SLDxdsTF0cplBm5J64LXrZG/r1LIX8+e9mHNom8+/QBOk4fy6i4Nrjk7OCj6Stwv3cCo3pmM/sJE8vxHTYy/RtT9siwrzxhtdohn7ot/2NaRXJlQNXkStujvPKjifZyN/HaMwY2Zm3hvcd30+6R0QwyTK60TeZzk7Fo+skVo2euVD9E9fRcHjIVl8xVPPd6Ij2n3sot0UE4XcNxO37GNG8u1urdfDbd1JYNB84u/Jp/strQt19/IoPckOnP2jA7ZgzilLKalwy1aSru16xcMbDHkE+1rU8mtViRXFmG08S7uXVIJ7zVB5g19W9k4+9kRFgW35kax1Vecr1JM+Z7dZ8Mx9vgjnja13iOq7cbavWyWpLAT7OOENSvC9r188jsNoq4SBkrn96K330D6R3bGie9B9fouPpWTBPadE/gDVPz1+D26Da+y8tH2tC78F+yOz3AyD59CM2eZ3qMOBrMXTSRuVgkV4yOgVrptd5Gk+hIEBAEBIGmQUCfXNmeUsCT689yQKxcaRpBuwmsnNknkPs7e+Eul4hSzPUcb4uTKyWpO5k940fOdp3I/cNkrHnpJ7IHTOaece3I+v1F3tzXjoefuO/a5EriPzwy8xiR993J+G4KDv38Mu/s6cCDT01iRHgh8yd/RcnwuxnR8QxvfmrquhbIL4Mp2PsTnx30ZdCAGLp7pjP/7a/J73M3w6Md2TzjB1IjxzB2RE+cT8xm5l9q+twzkp6qFXxv5J5Yp3jmnTTSVkQxc565/AIaDatfmMHuNuO5f3wM0q2f8vp6D+6ccjuD9Q/tpl6c2+ey4GXj9gwMNyizamlyZYCUDW+aaK+jlvVvvsH2lmO4Z8wlG1/5tJChb0ytelZIwAGeMxmLq4zrWYMmu7P84f96Z64YJBNUx/nLVFw6FPLvSzPZ12Y8k26PrsoxMoffHvmOLGOaNxfrVqf5xuh5GAPpkPIHP8W3oN+I4fTp4IW8MuNmdswYxEmdwr+WxP2GJFc+4mT4FJ6YPASfxB959i81o+4dyzCXHTz5rolx3OokX1WwGEHb4kX8acx39Wn+MTXe9Ct9GnHZJ8v1Wil5NUmLP2UZvekf2w3d0udZ73Y7Q9qrmPNbFr3HxhHTpQWy6yVXgpP53pQ2OxSyxAxP+wsreOPDJRzda8ttMx5jREwobhozY8Rg7moyc7FIrojkSmP5oybsEAQEgWZHQJ9cOZZdwkOrEtl1obDZ+SccapoE3ugdwIMVZ66I5Ep9R9BscuXqGRZ2OPgE0z1uNGOHRxPiI+X82q/5cPY6TtuGMKa7jKVJbXj4/pHXJldUSayb9TU/rT5AjlsYw4e25Oz8MqL+M5ZBsR6c/H4mny8upNe0W/E8upYlG4xd1xqXy2S0JYls/PN35izfzdliF0IH3c6DE/rT0U9B2ckNzPnzb1bsPUeRYzC9b5vM3UMiaCk/z2Yj97R3y2TrHCNtOSYYrDZoid2Jjfz++xxW7kuh1LU7oybdw9jotniptvOxyYMk3VGdMG5PkJvBgZWWJleGtkd51lR7dpSe2sBvv/7JyvgsfPv3wmGlLf1eGEes4WqE3hL2mIzFVcb1LUJT/Vn+slqD5AoqikzGxYaSExv5+ZffWHNITauuPuRsVjLq9XsZEutP1moTmg8zE2vbXVe3mFU5qyUal/Vv89GCo2RplciltpfKRUc/wjv3daBg+a8mxoxhnDQUWxL3G5JcWYOmYwknTp8mrdiPAfc+yIS+HfGTpbLelMbCUvihYrz0w+HAp3xpzPcHBtKxdI/x8eZg16hLaluu1yuZYr79MZH2/WLoEeaHffJqvvvsD1YfU9P5julMGRVJkJvkks/mVq50ciHFrDZNzF96nppzLHv9Bb7K7ssz/7mDvqFu2JodI1fnriYzF4vkikiuNJY/asIOQUAQaHYE9MmVpPxS7l+eyNbUgmbnn3CoaRKYNSSYCSEeOEob8WGFTRPtda02kVxRkZ+WQW5xKeqKJmywk8pROrviopRjb2uDpjSXTH21D60EF6WEYrUUF2cHHCUqctNLkbgqcdCffYKG0rxssvKKUNnKcXFRoCnQInNT4qiwQ5WfTVauCrm7CzJ1Ebn5xq7Tt1P50VCan0N2biFlWnsULu64OyuQ6rdTaErJz8kmt7AMrb0CZzd3nBVS7G1N3aM13pZNKTmGPlxptxydRImbhytKmT22upKq16nyScvTn93rgKPMHhuT9hjERVu1DUpySC+V4Kp0QCHRkH+pQRz0y/G1pvzjqu9FKiROTkhKbFC4K1HI1ORd8cWWcpOxMGR8Xd3UywWWv6xe0qtK4YazkwKJYeXuanwrvjIXF00pedlZ5BVrkWgP8/OLh+kw7TYGxLXB0ZTmzcUaUxqRY1ucRXZ+CfpiQVc+jh74ujtgU5xrYsxUi1OlL2bjbnBPdR6G/19FKxJMalGhpeBiCUjVFJeUoEKOq7s7TgoJdjZmxvuV9hXYlOaQY9R3JxS25ZfHcbXx1ohXrejjZ7ler2SKycnVoHBUIJPpEx2l5GZmkV8KDm4euFbMtQbXGs5J1eYarUXaNMZTTXHmRXJ0jri7OqGoHDyWzF36ub0pzMXX/E2ql+mr0XdSY702eo+EgYKAICAI1D8BfXLlfEEZ9y0/zdYUkVyp/wiIHo0RmDW4NeNDPXCU2IltQfUsERPJlXq2QnQnCBgh0OAP/9VXC4goCQJmCDS4XkV0BIEaEBB6rQEscakgIAgIAmYI5JWqmfjvSdYm5SEqCAupNDQB/SKIH4YEMybEHbm9WLlS3/EQyZX6Ji76s5hAgz/8G1v1YrH14sKbjUCD6/VmAy78rRMBodc64RM3CwKCgCBwhUBmcTnTViey/GweZRpRRlhIo2EJeMrt0W8LGtraFamd4XL+hrXrZuldJFdulkg3QT/Fw38TDNpNbLLQ600c/CboutBrEwyaMFkQEAQaJYHsEhUvbjrHvJM5FFTZ690ozRVGNXMCwc5SPujbisGt3ZBf2V/ezJ1uRO6J5EojCoYwpSoB8fAvFNGUCAi9NqVoCVuFXoUGBAFBQBCwDoHCcg0f7Erh+0MXySi+dFql+AgCDUUgylfJe31b0tPHCTvbRn5gYUNBuoH9iuTKDYQrmq4bAfHwXzd+4u76JSD0Wr+8RW91IyD0Wjd+4m5BQBAQBCoJaLRaPtt7gU/3p5FaqBJgBIEGJTCitQszYlvSydNBHGbbAJEQyZUGgC66tIyAePi3jJO4qnEQEHptHHEQVlhGQOjVMk7iKkFAEBAErkdAXzFo9dlcnt+UxOGskutdLr4XBG4ogekRLXgq0pdAZ5lIrtxQ0sYbF8mVBoAuurSMgHj4t4yTuKpxEBB6bRxxEFZYRkDo1TJO4ipBQBAQBK5HQJ9c2Z9eyPS1Z9mbXnS9y8X3gsANJfBhv5bc19ELV7nkhvYjGhfJFaGBJkZAPPw3sYDd5OYKvd7kAmhi7gu9NrGACXMFAUGg0RLQJ1eSC8qYtPw0W1MKGq2dwrCbg8DXg1ozIdQDpdROrFxpgJCLlSsNAF10aRkB8fBvGSdxVeMgIPTaOOIgrLCMgNCrZZzEVYKAICAIWEIgt1TNY2sTWXI6lxK11pJbxDWCgNUJeCvs+WpQa4a2dkMmKgVZna8lDYrkiiWUxDUNQkA8/DcIdtFpLQkIvdYSnLitQQgIvTYIdtGpICAINFMCBWVqZuxIZvbhLLJKRcWgZhrmRu9WTx9HZsa1pLefM/aiUlCDxOu6yZW81G3MObyYpblnOauzJUDRjbHBI7ktuA1eCsv3ctWlHVXqKmYkxOPXZixjg9rgVb3b/OPMOfAncy4eI0PnTc+Ae3i8cwTBTtKqUNXn+GfL12yyGcRDEbF0dpE3CHTRqWUErPvwX0pm8j4WHl/N8tzjnNKWIbPxp6fXcO7pGEOEpzNyW0vsymTbtk94N+UoJ3RGrpeN4qPo0Qz2cueK+soz2X94Gb+d3cAmVR42Ff2OYnJ4b8LclEirVEnL5dD+OXx9dhvbVDYEO43gicgh9PJyQ17lOjXH97/PKyk+3N1zNMO8PRFqtiR+N+4aa+u15MQBCtatpfzoCXSlZSDzw67LUBwGR+Pk74SdXS18KUsi+4dZlHqNwH1gT+TuxubwQgq2raBw/RY0qRnodHJs/HojGz0a1w7eSKrckkf+8r8p3LQNTYENNsHDUE4YjFOAK1XNU1Ow/CMKDvigGD8Sp7Ye2NfCfHGL9QhYV6/Ws0u0JAgIAoJAUySgrxj02+EMZu5KJTGvrCm6IGxuBgTGtHXl9ehAOniISkENFU4zyRU1ifGzeP7EajbkZ1CgKacckNgqcJG6M7DVk7weEU17l2oJjGs8qWM7+fHM2vYFH6aomRD1HI+164CvYZfqFJZv/YiPU1twW7ch9NDE8+OxTUi8H+aJLj1o63T1ET/z2Cym7E+ke5f7mdquPS0kovZ3QwnPkn6t9/Cfy/7dn/P66Z3sKMqlQFNGGTpskaCwd8LNsT//jb6Pcf7+OF0vwVJ6hFlrZjIz9SjnjDmhuJs/Bt3NWF9vZPrvy1NYvuMT3j27lwNlRRTqNNhU9OtMkOsdzIy9jUHe7pcTI2qSD37FE4eOExw8nnG+9iQc/I0lqj48EzOSOC+Xqy+kuXt5b/OnHFbey1Pd+hHhIkGo2RJV3bhrrKfXPPLmf0XB2l2oLuZdSqzodGAjAYUSW+++OD50N66d/ZHUKMGSR95fH5P37ya0MS/SYmw/FNUz1WUp5Pz8FQU79qHJLUKn1oBeWfYO2Li1Q3bnNDxiOiBz1A8UNYXrZ5G78AT0GYdLJzuK5/9JGbG43DMcp1YuVA4nbfY+Mj75gtJWd+N1axwKT6HXG6dEy1q2nl4t609cJQgIAoJAcyagP3flcGYxU1efYXdaYXN2VfjWiAnM7BPI5M7euNdgAUQjdqdJmmYyuaJKW8lrO77n+xwXxoZO4N42bfGS6ci/sIFv4uezotiHqb2eY2q7UFqYya/UpR1V9l5m7/qWj1MSOK5py7MxL/FEteRKceLv3LdnDnKfZ3gpog+himQWr3uTd9I7Mm3QfUzwa4GjPjTFx/l54/ss0Y7kqV5D6e3pUO2X1SYZv2ZttLUe/lUpS3h85w8szfVnfMfRFauuvKUSNPnnWHXgWz7PSMbe6zG+jx5OH0/llRdCo3DTlzNl67fstxvJSxGxhFdf/WTrjK+DM072dtigJvHAJzx2+F8OaPvwWNdbGebribToUr9fZVwgOOg5PurelzB9O8WHmLXhQ74qjOXt2HEMa+FIcvy7TDp6gh6dnufp9mH4VyxPKeXQjreYftaZ+3rfzR2BASivlxRq1kppHM5ZS6/q0/+SMesXSlJ8kd06CqdurZEpJGjzz5G34EdKDpzHJvxRPCYNQRmotCypVpZF7uJvyF+xAXVGETYj3sRnXPXkSin5Cz4gb/F6VEQgHzcW504B2NsWULRxLoVrdqOVjcT56Ttw6eCFffFhMj76mMKyGDzuvw1layXFaz8gZ8EJbEc/i2ffzsgcLuk1f/5Mcnc44TDxLlzD/RHbgBtes9bSa8N7IiwQBAQBQaBxEEgpKOO+ZSfZklKIscXNjcNKYUVzJaDfBvTj0Dbc1s4duXjQarAwm0iuqDm2+0UePppAQOsXeD4smk4uUuxtQKMq4kT8h0w5ugmfgNeZGRlLe2dTP5/Wsh11LscP/8P/Tq1kWW4xDrocLuiCmR59bXLl1O5nmXQ0lZiuL/FkaGf8pGoObn+SB0+UcEvv53g0OBQve0g++AkPH0ojrtsUHmzTDi+9M+LTqAlY5+FfzbFdL/LgsRN0CH2Wpzr2JESp17INOk05hfm7+WLjZ3ydGcQzg6YxqWUrXM0kKjKPfs2dBxbRouWrvNElmnZKMzoqPcYP697j7QsO3NP7ER5u0wE/qT022qv9fp8dwnNDH2aifyBOqYsZt/0HUhRT+SJqIN3dZajPzOGW3X+gc3+Cj3rokzASyNzCa1tnc9FtIk90jaGDk1gF0BiEbC295i96ldwFJ7EZ8RQeg7sjd5ViW6FXFdqMPWR++iXFJ1uheGEq7pEtq20rq05CTem5XeT9OYfS+GNodRJ0pUXYDHv5muSKNm0bGZ9/RfFpD+RTpuAa3RG5o15bGrRF6eT88l8KNhchefBFPPt0RHZxKWmf/ExJ8IP4jB+AwluK5thc0r/+C1XYdLzH9EHhIeFSu79R1vFOvEb0Ru4m9Np89NoYPBE2CAKCgCDQOAjklal5eXMSfx3LIq9cv/JTfASB+iPQzlXGh/1aMaCVKzI78atr/ZGv2pOJ5IqOspKLpJWrkMs8cZfKkRjE6PyB95h4aCWtg9/mtfAo2ph8waxdO4kH3uTpoxvYr+7Fg+FD8E2ZzccXNIyOuja5cmzn40w+lku/7le/q/y3/vp/C+mAT1k8n2z8lN1243iy50Ai3eXmVyc0VDREv1UIWOdltVKDahzknrhJZRVJwisfXRar17/IM2fKGd37BR5r1x4fM0cJndj1DPcfy2Zwj+eZ3rY93uaOHUpZwu3bv2efzTi+63Mb/b2dr+pOV86+bU8x9WQSvSPe4v/aRxCY+Q/Dd/xMnuN0vogaQDc3KZy/9G/5yul80WsAXd3K2bXtDV5LDmRy9B2M9vdBIebPRjFyrKVXbUEGmkI1Ns4e2DnIsKmi12yyvn6Vgg1lSB79PzxjQpGZ25mZspqLP/xJ0cFy7IbegYPbEUpWrkfd7ZlrkivFaz8ke84K1GFP4jV+EA4+coO+dWjyMtAWG9h1bgFpn/1KScijV9s6s4ALn/9KWcijtKhYGVNG7h9vk3/IH8eJ43Hp2EKsWmkUagXr6LWROCPMEAQEAUGgERDQn7vy86GLvLfrAmfzxbkrjSAkN5UJE0LdeSUqgFB3hSjB3ICRv+6BtlVsUxeSfHolnx/8gwUlXXmh72QmBFhwTkV1B6/Tzun4b1hVGkhYq0g6u0vYt/Ulnk4sZngNkyuDe77E9LbtyE14k0dPypnQ614mtgrEWZye3ICSs7zr+nn4T2Xxqld54ZwTDwx5giktg3EzuRglk/VrX+LJZH8mdgxDXrCHtTmJnNE608lpAA+HDyHKxx2Hywu58o58y9gDf2Pr+X/8r2d/wlyrZmIyEj5hwsGlSFq8cGlVSsHia5MrSf8wfOfPFDtP59NeA+hUtJLHdizHIfB+HuscSbCDfvuR+DQGAvWj1wtkvf8mBduUyF6ejkf31uZXriRv4uLmfGzbh+LULhDNkZ/J/mURqvCnqyVXCsn96RXyVmVh98DzePXphEx2HWWdvTa5oj21gPQvf6Us9FJyRZK/moxvVqKOvhfPwV1RKGt0SExjCGuztaF+9Nps8QnHBAFBQBC4hoD+3JXtKfk8uf4cBzKKBSFBoF4JvBntz4NhLfB0kIjkSr2Sr9qZhcmVFJZv+oJPLxzjZHkBztLh/CdyHKNaBeIuqcnLnWXtqMryKEWGQiKr2O+/cf1z/CexyGhyJffIN4w7sJw2bV7mpbCeBDlUvgC35PGBU7hLeYEvtoiDPxtQY7Xuuj4e/lUpi3h0+48sV4/km/63M7yFm+kqJpWH2V5IplgqQaspplCtP+jZFrmtEndFBE92n8YkfSUtCZzc9SyTjm2iXduPeS08+poVXpqzc7ll12wKnB+7tCpFksDMdR8sUXKhAAAgAElEQVTxl/o2Pu1zC329lGQe+h/jE3bRMfT/eL5jK5J3v8WrF0N4PHoCt/h6XWdLSK3RixtrQaBe9Hp6KRlf/kwpI3CfNgbntm7mV+GpS9CUAnIZtva2lO6eRdZPC40kV5LJfOctCnc6I391Oo6emZQuX0LZ0UR0ahk2gX2Qj7wFl/ZeV6sFFe7j4jufUOQwCu9JI3AIdKR0+2dk/bIb3cin8RoQSOmfM8k7G4LzPeNwDvHETmQCa6GsG3NLfej1xlguWhUEBAFBoPESyCxRMXXVaVacyUOlFSevNN5INS/LXKW2fNw/iNtCPHCsWbWD5gWiEXhjWXKl+ABfbZzNwrQkktTppNk4EOl1Dy/3Hkn0NSVizXhVq3byzSZXtMVH+H7Du/xWGM3TsRPoq9vBezt+5JTjA7zYKxrp8fd5rPLgT5ciliZYULK5EQRGmFAPy9b1lai2fs77KcUM7fp/PNexC0Hm9thcPsz2r1w37mg7hrvbtMfPUYptWRq7E37n7fOHuCgbxccDJjLOpwXJFVvWttMh5HNeCe9NcMXJygafy1t+rmwDclWRsGMmU08Vcku36UwNlLJj5wzeyejIU3F3M6hsI8/t24J720lM6xBE4dG5FpRsFkqqLwI3+mVVm59A9jdfU7inGLv7nsKrfzjyiqo9ln9KTCZXzpL5+tsUnvTGvpcEXdJR1EkX0ZXqa8TZgMQRW9e2SA2rBemKyJv3AXlrC5Hc+Qhu3aQU/fguBUntcXrwThR2m8n9dhva/vfg2b8V5ZvmW1Cy2XJfxJV1I3Cj9Vo368TdgoAgIAg0TQIlKg3v7Uzh+4MXuViibppOCKubHIE+/k683SeQ7j5O6A+2FZ+GI2BZckVbSk5JAUVqNWpNDvvjf+DtpKNIPKfycdQgeno4WnaGSa3aMZ9cQaeiIHMfc/f8xfy8JLJ0XnRtMZzJnePowiHe3n754M+wIM4mfMYnFpRsbrhwiJ4NCdzQh//ceH7a+Q0fnT+Gh8+jvNNzBL08lVXPY6keDnUhF0ryKNDa4yZzwVUqQ6KfwHRqikvO8u+WGbx2Ppn+4e/zfKdIShJqmFxxk6AqTWLr3r/49vwBDmp1tJH1ZULECIYG2rFny0w+z+7GtOhRhGb8ybOHLSjZLCRVbwRupF612Qlk//gdhTtOQO+H8LhjGI7+Smr69/O6yZX9Z9DJJNiEjUM5LAalryNo865WC6I3js88gFt4ABIbHdrCZPKW/U3BjgQo0YF3HxRjhuHS0Y7C796nILMrLnePwCZpLgWLrl+yud6CJToSZ64IDQgCgoAgcAMIaLVaVp/L5YVNyRzOKrkBPYgmBYFrCTzb3ZfpXVvgp9Sf1SeSKw2pEcuSK1Us1FJacoTf173HB2kePNz3Ce5vHYx7jbfSW9rOdZIretv01VdKcslWl6JCglLiirtczf4db145+HNQ2Vqm7rOgZHNDRkP0XYWAxS+raat4KH4+m/MyqhJ0mcx3PfrTx73qkpHii9v4as+PfHchjUC/e3m56xCivV2R1fRNtUpvGrIOf8vt8fPReT7Hpz37ITv+tPmVK5fPU8nTH1ZbeYAtWspL88gsL6RIC3I7F9wVSlRnfuOBffF0aD+JR1vC0u3/s6BksxBUfRKwWK8pa8j4dRGlZ6rpNew+vMb2Q+5XUb/4ykeVsp2c2bMp3puOTb+JuI0aiDLAFdta7LG5bnJl72F00VPxuP0WHFu7YyuxxUanrxaURe7fb1Gw5ig2I9/AW1/1x0U/6WvRFuWjKSgEfWEEmTO2LkpUx/4k66cEGHovHt11FHz1qQUlm+szWqIvi/UqUAkCgoAgIAjUiEBmsYr7l59ibVIeGrEzqEbsxMU1J6Cws+HzgUGMC/UUW4Jqjs/qd9QiuaK3QU3Ctid56EQ+g3q+yOPtOpitsGLaakvasSC5YqQDVdoKXt4+jxKfB3g8vCc2R57nfgtKNludsGiw1gQsfvi/vL1mRfaFqn25P83yuFEM83a6/O9q0o7PY8aRhczPLiU2+CGeDoujq7uyjomVS81rk/5mxM5fyFc+VpEsCUz+igkHF+Ps+yrvRsbRoeJl9Oqn8sBbidcLfNijL51d7Y2zUqewdP0MZhVG81T0aPpqNjLBkpLNtSYvbqwNAYv1evkg2OITaVW76f4ffKbcgkNL5RW9lhxYQO7fiyk9UYrd0Cm4DY/F0UdZq8SKvlHTyZXzZL79FoW7LmL3wKt4DeyK3LFKmSLUh/7k4qy/KO/82KVKQJ4mSmWpU8j+/F0KCqNwu3skSvvNXPz0+iWba8Nc3FN7AhbrtfZdiDsFAUFAELgpCeSXqXh/Zwo/Hc4kQ2wNuik1UJ9OR/speSs2kChfJySiBHN9ojfaVy2TK6Xs2/w0U08VMKjnteWRLffKknZqk1zJZOvmt3gjvR3Tet/BCD8vzuyyoGSzubK6ljslrrQSAYsf/tUFnC/Jp0hTbW+rnRsBDkocKyYaNYkHv+etI0tZXOzLxE5TeCQ0ghAnfZlx6yyfyzv6LWP3/43a45mKyj5huQsrDqw9J5/MTzHDifIwXJGg5sjO55hy7BCdOrzNK52709rBuB2Zx77lwf2n6dplElP1paLTF1hQstlcfV4rBUg0U4WAxXpVFaLOyUenqqZXuRv2zo7YVNS9V1O4/ifyFi2n/KIPkrH34d4vArm7DNs66NV0cqWU3N+fI2/ZGWzveAuvgRHIq50RpD42j4tf/05Zh2nXlHE2BFGy5weyZ5/B5ta78YgNRXZhkQUlm8XkW9/DyWK91rdhoj9BQBAQBJo4AX1J5i3n83lmYxIJompQE49m4zf//3r48miXFvg7iS1BjSFaJpIraazZ8hn/S9UxrPtD3N0yGA/DH9XzD/DRxvf5OM2bp8yWr7VGOzVPrhQn/s0Te9fgFPQgj3fSl6u15VjF4aK59Ot+NRlU+W+XSjZ3oIV4vm8MmrxigzUf/jNP/sGLB+awurgDD3e/m7uDOxAgl9Soekny4c957tQ2FF5P8EJYT0KcDFeipLFy/X95NvECcRGv8XzHCFoSz4drPuDLzNY8328qd7cKxKny/NHyU/yy9i3eOu/Mw4Of5MFWbXA3llspPs7PG99nvnoYz0aNIMbLEbvqB+G6SaFayeYIV5FcqW8xW1OvpQfnkD37b8qyOyC/605ce4UiV+pL69XNK9PJFR0lu74h66elqPzvx2PScJSBSoOztNTkL3qD3AXbYcTbeA/rhdzZiDHFJ8j87H8UyYbgMX4ojv6O2Jy7fslmhb68lvjUKwFr6rVeDRedCQKCgCDQBAhkFJczfc0Zlp/JpUzsDWoCEWuaJrrLbPl0QBCj23qgEFWCGkUQTSRX1Jzd9wH3HF5HqnQAz4ffwYTgVrjJdBRnHmTu/m/56PwB5J5P8Un0LfQ2eaCtNdqpaXIljVXrZ/BZdlce7T2Gwb7uFeVqr1uyOcCPKqvgG0V4bm4jrPbwn7mNt3Z8ze85oUzrNYE7goLxktpbdgizQQhUKYt5fPsPLCrwYmLYQzzWviutHKVoCs6x6sBXzDyzleOyCcyKu4uR+jLJFLFv+1tMPbGHXOXtzOh5OyP9PZEWnWPV/i9468x2ytym81nMSGI8nYzak3zwEx4+lEafbpN5qE0IXvY2ULjnOiWbu9FSUce38JtberXy3lp61aZtJ3PWdxRdaIfjpNtx6doaqcy+zokVvVOmkyugKzpC5scfUHQwC9uo+3EaNRinIL0u8yhc9wf5C/9Fld0Fx2en4tatJRULbKp9ijd8TvY/adjdMQmPXu2QSvR6vV7J5gjkJlZt1SoQ4iaLCFhLrxZ1Ji4SBAQBQeAmI6DWavlqXxqf7EvjfKG+8p74CALWJzCmrRuvRwfQwcNBHGRrfby1atHktiB12RkWbXqb15JPkWHvhItUip2tDq26lLzSHFwdbufN6ImM8vfBseJgxRSWb/qCT9M0DOk6lXuD2qD/MbLm7VT3o2bJlbyTs5lSefBn+874yy69AVQp2dx3An01O3hve2XJ5gF0c5PpC46KTyMiYJ2H/1IObX+NaSc2s6NcgaeDM0p7O6NVVsaGvMKjoV0JVEBi/AxeTNyPjeeTvBYeRUcXvZiLOJrwNU8eWcU+jR1OUgVSWxt02nIKSrJREcnjUY/ycNtQfKR63ekoz0vgpy3v80FaKkUyF5wkdthUXm8/lDf7TGJiy5a4GjuctDCeTzZ+ym67cTzZcyCR7vJLCRhd0dWSzZGXSzbvuFqyebS/N3Ih5npXsrX0mj/vv+Qu3oI6X4GtmzN2UuOnhduPexH3mC7IHKFw/UwKVsWj6fI4nkN6Inc3vhLEXHJFX3mt9MQasr/9mbKkAmyUSuwqdKxBW5iLtsQH+3ufwHNQV+RO9tfOl/kJZHzyJSXet+Expj8OLeSXrjEs2XzPI7h1kVL0w9WSzS4dvM1X6ar3SN4cHVpHrzcHK+GlICAICAI1JaDT6TiYUcwjaxLZk1ZU09vF9YKARQTei2vJpE5euMn1P8KJh3+LoN3gi8ycuaKhuPg8CceX88eJtazIP89ZnQ4PSXtGBY/n/va9iPB0R2Fne/kh+yxzl7/Jq8lqxsYYnsNS03bqkFypfvCnt8vVbR+GJZvzk8jSGpRs9nSxyoGmNzhWN13z1nn4T2bBitd5KTmBY9c5sX1y2Oe8Et6bYEcubyPbjo33DINKPvpkYS5nUnew+PAS5l1MIF5dgoNtKyI9RzClywD6+wfgKZVcXYWi113ucVYfWMCP5zawqTwPG1t/enqO4sEuQxkU4Ie7PuFyTXTVJO7/iIePlTEi6l7ubxWE+5WzNnRmSjb7m2jvppNPvTtsHb2eJ3OG/mDZg2i15l2wn/w/vIdEIXeC/CVPkzt/B5peb5o/D2X3LLJ+Wogq/Gmj1+nUJajSjpO/8l+Ktm1Hk5kDuGEbOgiHUUNxjmiDTCk1sopGTeGaT8hZXI70nom4R7ZCciVhaFCyeWcCFBuWbPZDaiJ5VO8BvMk6tI5ebzJowl1BQBAQBGpAIL9MzYzt55l9JJPs0mrnrNWgHXGpIGCMQLingnfjWhIX6IJUHGTbaERynQNtdajLC8krK6RAq6JcB3Y2MpylLrjJZNhXOVhRRUHRPmat3YBH6BhGVmxhqPSzJu1UZ6OluDiDiyotjnIP3KRS079y6l9ki7PI1znirnCsSPxU+Rgt2Wy9A00bTVSbiSHWefjX6zKLTFUZ11uU6SLzxkOmqNjuUF56kW27X2aF9k7u6VK1ko9+9VZhWQF56lJKdVpsbaQo7JxwUzggv5JsNAiCTk1JaQG5qiKKtBqwkaCwc8bd1PUVt+ooL80irdwWZwdnnO2rb2MyXrLZwb4y2dlMRNCE3LCWXjWZWWjLrqdWwNkbe0c5NragLbxI3oLXKVKOx6NvHAp345WndKW5aPIK0cncsHdywMbYiimdGk1hAdriYlDr6yvbgUyJrbMSW30i0OgPI/oESjaaIhtsXZ2x1W9jqjr5Gi3ZXFHquQnFuDmZah29NiciwhdBQBAQBKxLQH+w7dbzBTy98Zw42Na6aEVrwIzYQCZ39sJTYexHL4GooQjUslqQcXOLE/9iWnwhQ3sMZ7S/OMOkoYLaXPpt0If/4sP8sGE2eb53Mb59FwLFGSbNRVY3zI+G1Kt+22PWx79T3n0Cnn3CkYkzTG5YnJtLww2p1+bCUPghCAgCgsD1CKQVlvHCxnMsSsylSHWdJanXa0x8LwhcJtDSScIHfVsxLNgdhb2RQ/AEqQYjYMXkSi5bNv/OCacY+od2JkhhZE9+g7kpOm6KBBry4T/z6Hd8mxHAwA6xRHo6iTMhmqKA6tnmhtRryb4fyUn0xykqGkd/J6NnCtUzDtFdIyfQkHpt5GiEeYKAICAIWI2AWqtjzblcXtyUxOGsEqu1Kxq6uQk8FuHN4918aeUix1actdKoxGDF5IqGouJ8tPaOOEikNSpx26iICGMaDYGGfPhXl+WQp5WjlMnFeTyNRhGN25CG1Ku2JBetVoatXI6tsa0+jRudsK4BCDSkXhvAXdGlICAICAINRiC9qJwn151h2ZlcStTXOQCwwawUHTcVAn5KCZ/0D2JYazfkYtVKowubFZMrjc43YVATJyAe/pt4AG8y84Veb7KAN3F3hV6beACF+YKAINBkCKg1Whafyub1bec5nlPaZOwWhjZOAlPDvXm6uy9BLnJRIagRhkgkVxphUIRJlwiIh3+hhKZEQOi1KUVL2Cr0KjQgCAgCgkD9EbhYXM7/bTjHotM5FIuzV+oPfDPryc/RnvfjWjGyrTsOErtm5l3zcEckV5pHHJulF+Lhv1mGtdk6JfTabEPbLB0Tem2WYRVOCQKCQCMloK8ctDE5j//bmMTBTHH2SiMNU6M36/96+PFoRAv8lfoKQaLeYmMMmEiuNMaoCJvEyhWhgSZHQLysNrmQ3dQGC73e1OEXzgsCgkADEEgpKOWNredZcCqH/HJNA1ggumzKBEJcZbzdpyVDglxRiFUrjTaUppMrqlT2LF/P3sR0ip3b0HdgHzoFuiPTV3sy952hq9Zoo7I91Tm2LNxAhl9fYroG4e0Aqux4Nq3axdHUfFSubavaaC3k1vDBGm2Y4KBIXsW/W4+RkqMy8NiFzsNGEBXqh4u9tUDUfzs1evhXpbF/7Tp2n0ijyNabTrF96dXBH5cKwV7+GNGQwZek7V/Pxr3HSc0vB2Vrogf3JbyVBwqDJgqOr+HfRBeiIjsRpBchKlJ3Lmft/kTyFGH0H9qTEB8nJJpUtq88hWN4R9oFeKKwJj4zvhYcWs6/O06Qkqe+1KNvFOMGdb1sq4G35saOyfY19e+rNbnd4LZqolezc5fF86sZzTeiGJr2VWXRmKsSNnNj+JrvGmBs3mCNWbP5mujVmv2KtgQBQUAQuFkJqDRaDlws4vF1Z9mXXnSzYhB+15LAS738eCjcG1+lTFQIqiXD+rjNRHKllMR1/7A124/O4S3RndzCAVU7BsR0JcjLxsx3hq+Q1mjjylsxydsWsHTjIWy638Po3iH4KbPZt2Ah8dp2dI8IoPzIWg7owhkY3YUgT5mV2FnDB2u0YZqDj6SA/KIyVJpLp49n7lnMusyW9OsfRXt/pyZdtcnyh38944XsyPGlY3hbPIriWX9IR1hcFJ1aeiCtIKMyoqGrMtEkb+afHUUEhIYQ7CUhZc9adhW1ZlC/7rT1ccQGFdnx61mxeS/HJD24Z1QUIX5KKDjGv/+ewqlDEPZnd5PjH0ePTm2QnljCuqyWRES0J8hdhvUq0Jv39cL6n9mQ35qITiH46TNrEgdclAqkVU4TNzd2dKZZumWwul59tdIwrqdmLNfr9fibmnurz6+mNO/IeVPjod5jaNrXwJJd1xlz1QNnbgwb+U5X32OznoRmpW4s16uVOhTNCAKCgCAgCFBUruGzfRf4Jj6dC0WGP4wKOIKAaQJ9/ZW8ERNIT18nJHbWe6sQzK1PwHhyRXOWdb+uoygkjqhurXFN38ifa3Jp1z+Wrq2K2Wbqu2A1+//ZhbpdD8JDVOydU8c29CsPJKBJ28GincdISTiHY9RdDNMnV3RHWPTnFjSdBxLXrTU2R+bx9wEHegyMIbyVG5IKVhrObVnAXm0Ivbp0wN9FQnb8Utamt6Bnt9ZwcjubDiSSUWqDc1AUg+LCaOmhuPoi3BQ4KA1EkR3P0qUncYzsRWRoAM72TXsvnsUP/8XHWLbgJC5du9El1A8HbQkFxVpkDgpkEjv0FIxqyICdTlVEfgnIFHJk9raoTq1k9poC2g3uS4+23uTvWcCG4+Bsn85RdXtG9e9+KbmSvIFfdtvTs2cYXhdXsbYghKgOjpzdcBRpl250bueHk61hHOqoSbO+FrP/nz845dmX2MhQ/JQm4l9gZux4pbPaFMu0zcyuka/Wn7Aac4sW69Uc/4A8NpucX72RVwIwpwPVSZZbLYZ11KsZX8P8pJSYGXP6dWGGH3Nj2Oh3OTUdm41ZXda3zWK9Wr9r0aIgIAgIAjctAZ0OTuUWM3XVabalFKG9aUkIxy0lILO14ctBQYwN8UQpFYfYWsqtoa4znlzJP8iCP4/gGhdL9/b+OOUeYN5fB3GK7kdUYC7r5pr4rpMPksISdDIF8rJjLJ5TxzZkEuxsMtizcBO5Ld3I2plAWdsRDNInVxzS2TJ3ASeUPRgcG4J671yWZ7RlYL8ehPg4VLxQg46SI8v4Y7+MnnE96Bhoy/HFf5KgjCU2IJct+3MJ7BhKsLeGI+t3oQrpQ49OrfCoXPjSFDhcSRBoSN74F1uKQ+jVM4zWHrLLDBpKWnXv1+KH//Mb+GVHPu7qbLKyc8nVehLefzA9QlrgVJFlM6Ehw8RUNXNz9/zDnAMyeg6OIayVG9rCbErUEkpPr2DBaW8GxkZeSq5k7+fvFRdpHR2G48kVHHOMpq32OGc0wXQJD6Wlm7RaHOqoSXO+2p5hzezlHM0rpxywdQigR79+dA32xNFwe5jWzNhR72K2KZYFNfW17hpoSi1YrFdz/B1Os9DU3NspEJfKv6nmdJBuZjzUOIZ11Ks5X6/M05eiXH3MXUqQV37MjWET35ULvZobPxbrtSkNQmGrICAICAJNgIB+e9C845m8tSOFU7llTcBiYWJDEpjU0ZPne/rRxk0hDrFtyEBY2Lfx5Er2Lv7+6zReA/vSPcQPZW4C/8zZhTRyEDGBF1m7wMR3XYJwv7QHA6zRhr6Z+KWsTvOiW1dnzixdTVrgsEvJFaWGouQ9rFy1l3PZhaikfnQf1J8eIX44Sa7+Yq/LP8iiuYdw6tWHHgEFbJwXj0NMLD1cElm0PoPAzr3o1qEF9uXFaCUOKCoSOlb04YZzuGxr6UmWzzuEIrIn3UL9cK6yWsJCNTSyyyx++D+3hh//PYS6ZW/6hvugOrqZLclO9Bjah7BAdwpNasiEwwXHWbVgO0XB0UR3a4u3gy3odBUTWm7CP8w55smAyuSKtpDjG5aw5ch58mzbENM/kPSDmXi3diD91CmS0jX49x5M3/BWeFw+vKVOmjTnq0MiC+fuQxXSg54dPCnct5Yd6S3oPTSaTgEul1dz6X02M3ZS15pm6S/lTA19bWSSuqHmWKxXc/wLdpueew3nV3M60O7jN1PjoRYxrJNezflqME9jZMwZrrsy/XfAzN8Ih5qPzRsqkEbWuOV6bWSGC3MEAUFAEGgGBNKLynl7RwpzjmWRW3b5nLxm4JdwwboEOrrLeSM6gMGt3XAUh9haF+4Nas14ciU3nn/mHMdzQCyRV5Ir+3DoNYDegTmsnWfiu7CWuFb+Qm6NNgoOsXz5GZy6RBLRtpwdvywmtTK5ojvOmsW7yfPvTHi7Ftic3saW885069uTDv4GL5K6fA7Mn8tJ91giXc+w/qSc3tGRtPfRkRS/nd37T5NSCJ4dY+jbS791yOB8DGv4YI02zHG4vPqi4NgS5h9xpldUN0L8nKx4xscNUp4FzVr88K9/0VyRRau4OKJCWyDL2Ms/84/iFtufqIA8tq42oSEjK1c0uYdYt3wHaa7diO3ViZZusirn1lyTXEGHqqSAouJyNLZySo6uYI86hBb58aTKQmjvnkd8opQuvSMIDXClYnjURZPmfA31guIybGQOOMjt0KZvZ96C4zj1Hkxs58CrY7PAzNhR7+ZXUyw7BqAor6GvFsS5uVxisV7N8Xc8y2JTc6/h/GpOB47HmbfaxHioTQzroldzvl6ep6835jD7d8DM3whlLcZmcxGjBX5YrFcL2hKXCAKCgCAgCNSMgEarIym/lMkrEtmWWlCzm8XVNwcBnY6vBwczPtQDJ6k9ovJy0wi78eSK6gQrftkJkX3pFdYSt6yt/L7oPIH94ogMKmDzbBPftfPFsfLnRiu0UXB0MXNWHiK91A6ZREdJXiFqe0faDriLPo6HWbe3nPb9Yols44kkcx//zD+EstcAog1fJNGRufdvFpz1IqjsCLkB/ekd0Z4AZxs0ZcUUF5dRXJTCvo17UIX0p3dYEF6VBxtYwQes0IY5DsO66SsnlXJyxe/sl/cmupvet+Zx0JHFD//p2/ljcSqt+sfQra0Pity9/D0nAceogYTZHWDFWuMausTu6kBVpe1h1epDFAR0qTijJ9BVTpVzYPVbF6qvXDEc56UnWbksCY/wIHQJO8kPiiIiVMeevw/jEtODMP34qLi+Dpo042t0Z4Pkpr6b3D3MnXMM5z796N0hAJfLsig+/i9/bjYxdrzOs2yZcZZV2rfY16YxEVrDSkv1apZ/SAk7/rBgfjWnA68UK8ew9no162vnQBwzrz/mzM1/0fIE1m+xYHwLvV4jcUv1ao2xIdoQBAQBQUAQuJaARqvlr6NZzNip3x5UKhAJAlUIPBzuzTPdfQlykYvtQE1IG8aTK7p8Di6ayz7bLsTFhmJ3eCnLk1vQt19PQn11HDL1nZ/T1fMlrNCGtsywEk4q2/9Zy0XfPvSJ7kJrzW7mLzyKLHIgfbsEYnt0BXM35BE6fCA92vngYLCmXJu+hbnL4klKtqXrhFH0CgnA5uQqViU6ExYZRrBTJpvnrSEntD+x4cF4VyZXrOCDfpVCXVma49DGQ4q97QU2/7KesrAYIsNa4Vb1sIImJMeqplr88K9JY8vfiznjHkXfqGBIWMKSww70GtKHzr4SSosrqylV1dAldpf7LE1k3cIdFPpH0LVLW/ycpEYrLZlOrmhI3bqEXZpQunVpg3rnHBIU3enZMp8tW/NpFx1Jp6DKykVQa02a8TVckciKnQUEdY2gvZ+C9O0LWHzSmehBMYS1vLxqBtBe3Mrc+SbGTjDsm2ecZXiQO9KKcVUzX5usAGtouKV6Ncu/nQOnLZlfzekgsJxdVo5hbfVq1tfAYnYsuv6YM/t3QFlGccn1xrfQqzEpW6rXGg4DcbkgIAgIAoJADQicLyjj8/ZL+zEAAB2cSURBVL2p/HY0i4wSsT2oBuia9aW9fBx5rXcAfQKdkduLQ2ybUrBNlGLWUX4xgXWrdnE8LZcyeQu69xtw6TwTqY2Z79LYXlktqIMfipy6tnGpWtClzznW/Ljo6rYgRSnpR7awYedRUvPK0Ng6EtxzELERwXg5XqoQc+WjSWHLnIVsyW3NqFtj6RDgDGWpxK9bz56T6eSrbXAK7sWA6AhaezkYvFQ3AQ76rS3Fh1ny22Gc42LoFuqPU9MuEnQlbJY//GsoTT/C1o27OJqSQzGehMf1p1enQFzltgZaqKYhpT7Zcqm6lX/pTtZsOsiFMpnBuTu+RI0bRNcgbyoXuJhMruhLMq+6QEBEGO1be2J7cTfLV+7h9MUyPCOHMrBHO3yd7K/aUmtNmvHVvoBz+7ex9cAp0vNV2CgDiYiJITLEB2epwdgM8aD0pKmxA2XXY1lTX5vSjFgHWy3Wq8bc3GWLyuTcazi/+iDLNqV5nfVjWFu9mvHV9uQi5q8xNebUxF/5W2Lm70CVrX3Vx/flYAq9GlW1xXqtw5gQtwoCgoAgIAiYJ6DR6UjOL+Pp9WdZfS6PMo1OILvJCbjJbHkntiXjQj1xkRu8O9zkXJqK+yaSK/qft8spLiyipFyNzlaGo/L/2zvzGEmu+o5/666enmNnZmd29vCud71mjb0GGxYWc1laJzLwBwQpQYIcBIgSkyAFEoUgQgJKyAkKJMrxR4iiHCACikBWEkXBSTCOL2yzDnt4WXsve2ePmdm5p4+6XvR7r6q7Z3Z6Znq6q6ePX2l7u7rq1Ts+71c19fvW773KwrVj0aLqPh+5ufhtQTQxrGhAHiWhgPJWw4J6MiriIPLzWFrKoehHgG7CzfahxzFx81yuIQrzC8hFFnp7M7BluEIEb2kBSwUfgdBguln09TgwVx7cBhwQFbE478GgVw/bZkfMt0InUE03/5GP/NISckUfQrfR09sL1zJW2MJKG/Jx7fHHcGXnq7FvNAvD8+Av+6NmoWegF5kKpvIpumegJ+PGdhSf6lERC0sRHNeGRa9/pj5ZWELRB6xsH7JuxUTJ8pB6bLJaW4Uc6raYK8APBDTTQU9vj+SgodzWA3t3ol+sce6sx7LmtrbL5bC+etZir2teu9a4vib2Sn24TV/D5hveh5u312ptFcV5LOSqnXMCE/G5KdtaetvVzX8Hyr1WZR/bK4sr9Z3afDQTYAJMIFUCNP/KyaklfPSRC3j22lKqZXHmFQR2jeL3Xz+CB4dNFGdu4POnQ7zhwCDeOWZi6eo1fPKZafxgJsAH33wAHzzQh1H5wN/Hc5dC7Bq2MaTl8NePjmN81xDeHMzi6+dyOJWrn/AfvvUW/NxdIxjusaDzRCv1A21yDtXFlSZXhItjAisJ1OKsbo5eAS8+eQrG/luxa8cw3A6J+FmdRTe1dXPWUO9RbK/1Eqw8nu21kTRXyyt9e027BZw/E2ACTKBzCNDrmb95Ziqef4Vfz9yMnr3nyAF8do+Pb1wy8a79NorCxkExj29eNfHAXhMXnryMP7+8hPmsjUHbgLlrDJ87pCNnZLBrZhra9iwuPRtgcG+Eb784gX8fz2Muqq/mNM/KJ47sxP4Bl4WV+lBu2dEsrmwZei54PQLp3/wLePkiNNuCaawYSrZe5dpufze1dWs6h+21kdzZXhtJk8WVtGly/kyACTCB+glM5zz85fFr+JsTk7iW8+vPkHNYk0BmZAf++K2jePuwDWf2Bk5bvchcG8fv/XAR9x/Zi4MnJ/Cl8QWckrlk8ND9e3B0cRLfdofwS7f1416rgO/e0GBcu4ovnp7DM/MC9Qzqun9Pn5xn5eiuPthGZ7ycpBtNkMWVbuz1Nmlz+s5qm4DgarYFAbbXtugmrmRMgO2VTYEJMAEm0FoERDz/yhefGcc3zk5juhC2VgU7rDYP3ncbfnkoj6++ouGB27J47bYs8ufO45PPz+EtRw/g8OlJfHl8ASep3bfuwVfuNvHw8Wt4ZCrEkGMgM7gdH7/TxfZ+B3tsA/lrV+OhRLX32+FhF58+uhsP7h9En1MaC91hxLujOSyudEc/t2Ur+ea/LbutayvN9tq1Xd+WDWd7bctu40ozASbQ4QQiIXBhtoBPfe9l/OelOeSDOseZdDivepr34WOH8PO98/it0xHe85ohHHFdDMxfx+deAt59Vz/E9y/jT15ZxFkAx958Gx7K3sCfPjeHp6ZVfMqxo3vxvsDGnQct/GhKx+H+Aj719BU8eiVfU7VGMyZ++77d+MlD2zHkWuBpVmrC13KJWVxpuS7hCiUE+OafbaGdCLC9tlNvcV3ZXtkGmAATYAKtSYDeIHRuJo+PfucCHr+ygKiesSat2cSWqNXA3t340n3DeGO/BSc3gy+c0fC223rxukETmLqO35i28S6zgH86PoXX33ML3nRlEl98aR7/5wEYHMUfvSGDE6dzuPOuEbx7bw/s6av4yPcm8L+TGx/S5RoavnD/PvzUHcPY5tAEti2BhitRBwEWV+qAx4emS4Bv/tPly7k3lgDba2N5cm7pEmB7TZcv584EmAATqIdAEEU4MbmEX3nkIp69zm8Qqodl1WNNEzsyJvpMDSIMMFEEsraBXhOIggBXIx2DmsBsIYDjmHD9ENN+hCKJXYaJUVdDrhjBdkxsszWAjsmFyNfwOu0/O3Yr3n/HMAYcjlhJpY+3IFMWV7YAOhe5MQJ8878xTpyqNQiwvbZGP3AtNkaA7XVjnDgVE2ACTGCrCNAbhJ4Yn8evP/oyfjjZgHf8blVDuNxVCfzOfbvxC3ePYkfWhsZjgTrGSqqKKzTmLz95Hpi5AAgNsDPwdBceLBR0R37nIx0011IhAooRUAhQ+i23xfsi6FADyDSIeF0g/h1vl/s0lY72CKEhknMuC/ohQ+IEbYmEDJnKmBqyli4/ffE3rfeaOnrj31ZcrAHIY0o10AAdVINSLcrrgsY2xrM9x2F4cS1UbYSsSLwOLAUhFr0QC/ITYcFX68k2enc9NVG2SjYstp2KdcoSug6hEQNDMoo0ar+GUHLQYOgG+kkZdS0M0McxMeQayFqApQGGpr5NPf7E26jtqy9JRWqINVyWtPxDrlXs21iOGnR97Zmwa7n5j6IIuYvfR3TpCWj+kuItq5X0clJJKleDTrZGS6lblHXEh8U2oI5N8qJ+VLZA20uHx9t0aRvJdhKtgzAi00UQb6cwzyCkNBr8SFqztGtKR990DNkLWWBA30KAjpH2EYcJJtGC6hqs6lfJW6aN7ZRsXqfzSdNg6pq0Edpmym3qm34bug4jXjcNOjdouzqGKBnxsZQvbVeYVMlUXhKuSnWn+pbaQvWX7aC2qXWqXhgRF5VWtbPcdspP5hGfm0nDE/ZxL8l8YgRqXf6nqe9kZ0VoZbIqz/hVQi7VphU7RHzZEhEyOw/hjnuOoX9ge9UzqhZ7DaMQZ049jetnn0RYzCUFNe0PC13/1luUZYmYbQXXm0nJa/RGI1krzFle5xLyZVtOSlbnWrKovlMnIf1JkulL1+jkPEjOe0qz0RotJ5HY2Np8VrejlcfQ+XPzWbo8Vdlc1+8T1R9xumrti0Jkxw7hrnuPYWBbY+x1PVvh/UyACTABJpAOgWIQ4dnri/jE/1zE8xMssKRDufm5fuZNu/GRu0exs9fmVy43H3+qJVYVV7wgwKlHvwbn5NfheHPSCSsLEmpypYIwUYSJojBQFCYKwkBebjPkPg86irARaiYC3ZGfyHAQmC6E6SCib91FZGWgWQ5gZKBbtM2SDlY+EPC9AvzAQ94PEHoFeIEPqpseUikRbC2EKwIYWgQbAZUGExEyCODqIVw9QtYI0aMLuJRWC+DoApYm4GiRFCQsLZT5kBChhT6CKJTOL33KTi4Q0W9yJiscxpLwIjUg5TySU6zuf5XzSoIHOa/kpEqnVTq08brUVTQIg7jZyAkTi3AwjwzmIhuzwsaN0MVU5GJRuCgaGRT0jGQpDAsZ20Kf46DftdGbcdHnOvHHRp9D+2z127HgWCYMw5TlGYaql2MoYYYW+k4cC3oDGK2XRSlIPokcQt/JJy0LrcVZ9fwAP3z8XxCe/BZMb146VpqI4MOEp9nKTYyASANCTZfiYMlxE4BHNistp+zsRTDg63SsEvqkkAAdnmYhSsQZCJDlUH50rEpTwS0WC0ngUOMoSTpT4gb9V+KZsC+lL/cFiRyUnGyIjpNCCNkMNAQaWbyOUAo1sVARKX2BRIxE+JCSodIpY5dZtUdykd/KYUvSSzuOf6hjYyFS1lnIc81AEIsrpEIoAVG1UdU38f0SG5J7NA2O8OX5Rm2ncqQAFDvslWNNyzao8qUakChmaGXJq/JNdeqcUnVVYlEiBClmkWYg1O2SkJSUneRBtZCMY29fiVGUYYTMjtux9663Ids3VNXca7HXIAzx1PGncOGFpxB6ueY8saDrEl2HRAhb+NCkErWK1rQinS4tOlkUI3VcOT+TrsEikqJHIkauBqokSpK4RuehZseimICvm/DpXI0FtiL93YCp7FPT4WsmQk29Mp2sh845L1LnXKCZKGp0Tqv20D5KX5Yr1hNalE3Ja3VZd11Nb5NiEwmTRnzhvFmYU6XS/y7U3xwl/q1CRLZNgxn5IIZSIqqSjo6mNBZ8xb4KabL/bWP7cd/r34btg8MNsde0rvGcLxNgAkyACaxPwAsjPHd9ER//70s4PsFDhNYn1topfvONu/CLr9mB3X0srLR2T22udlXFFXLMzr58CZdeOQ94OTjw4QgPlvBhCQ9m/K1HAYyoCCPyoYcetMiDJr99ICgCYQAEBRq8prxbEQJRGHu68bbkN+0ToXwyV3lTTDfWpRgTPY7FkI6TUXLq1HrsoulG7Nhp0HTpygIyKkaPH3xqKGo2AqHBi4BcROKQLiMHSCyivCxdg2Vo8ls6h3QzHTuC8mlk/DRfOs2xQCKjAMgB1JXwQPsq75OrPWiU7Q09xckvQBC3yIeIAogwREQsw0D9ltt8Fd0AEz459rGwtSQMLIQ6FkMdeWEjp2eQ15UYU9AyCKwMTKcXdqYPTiaLrJtBj5uBZVnSelxDl04DNcC2TBXxQM6wSZE0OkzdhGUoho6uQ6e+0A1Ypi7bS6wMkwQKokDs6X9ywAzp2NJCvUH/XIdeXdYPJy57NfOtxVklIeDMxDzOTC6gGCYSiXJAEkeHtpNop5bydvpFESVkCze/oV49Eac/bBSBclN0i4id+NiZsokB2Y5OLEnA0pBssw2V1jGSSBJlY5KxQccRw3L0kU12FEfLrHTgErtST+elolByLJMWUnVpN2kkFEUmo2QiyHbSOrWJXhZHkTMykkYIFIM4mkYIeKHa5lFEihQaAV8KNolbp6LIqA3ULnnOyGiXcrvoXJDtl0KFDttU6/SRPKTdUB6qR5L2yx6qCPaifdX805LtVJxgpfNuWXdXxCQkGVbxecsmQs67gGvZGOhxYZEqWWWpxV4pz/l8AQuFgrTJ9Vz/zV3eqx21Mt6peu7lGJLyOZOcT7LSUgsoWVyN1VT9kfTrSqknueaXM11+ziYxISv3q/pV9HUttdpgR2ww2YqrzHqcS2SrJ5SwSuE6VdO5lonBbKZh9loLQk7LBJgAE2ACjSfgBREuzhfwsf+6iMcuz0ufhZf2IuDoGj77lt34wB0jcigQ+Qu8dB6BquIK3fwvFgMsFsP4uWVyQ57EahCM5ImmGkqTDOEpxeaTmEI3gsnYATnugR47BtBIbCExgUSFkMQD+i5KYQYRHRfDpmEyukmSBYRhQBi2EkukgmHFHhiFX9ilYUW0rsSUOByDslKhN+VwAKHLKBQaypSXH006j5EgR5eGHQE9lgbXVIfJe9oKh2zZe7KW++vLrKTykLXMRw2xoHYrz1fzBUQQQgsKEH4Bmp8HAvoUSh8t+U37pTCTh4j3a1LYIqZK7BIk1oQ+aHsifpFTnY80eEnXxVEMxMWPhQYankV9GEQa/DjSQboA8VAO+ay14l5fdbGKsEgiEqgvyEJkZAA53yJCtO8tOPKOhzAydmtVLLU6q2SrNByrIbOqr+g4wiAdyVjsSCqd+Dnyt9I44paWxQ6VtuICKs+JeFtJNajmYK/317PGC3OFQrGsRKnEUBvj/OR60oZyGWXxqSz3JNvK50flELiKJ/EqrKHk+qq11R7Ur9fmei7EN/Oq3LJqyQJwLE0OxyOxrNpSq70uSXsNlL3W2I31EEjr2FqbUHsvr19CI1BupF6V1n9z51X+QdhIbg3uEbJXM7bXJCxxlSJqsdcG15CzYwJMgAkwgU0QoIdbL03n8anHXsYjl+ZQYIVlExS35pCxHgufuW8X3ntwCMM9HLGyNb3QnFLXEVdCLJGzelNdlFu2IgiglGrZLBDJkAN5N5qoG8nt6PL5IlQGiZMXOxyJE1qVR+XtdMUz0NLm8vNQKV4sy7Z8i7zyBrl0S1xyOmtzgNZ24ZLGrHbjnWwrR+ssbzq5spRGDkJRApf08KltcvCK2ifDFOJQhYAEliIQxNExJGJJEYbEl4ISuuL5P6RDHYUyQkb2RuJg02+Kmil1OhVDUUYUfaTqLJGLEDqFtyfbSGQRESjCqTSDgoiQGzyEkcM/jp6BkYY5qySuSHstKWHNOYlWlrKG1lZzharpecszWt3pXNZXNZRcrf7V3MT1Xd4aCl+RdJPTZqxTYG01lpErpoZ+12ysuOJF0l7p3iiddm6ee+seWb3vmi1j1GZFzSOahr02r/ZcEhNgAkyACaxFgAQWeovQX/zgKh4+N4sZCk3mpaUJ3LM9g189shPvPDCIQUeNDOClcwmsKa4seVEpEqBsCDXcwsbDKMqDMwjkyliOjcZ2xJ0QR1Ks3SWrP4tOZBY1Xn215ebj4oEtpXkkUn3CLIUMVaJaSmENsXRRWefVhZnlW8tiVlliUpEo5XD/iighmX2Sw8r8Y0GtItZAcSynU/RoGFA5cj3eUtpAaUj8yJgW+u0MzGSY1yrdUcuTVXIoyvYaz2lSw3lbg1XXkGtHBCSU2rsWo07+M5GGs5rYK9nszeJ1TSbGiZnAMgJp2CsjZgJMgAkwgdYhQPNBXpwt4KsvTOLvTk7iypLfOpXjmiwjcP+ePnzs3jHcv3cAAzYJKwyo0wmsK67wzX8rmkAVNzcebbJcnKkUTKoJWcvzS0toKMlFQsCx9HiYRfU3Bm1GXGF7bUV7be86peGssrjS3jbRyrVPw15bub1cNybABJhANxKg+dquLBTx+PgC/uDpKzgzne9GDC3d5p999bB81fLdo73I2mpCfl46nwCLK53fx+u0ME0pZfWiKaApvWEWHAnQ9SbdYABpOKssrjS4kzi7EoE07JXxMgEmwASYQOsRoCFCs4UAp6Zy+PxTl/H4lUX5MgJetpbAsGvg00d34z0HhzDWa6uXgWxtlbj0JhJgcaWJsLkoRSCNm392Vtm60iLA9poWWc43DQJp2Gsa9eQ8mQATYAJMoH4C9MDSC0P8aDqPvz85iX8+O42JHA8Tqp/s5nJ401gWH3vdGB7Ytw2Drilf7sFLdxFgcaW7+rslWpvGzT+LKy3RtR1ZCbbXjuzWjm1UGvbasbC4YUyACTCBDiFA87BM5jw8eWUBv/vkOE7f4GFCTe1aIfChwyP46TtHcM9oFn08v0pT8bdSYSyutFJvdEld0rj5Z3GlS4xnC5rJ9roF0LnITRNIw143XRk+kAkwASbABJpGgKJYCkGIF27k8FfHr+Hh87OY5bcJpc7/3pEMfu3ILrx9Tz+GeizYPAwodeatXACLK63cOx1atzRu/llc6VBjaYFmsb22QCdwFTZMIA173XDhnJAJMAEmwAS2nIAfRrgwV8DzEzl84ZkrODGVk2/q5KWxBDKmhg+8ejvef8d23LujF72WwW8DaizitsxtHXEllK+3jXganrbs3FatdBo3/0pcYXtt1T5v53qxvbZz73Vf3dOw1+6jyC1mAkyACbQ3gTASKJLIMlvAP5yaxNfO3MB1noulYZ167JY+PHTPGI7u7MVwxuJJaxtGtv0z4siV9u/DtmtBGjf/HLnSdmbQNhVme22bruKKpjRhOINlAkyACTCB9iRAbxS6vuTh3GwBXzkxgX87P4s5Hiq06c581TYHP3PnCN65fxtuH8ogY3K0yqZhduiB60auLFLkCoeSdWj3b02zlLOqYyBjwtSrz6L94osvYnR0FAMDA+tWNIlcYXtdFxUnqJEA22uNwDj5lhJIw163tEFcOBNgAkyACdRFgOZi8aMIlxeKeGJ8Af94ehJPX11CLojqyrebDt7ZY+JDd+/AO/YP4PZtLgZc8mH0bkLAbd0ggTXFlZwfoRBEoJMSPDRog0g52XoEBAQsXUOvYzRUXGF7XY88798MAbbXzVDjY7aKQBr2ulVt4XKZABNgAkygcQQoiiXvh7g0X8SJyRz+9sQEnr62iHzAT9GrUd6VtfC+Q8P4sX0DeO1oFkMZC6am8dwqjTPLjsupqrhCLaWIFXoKxgsTaDQBeu27RhenNTKuJXKF7bXRPcT5VRJge2V7aCcCadhrO7Wf68oEmAATYALVCYRCoBio+Vievb6Ib56dxhPji1j0Q8YWE9jXZ+E9B4fwrgODuHM4g0E3fgvQWo4L02MCFI4iWD1hQ2hRArWKKy3aDK5WlxBge+2Sju6QZrK9dkhHcjOYABNgApskQJPe5oMQ44s+jl9fxL+em8Z3Xp7HTKF7RZbDwxl8+O5R3Dvag/0DDrb32LB0nSNVNmlj3XgYiyvd2Ott0ma++W+TjuJqSgJsr2wI7USA7bWdeovrygSYABNIj0AyXIjeJjSVD/Cdi7P41tkb+NFsEcWw80cwbHN0PLB3AO+9fUjOp7JvwEWfraYuoCh7XphALQRYXKmFFqdtKgG++W8qbi6sTgJsr3UC5MObSoDttam4uTAmwASYQMsTIJGFpoRYKAZ4ZaGIS/MeHn5pWoot1/MBOklnsXXgyFgvfuLgEO4YcnFoqAc7ekzYpg5D40iVljfWFq4giyst3DndXjW++e92C2iv9rO9tld/dXtt2V673QK4/UyACTCB6gRoyJAfCUzlPFBEy8V5D/9xfgaPjc/j8oIPrw1fJdtnaXjNSBbvPjgk51HZ2+dgLGuhxzJgGRp0jlLhU6IBBFhcaQBEziIdAnzznw5XzjUdAmyv6XDlXNMhwPaaDlfOlQkwASbQSQTovSYU0eJFEW7kfMwUQ1xb9PDdV+bw7PUlPD+Rw2wxRCsOHqJhPQf6bbxhLItj+7Zhd9bC9h4Le/oc9FYM++GBP51ksVvfFhZXtr4PuAZVCPDNP5tGOxFge22n3uK6sr2yDTABJsAEmEAtBEhoERDwwwiLXogbhQDThQAvzxdxYa6I564t4cxMTg4n2orXO49kDLxqMIPXjvTg9kEXh0ey6LcNjGRM+bYfik4xNA06zaVSS8M5LROogQCLKzXA4qTNJcA3/83lzaXVR4DttT5+fHRzCbC9Npc3l8YEmAAT6DQCyRwtXhiBPnPFAHPFEIEAzs0UMF0M8MJUDudnC5gqhJjI+VKMyQWRnNul1oXmSdnmmBjOmBhyTdzS72Bfn439Ay5uH8rA0YEB18SgY8A1dGQsQw71oQ+P+KmVNqffLAEWVzZLjo9LnYDneTBNE7qup14WF8AE6iXA9lovQT6+mQTYXptJm8tiAkyACXQ+AUET4lIzBVAMQzkBbjGIUAwjOXQo50VyHhfT0DBTCCSQG3kf814ko0pyfgjH0OWH1mnojmNoyFqGjDzJ+2HpLT4DjiH3W7oGW9fgmDQJLQkpkN8cmdL59taqLWRxpVV7huvFBJgAE2ACTIAJMAEmwASYABNocwJJlEvSjDCSMgyCSCAUQkaXUBoSRdQ6faP029A1Oa+LjEKR30pE4YUJtBoBFldarUe4PkyACTABJsAEmAATYAJMgAkwASbABJhAWxFgcaWtuosrywSYABNgAkyACTABJsAEmAATYAJMgAm0GgEWV1qtR7g+TIAJMAEmwASYABNgAkyACTABJsAEmEBbEWBxpa26iyvLBJgAE2ACTIAJMAEmwASYABNgAkyACbQaARZXWq1HuD5MgAkwASbABJgAE2ACTIAJMAEmwASYQFsR+H/CwX1aGCxaLQAAAABJRU5ErkJggg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5" descr="data:image/png;base64,iVBORw0KGgoAAAANSUhEUgAABFcAAAGxCAYAAACne1nFAAAgAElEQVR4XuydCZgUxfn/v3PPzt4H933fNxIOQRDkCIIoiHiARoNBQdSYwyvGfySJR8R44hEDBH8IYhQ1akRAiYqKohAhHHLJyn3svbM7V/+f6tmB2d2Z2Zmd3tnunm/n8YnOVle99Xm7urq//dZbBkmSJPAgARIgARIgARIgARIgARIgARIgARIgARKoFwEDxZV6ceNJJEACJEACJEACJEACJEACJEACJEACJCAToLjCC4EESIAESIAESIAESIAESIAESIAESIAE4iBAcSUOeDyVBEiABEiABEiABEiABEiABEiABEiABCiu8BogARIgARIgARIgARIgARIgARIgARIggTgIUFyJAx5PJQESIAESIAESIAESIAESIAESIAESIAGKK7wGSIAESIAESIAESIAESIAESIAESIAESCAOAnWIK0XYseJPWLKvJ2bNnophnbNhjqOxeE49veN9rFnzDj76bz6MLYdg1g03YGy/Nki3Aji+Bav+/ire/uoIsgdOxbU3TMbANtmwn2swdD/K96zCQ8+8jW37Cvwlu83CvQti66ds18rV+GhnCaxdJ+KGW6ZheMcmcIj66rQrCiLlO7DioSXY130WZk8dhs7Z0XtArcyi6LVyRdz52Lx2Dd54azO+d9rRuucoXHH1ZRjatRlSo0dZtz2yn75H6+lDMWRwC6TWfUbtEkrUUZ92eQ4JkAAJkAAJkAAJkAAJkAAJkEBcBMKLK+X52PR/z+KlNevx39xr8ej9szG2Vx4scTVXz5PLd2DZfY/i87xLMGPiQFi2PIHlhwbhmhtn4qJu5fj8r4vwrnsoxo/uhJPvLMPXzS/DTdMvQa9mDiBCP3549zbc/UFTjJsyGRd2zobVloWmuRlw2EwwRGNq+R68+fxz2GgYiqmjcrD3uVewufN0/OqG8RjQ4gw2RbIrmvpFGV8FCk6egcuWhawMB2ymqCwD1Mos2n5Xldt2sgxr9pzBl8dKcdrpRsdMO67tmYdx7bKQaTPVUdtpbHnhcXxkHowLB/dFqyw7nPvewctrJYy8aRrG9W9VPxEkVKuyn1ywZDrgSDHDGGM/5eJK1FGfdnkOCZAACZAACZAACZAACZAACZBAXATCiCv52HTfI1h+4BiKDubjcNur8dDvw4srRQfex6plq7HhYBbGjGiLbd9sQ9dJC3HN+MHIK9mCNX9/Ff/66iTSelyMa26eiiHtm8ARiMhoMQQdXXvw2df5sAyfhduvGo2uzWp8968SGCqtmcjOdKD400fwyydPYOStt2Jm9x/w2P0vAGPvwNxpQ+Bcdwv+sKEDZsy7CZP6evBV2H4U4dslC/HQqYtw++zpGNUhMzpBJRi3rxLFBQVwmtKRZT+MNfMfwPp2M3H73EsxwPAp7rs7nF0t/JEtQUdYhhfasX5xVeTKuHR8/sxL56NYSj/D/YtXIHvUPJl1i2BsCWdWjh0rHsKSfd0Vi3ISwsr9n+bji6MlKPf44PVJsJqMyLKZ8MDwNpjZLTeywFL+Pyy941VIk2Zg8sS+aJZigLdiN95e9DCOD56HSy8ZijaeA3h/1TKs3rAXnnZjgyKP3Mjf9A8sf/0DbD2bhR4XX4Obpw5B+yaW0L+nHqgeuVIUpl75ut8KX9sT2L13G34oaIUx192CacM7ogkUiH6J63bAk0mABEiABEiABEiABEiABEiABOpDIIy4chgfLf0Wvp5WHH72JaysGIm7wokr7j1Yc8+fsd44EFfMGIecvS/ikWUfo/PspzF/YjY+fmwxvm52MS4b1xPl65fgHe/FuOnqSzE4dw+eXbAIbziH4BcLp6DDsTfw5KqTGHHzbZg1ujtyxXKfkEc+Nj55Px5flYsZD9+GSRkf4L6HtqLnTQsx+5I+MG75M+5cXITRC+dixigLvlkerh+H8OaCu7FsTxF8FjMyOgzBlcFLjWKhKV6Y//AkPjzSBpMXzsHEAe1g2fECbvtDOLs6ITM4tCESw/EpWHvPIuzsNw+3XZ6FjQ8+7P/32WPRq2gd5t77FHJ/ej/mXz4SbTIak1kpvn56ARbt7Id5tykT5bToix/x/LYTOFnurtWx4S3T8deL26N/0wgLcHyl+OZvv8PLe63oM2oyRg8fhPY5NngLTsFtzUJqahG+euFlbE27AIMHdIBvxxqsPtUb100dg8G2rXho7Vn069MZfdpI2LlmHYzDp2BYq+N45r0Qv3cvxco7d6L9TRfjopEW7FiyGBtNgzFySB+Yd795vl75un8eh/pOxBUT+gNbluHF0wMx98pLMDxP/C1QRxuEdWcs1ybLkgAJkAAJkAAJkAAJkAAJkAAJNDiBMOKKB+UlLpjsP+LDW3+Hp4uG4s4w4op7/xrcee9byJi4APOmX4DmP76CeQ8sRdMpD+G6znvw1OIv0On6Bbh+Qm8YtjyBXz1TgUl3zMHUPqewdMEivJVzOR5ceAV+Urke8373NzSfch9uuXw4WqeF6nsRdqx6FH9Z9m/s6vALPHbXTPQvXIGFi3ai37zbMHtsL9i3PYUFf9yNAbcswLVju8LhDNOP01vw0uJVyO94CSYNa4HCf7+IlT90w5W3zMK4Hs1qRZZE9IQcJXIQm19ejHcMF+PGay9Fj1PLcFtYu3oiLyjfRySG8+MWVxLFrAmMBSdxxmVDVlYMS6sigJ3+1h68d6AQXkmqVUpEr7w2tRtGh1eUAEhwFR/FwZ3bsfmrz/DF5l0oNHfCRdf+HNNHdUGzkk/w6JN70HHaBFxyQVs4jv8Hf31gF3reNAkXtd6Dx1aeQL9RYzF+UFMYS4vgTUmD49Qm/OHVEL97vsNzt1UJI32P4x93bUaTqyfhktGdkX7iE/z1ge/QZc5kXDzgDJbf9jZSr5iBKRP6IGv/G5j3pgEzLx+FsW0PYQnFlQa/6bEBEiABEiABEiABEiABEiABElCaQB0Jbffj3bn34qkI4krZN89iwUPb0fvnCzHnkt5okv8O5t77jBxNMdmxGs/+fTMOlWUhw2EDKgtw8kxn3PjYfbh2aBlW3r4I23rPxR1zLkGfkg/rjMLI37QEf3p6JT4r7Y8b712A64Z1gX37s1gQJGKYv16MhQ8fw4iFN+Oq0V2QJaflCNEPjxOFhaXw2dOR7rCgZPMTuOOJQ7jglgW4RkTOxJzs1IsTGx/Br54rx7iFN2G8/V+450/nRZ/QdvndGYlhvOKKuplFvpwvfWM31h0qDFnIYTbijWndcHHbzDrGhASvqwJlZSUoLXXCeWwb3vrbdrSYOQvj2+zD/Q8txY4jhXDYzTB6hUjWDrMf+S1mXdQWp7/dgI/XrcemH0zoMe5K3DBpINqke7HnqxC/W3bg6YAw0mYn7rn7EIbO/ykuG9kWGd7vsfYXr0O68jKM/Ek5Xr1jO9r+bBzGjGqHjAPvYu4qF6ZPG4mx7Q7heYorSt/jWB8JkAAJkAAJkAAJkAAJkAAJNDiB2MWV/E1yno+tu4/Iu+vcdXEB/vGPb9Hpyjsxd0p/tDy2BnPvfQG5P/09rmr5JRY/8wN6z5qBSUPaIl1eCmNDVtNcZEjf4bkFVctdai5xGezDC38734bYwadXxQd4/C/L8O9dGZhy+124YcogtE03A4fW4o67VyLn8l/h51OGwPOf+bh7dQ6mzP8FLhvcGv4AmLpFotKvn64m0uQFMvfW6G+k3YSObHgIv368DOPvvhnT2vwXD9wTxq6m+/HwE9ExjCyurD3Her6amCl02d750SG88r9TKKr01qqxW04K/jahE37SImSIk798/vu4/4tMTBvaD4Pb+JcPSZ7j+HTxPdjfYy7GdSrAo6+dxKAR/TBUJDSWS1Rdnw4bJFcZSouLUVJ6GF//8z24Bs7E6KG9kGsK8XsfJ177dVXkSo8f8OydO9Ht5okYN7IdMoq+xfMLP0KTOVMw9oIirFgYtPRnP8UVhS4XVkMCJEACJEACJEACJEACJEACjUYgdnHFXYbjpwrgrHQDtiw0se/Bsl/+Bdvbz8Dtc0cBGx/Hgy9vQOefPY15IzxY+eAynBkxG/Ou6o/Kdx/Dkl1dMP2Gy3Fhy4N4IZy4culAWCrPt9E08zTW/XkRnn/vBLrO+S1uuXoEujW1Qt44x7MLK+98EFvaX425112AwtfuxvKysbjxmiswpG1G1a4tIcSV/E346+LX4R42B7MmdUbB6t/i/33RCdffdj0m9G0OW2BTnhr9rbabUP5mvPj8apQNug4zLmmP/OW/xVNHh+HWG2fgwvbHsSqcXS1MOBklw2riyrVtsf3eB/F6xlTcvXAyWuxagt88uRbtrn4c8xudWQa+f0XZhLYf/lCI32w6jJ2ny2sNkHt+0gq39m+OZqkR9q9y78XqJ15HUbfxmHxxf7RKN6P8wAd4/tHNaDHrakwYasZ/Hl2Fgv6XYsLYvkg9+BqeWOvG0CvG4wLfOryyqzVGDx+CPk2OY8OTy1FwwQxckL4dbx+o/ftFfVx47a4q0WS4B/9ZtBjbO07DVZcOhe3bl/DnT5rgypkTMbLNwepLfyiuNNrNjw2TAAmQAAmQAAmQAAmQAAmQgFIEYhdXarYsVeLw5yuw9O/vYndFOwzvm4J1Gz9Dr6v/iPmXDYZt77tYufrf+HRvAQzNemLC7GswZUhXNPV+i2fCiSs1krO697+OO+9/Hh9vOwF7dhNkpdtgMXbDrHsXYOqwdrB8/yFWLF2LjbtOI63LMEy9YSYu7tkGmeZA1tgQ4oq7DN99uAL/fGc9tud7YG4+EJfOmYWfDumEPHuUWzG7y7Bz/Qq8/vZ6bMsHsroOw6VzpmNsr7bIsnhRuqsuu6pgRmIYnHNl9ihk7nwZjy1dh3x3F4wd6MAH6z9Bz1mLaiW0TTwzJ7YqnNDW6fHJy4JW/O80vjxagtNODzpm2XFtjzxc3SMPbTOEwBZpa2oPyk58h4/ffQ/r1n+LQwUS0lp3x/BJMzFlTE+0zjbAeeBLvP3Gm/jXF3vhyuyK4VOux/QxPdDKdgRb176ONe98jj2eHPSacAXmTB6Bzhln8e1btX/v6thzPufKyBYwHdyCN9a8jve//BHepgMxZfZMTBrUHrnub84vHxrZBhkUV5S6l7EeEiABEiABEiABEiABEiABEmg0AnWIK26UHT+FAl8KsnPDJCkt2oHlDz6KzzNG4crLxqJb5Trc8+j3GDbv55g1tjuypTIUFRShuNwDgy0VWTmZSLWZYazaKthly0JWhgM2X7kcEWNKzUV2egrO6SJiKYerGCdOF8FZ6QkCdX75hsnrRNHZQhSXu2F0ZCA7Ox0plmCBJHQ/PM5iFBUVobTCB6MtHdk5oo/mqmiX6Hxyvg4J5ppte+qyq6qNSAzHtIfh7BkEOJk9xTh7thhOjxlpqRY4y52wpuepgJkPFQontBV0hMAilgWVu73wSoDVZECWzYw0q7EOYSUgXLlRVlyE4uIyiMvHZE1BenY20lMs/sgnbyVKCgtQWFoByexAxrm/eeEqKURBYSmckhmOrBxkp9lhMfpC/45KFJx0wZLpgCNF5G9xVdVbCVjTzl9b8nUfVE5ERhVLSE9LgcPiRmHw36K7BFmKBEiABEiABEiABEiABEiABEigkQnUIa5EYZ23ArvefRHL39qAnccrYXbkoe3YazH38lHo2Sw1JqEiitb0WYQM9elX9ooESIAESIAESIAESIAESIAESCApCMQvroi0J+VFKCwqRpk/NAApmYGv/JGWbCQF36g7SYZRo2JBEiABEiABEiABEiABEiABEiABElAVAUXEFVX1iMaQAAmQAAmQAAmQAAmQAAmQAAmQAAmQQAIJUFxJIGw2RQIkQAIkQAIkQAIkQAIkQAIkQAIkoD8CFFf051P2iARIgARIgARIgARIgARIgARIgARIIIEEKK4kEDabIgESIAESIAESIAESIAESIAESIAES0B8Biiv68yl7RAIkQAIkQAIkQAIkQAIkQAIkQAIkkEACFFcSCJtNkQAJkAAJkAAJkAAJkAAJkAAJkAAJ6I8AxRX9+ZQ9IgESIAESIAESIAESIAESIAESIAESSCABiisJhM2mSIAESIAESIAESIAESIAESIAESIAE9EegDnGlCDtW/AlL9vXErNlTMaxzNsyNxOD0jvexZs07+Oi/+TC2HIJZN9yAsf3aIN0K4PgWrPr7q3j7qyPIHjgV194wGQPbZMN+ztbI/XAfeBuPPPk60kcvxMzxg9EiNfpOynatXI2PdpbA2nUibrhlGoZ3bAKHqKJOu6Jop3wHVjy0BPu6z8LsqcPQOTt6D6iVWRS9Vq6IOx+b167BG29txvdOO1r3HIUrrr4MQ7s2Q2r0KOu2R/bT92g9fSiGDG6BGC6h83UrUUfdlrIECZAACZAACZAACZAACZAACZCAwgTCiyvl+dj0f8/ipTXr8d/ca/Ho/bMxtlceLAobEFV15Tuw7L5H8XneJZgxcSAsW57A8kODcM2NM3FRt3J8/tdFeNc9FONHd8LJd5bh6+aX4abpl6BXMwdQZz/y8d6DD+KZd75Ev4VLcOvlI9EmIyqrgPI9ePP557DRMBRTR+Vg73OvYHPn6fjVDeMxoMUZbIpkV5RNwFeBgpNn4LJlISvDAZvJEN2ZamUWnfXnSnmO7YBrx1vw/LgVUvkZGLPbw9ZvBiydLoLBXpejTmPLC4/jI/NgXDi4L1pl2eHc9w5eXith5E3TMK5/q/qJIKH6IPvJBUumA44UM4wx9lMurkQd9WmX55AACZAACZAACZAACZAACZAACcRFIIy4ko9N9z2C5QeOoehgPg63vRoP/T68uFJ04H2sWrYaGw5mYcyIttj2zTZ0nbQQ14wfjLySLVjz91fxr69OIq3Hxbjm5qkY0r4JHIGIjBZD0NG1B599nQ/L8Fm4/arR6Nqsxnf/KoGh0pqJ7EwHij99BL988gRG3norZnb/AY/d/wIw9g7MnTYEznW34A8bOmDGvJswqa8HX9XRj+ObnsGfn1uLTTuPY+Kvl2B+LOKKrxLFBQVwmtKRZT+MNfMfwPp2M3H73EsxwPAp7rs7nF0t/JEtQUdYhhfasX5xVeTKuHR8/sxL56NYSj/D/YtXIHvUPJl1tYibhDMrx44VD2HJvu6KRTkJYcW5/o/w5H8Nye0EfF7AZIExJRMpY34Na+9pkQWW8v9h6R2vQpo0A5Mn9kWzFAO8Fbvx9qKHcXzwPFx6yVC08RzA+6uWYfWGvfC0GxsUeeRG/qZ/YPnrH2Dr2Sz0uPga3Dx1CNo3sYT+PfVA9ciVojD1ytf9VvjansDuvdvwQ0ErjLnuFkwb3hFNoED0S1y3A55MAiRAAiRAAiRAAiRAAiRAAiRQHwJhxJXD+Gjpt/D1tOLwsy9hZcVI3BVOXHHvwZp7/oz1xoG4YsY45Ox9EY8s+xidZz+N+ROz8fFji/F1s4tx2bieKF+/BO94L8ZNV1+Kwbl78OyCRXjDOQS/WDgFHY69gSdXncSIm2/DrNHdkSuW+4Q88rHxyfvx+KpczHj4NkzK+AD3PbQVPW9aiNmX9IFxy59x5+IijF44FzNGWfDN8gj9OL4Zz/7+TbhbmvHBF1+g36w/xCauBOwTL8x/eBIfHmmDyQvnYOKAdrDseAG3/SGcXZ2QGRzaEInh+BSsvWcRdvabh9suz8LGBx/2//vssehVtA5z730KuT+9vw67E8GsFF8/vQCLdvbDvNuUiXJyfvw4KrYshVR2utaVYG4zBI7Jf4K5Re/w172vFN/87Xd4ea8VfUZNxujhg9A+xwZvwSm4rVlITS3CVy+8jK1pF2DwgA7w7ViD1ad647qpYzDYthUPrT2Lfn06o08bCTvXrINx+BQMa3Ucz7wX4vfupVh55060v+liXDTSgh1LFmOjaTBGDukD8+43z9crX/fP41DfibhiQn9gyzK8eHog5l55CYbnib8F6miDuuJy6jPgeQ4JkAAJkAAJkAAJkAAJkAAJkIDyBMKIKx6Ul7hgsv+ID2/9HZ4uGoo7w4gr7v1rcOe9byFj4gLMm34Bmv/4CuY9sBRNpzyE6zrvwVOLv0Cn6xfg+gm9YdjyBH71TAUm3TEHU/ucwtIFi/BWzuV4cOEV+Enlesz73d/QfMp9uOXy4WidFqqzRdix6lH8Zdm/savDL/DYXTPRv3AFFi7aiX7zbsPssb1g3/YUFvxxNwbcsgDXju0KhzNcP4qwY+l9+MeJgbhioBUv/G0Fmk2uS6QI4wA5SuQgNr+8GO8YLsaN116KHqeW4bawdvVEXlC+j0gM58ctriSKmQ8VBSdxxmVDVlYGHDYTolzAFPaqLnn1erj3fAhIvlplDPZMpM36OywdRkQYFRJcxUdxcOd2bP7qM3yxeRcKzZ1w0bU/x/RRXdCs5BM8+uQedJw2AZdc0BaO4//BXx/YhZ43TcJFrffgsZUn0G/UWIwf1BTG0iJ4U9LgOLUJf3g1xO+e7/DcbVXCSN/j+Mddm9Hk6km4ZHRnpJ/4BH994Dt0mTMZFw84g+W3vY3UK2ZgyoQ+yNr/Bua9acDMy0dhbNtDWEJxRfm7HGskARIgARIgARIgARIgARIggQYmUEdC2/14d+69eCqCuFL2zbNY8NB29P75Qsy5pDea5L+Dufc+I0dTTHasxrN/34xDZVnIcNiAygKcPNMZNz52H64dWoaVty/Ctt5zccecS9Cn5MM6ozDyNy3Bn55eic9K++PGexfgumFdYN/+LBYEiRjmrxdj4cPHMGLhzbhqdBdkmQTB2v3AgTfx/174HzpOnY7L8vbh7geejiICJJI3vDix8RH86rlyjFt4E8bb/4V7/nRe9Altl7++SAzjFVfUzSzy1V2y4mq4930UspDBkoK0a5bD0nFUHUNEgtdVgbKyEpSWOuE8tg1v/W07WsychfFt9uH+h5Zix5FCOOxmGL1CJGuH2Y/8FrMuaovT327Ax+vWY9MPJvQYdyVumDQQbdK92PNViN8tO/B0QBhpsxP33H0IQ+f/FJeNbIsM7/dY+4vXIV15GUb+pByv3rEdbX82DmNGtUPGgXcxd5UL06eNxNh2h/A8xZUGvuWxehIgARIgARIgARIgARIgARJQnkDs4kr+JjnPx9bdR4Bus3DXxQX4xz++Racr78TcKf3R8tgazL33BeT+9Pe4quWXWPzMD+g9awYmDWmLdHkpjA1ZTXORIX2H5xZULXepucRlsE+OJAm0ce+CqehV8QEe/8sy/HtXBqbcfhdumDIIbdPNwKG1uOPulci5/Ff4+ZQh8PxnPu5enYMp83+Bywa3hj8Apqa44sDul3+NP/zf1zgqpSPN5MLJUwUwpebiyrv+gjkTg/KX1OivsCXcrklHNjyEXz9ehvF334xpbf6LB+4JY1fT/Xj4iegYRhZX1p5jPV9NzBS6Tsveux+uba9BqiyuVaMprzNSpz0Jc5tB4VvLfx/3f5GJaUP7YXAbfx4fyXMcny6+B/t7zMW4TgV49LWTGDSiH4Z2zoZ/JVrV9emwQXKVobS4GCWlh/H1P9+Da+BMjB7aC7mmEL/3ceK1X1dFrvT4Ac/euRPdbp6IcSPbIaPoWzy/8CM0mTMFYy8owoqFQUt/9lNcUehyYTUkQAIkQAIkQAIkQAIkQAIk0GgEYhdX3GU4fqoAzko3YMtCE/seLPvlX7C9/QzcPncUsPFxPPjyBnT+2dOYN8KDlQ8uw5kRszHvqv6ofPcxLNnVBdNvuBwXtjyIF8KJK5cOhKXyfBtNM09j3Z8X4fn3TqDrnN/ilqtHoFtTK+SNczy7sPLOB7Gl/dWYe90FKHztbiwvG4sbr7kCQ9pmVO3aUlNcyYFXLGEpccLlBVAloGSPugW/mDUZPZqnwBzIiVKjv01zg5a85G/Gi8+vRtmg6zDjkvbIX/5bPHV0GG69cQYubH8cq8LZ1cIkiznRMKwmrlzbFtvvfRCvZ0zF3Qsno8WuJfjNk2vR7urHMb/RmUnY/X/KJrR17/sY5R88CO/J3bUGSMqoO2D7yY0wpjUNP3jce7H6iddR1G08Jl/cH63SzSg/8AGef3QzWsy6GhOGmvGfR1ehoP+lmDC2L1IPvoYn1rox9IrxuMC3Dq/sao3Rw4egT5Pj2PDkchRcMAMXpG/H2wdq/35RHxdeu6tKNBnuwX8WLcb2jtNw1aVDYfv2Jfz5kya4cuZEjGxzsPrSH4orjXbzY8MkQAIkQAIkQAIkQAIkQAIkoBSB2MWVmi1LlTj8+Qos/fu72F3RDsP7pmDdxs/Q6+o/Yv5lg2Hb+y5Wrv43Pt1bAEOznpgw+xpMGdIVTb3f4plw4kqNHXvc+1/Hnfc/j4+3nYA9uwmy0m2wGLth1r0LMHVYO1i+/xArlq7Fxl2nkdZlGKbeMBMX92yDzHMKSR3Lm8QLblSJYWt03l2GnetX4PW312NbPpDVdRgunTMdY3u1RZbFi9JdddlVVV8khsE5V2aPQubOl/HY0nXId3fB2IEOfLD+E/SctahWQtvEM1M+oa3kqYD7+49Que01eH/cCl/QVsy2vtNhzGoFGOR1X2EOD8pOfIeP330P69Z/i0MFEtJad8fwSTMxZUxPtM42wHngS7z9xpv41xd74crsiuFTrsf0MT3QynYEW9e+jjXvfI49nhz0mnAF5kwegc4ZZ/HtW7V/7+rYcz7nysgWMB3cgjfWvI73v/wR3qYDMWX2TEwa1B657m/OLx8a2QYZFFeUupexHhIgARIgARIgARIgARIgARJoNAJ1iCtulB0/hQJfCrKDIzaCzS3ageUPPorPM0bhysvGolvlOtzz6PcYNu/nmDW2O7KlMhQVFKG43AODLRVZOZlItZlhrNoq2GXLQlaGAzZfuRwRI5bmZKcHRY6IpRyuYpw4XQRnpSeo5fPLN0xeJ4rOFqK43A2jIwPZ2elIsQQnVK2jH1XRKaHarsszHmcxioqKUFohwVyzbU9ddlXVHonhmPYwnD2DAL04HX8AACAASURBVCezpxhnzxbD6TEjLdUCZ7kT1vQ8FTBTPqGtoCMEFqmiGHA5IUkeGExWiGS24lqKLKwEhCs3yoqLUFxcBnH5mKwpSM/ORnqKxR/55K1ESWEBCksrIJkdyDj3Ny9cJYUoKCyFUzLDkZWD7DQ7LEZf6N9RiYKTLlgyHXCkiPwtrqp6KwFrGrJzRMRT4LoPKieuvWIJ6WkpcFjcKAyuo66Lj38nARIgARIgARIgARIgARIgARJQBYE6xJUobPRWYNe7L2L5Wxuw83glzI48tB17LeZePgo9m6VWLcuJop5kLkKGyex99p0ESIAESIAESIAESIAESIAESEDjBOIXV0Tak/IiFBYVo8wfGoCUzMBX/ng349U43RjMJ8MYYLEoCZAACZAACZAACZAACZAACZAACaiIgCLiior6Q1NIgARIgARIgARIgARIgARIgARIgARIIKEEKK4kFDcbIwESIAESIAESIAESIAESIAESIAES0BsBiit68yj7QwIkQAIkQAIkQAIkQAIkQAIkQAIkkFACFFcSipuNkQAJkAAJkAAJkAAJkAAJkAAJkAAJ6I0AxRW9eZT9IQESIAESIAESIAESIAESIAESIAESSCgBiisJxc3GSIAESIAESIAESIAESIAESIAESIAEtEhAkiQYDKF3Raa4okWP0mYSIAESIAESIAESIAESIAESIAESIIGEEqC4klDcbIwESIAESIAESIAESIAESIAESIAESEBvBBQTV3w+H7xeL0SFPEiABBqWQGCchQs7a9jWWTsJqJsAx4e6/UPr9Ecg0sOk/nrLHpFAwxPgPNbwjNkCCQQIBOYws9kMo9EYFxjFxBWXywW3201xJS538GQSIAESIAESIAESIAESIAESIAESIIFEERAfrO12O0wmU1xNKiauiIoYtRKXL3gyCURNgF80okbFgklIgOMjCZ3OLjcqAUauNCp+Nq5DApzHdOhUdkm1BALjTUStxLsqQDFxRbW0aBgJ6JAAJ10dOpVdUowAx4diKFkRCURFgOJKVJhYiASiJsB5LGpULEgCcRNQcrxRXInbHayABBJPQMmbQOKtZ4sk0LAEOD4ali9rJ4GaBCiu8JogAWUJcB5TlidrI4FIBJQcbw0krhRh97ur8dr6b/BDaSp6XHodZo3pg9YZXhz7ZBWWvfMlDhY3w+jrr8fEQe2RYw3ubmWYMrH+zouIBPRLQMmbgH4psWfJSoDjI1k9z343FgGKK41Fnu3qlQDnMb16lv1SIwElx1uDiCuVu9dgxZ4s9OzYCW2tR/DxPw+j7WWjMShnD5a+fRqd+vZEj9R8vPeJARdMGIJ+nXNwTl85thHPhCqTug0vxvJ7cJ1q9CJtIoE4CCh5E4jDDJ5KAqokwPGhSrfQKB0ToLiiY+eya41CgPNYo2Bno0lKQMnx1iDiilRZhEK3Fal2O6zGI3jv2U+ROXY4Ojg/wLrCIRgxoDc6Z57CJ8+vhzRqBPr37oBMg9+bRVtfwpshynSoXI+NRbXPDfd7cJ1Jep2w2zomoORNQMeY2LUkJcDxkaSOZ7cbjQDFlUZDz4Z1SoDzmE4dy26pkoCS461BxJXz1M7iv6+9iq32ARh14SBkff8yPpTGYGivHmifXoAvn1uBMwPG44JB3dGkKnSl4Mvn8EGIMp09G/GNpfa54X4PrlOVXqRRJBAHASVvAnGYwVNJQJUEOD5U6RYapWMCFFd07Fx2rVEIcB5rFOxsNEkJKDneGk5cKduHD1Z+jKKWPTHoJ/3QNseB0q+W4H3PGAzr3QMdMoW48ibKho/CgL6dkW30e1OIK6HKtHOuw5e+2ueG+z24ziS9TthtHRNQ8iagY0zsWpIS4PhIUsez241GgOJKo6FnwzolwHlMp45lt1RJQMnx1jDiStluvLVqO2xdeqNf/85okmaF2WiA9+CbWLzeimFjh2NI1j68svwIuk0YhkE9m8FehTpcmf72zXhuQ+1zw/0eXKcqvUijSCAOAkreBOIwg6eSgCoJcHyo0i00SscEKK7o2LnsWqMQ4DzWKNjZaJISUHK8NYi4cmzDYjyx8gv84LTBbjPDiL6Y+cuZGNXDjoPvv4rVG77D8bJsDLj8Olw2qgdaenfi1bVn0f3CvujdTsLeUGXshdgZy+9pJlSlcUnSy4Td1jMBJW8CeubEviUnAY6P5PQ7e914BCiuNB57tqxPApzH9OlX9kqdBJQcbw0irnhKz+BsiRMubwCgHZl5mUi1m+ErK8TZ4nK4fGakZWcjPcUKk68ChcUe2FJTYLca4Q1VxiDBE9Pv6nQerSIBJQgoeRNQwh7WQQJqIsDxoSZv0JZkIEBxJRm8zD4mkgDnsUTSZlvJTkDJ8dYg4kqyO4j9J4GGJqDkTaChbWX9JJBoAhwfiSbO9pKdAMWVZL8C2H+lCXAeU5oo6yOB8ASUHG8UV3ilkYAGCSh5E9Bg92kyCUQkwPHBC4QEEkuA4kpiebM1/RPgPKZ/H7OH6iGg5HijuKIev9ISEoiagJI3gagbZUES0AgBjg+NOIpm6oYAxRXduJIdUQkBzmMqcQTNSAoCSo43iitJccmwk3ojoORNQG9s2B8S4PjgNUACiSVAcSWxvNma/glwHtO/j9lD9RBQcrxRXFGPX2kJCURNQMmbQNSNsiAJaIQAx4dGHEUzdUOA4opuXMmOqIQA5zGVOIJmJAUBJccbxZWkuGTYSb0RUPImoDc27A8JcHzwGiCBxBKguJJY3mxN/wQ4j+nfx+yheggoOd4orqjHr7SEBKImoORNIOpGWZAENEKA40MjjqKZuiFAcUU3rmRHVEKA85hKHEEzkoKAkuON4kpSXDLspN4IKHkT0Bsb9ocEOD54DZBAYglQXEksb7amfwKcx/TvY/ZQPQSUHG8UV9TjV1pCAlETUPImEHWjLEgCGiHA8aERR9FM3RCguKIbV7IjKiHAeUwljqAZSUFAyfFGcSUpLhl2Um8ElLwJ6I0N+0MCHB+8BkggsQQoriSWN1vTPwHOY/r3MXuoHgJKjjeKK+rxKy0hgagJKHkTiLpRFiQBjRDg+NCIo2imbghQXNGNK9kRlRDgPKYSR9CMpCCg5HijuJIUlww7qTcCSt4E9MaG/SEBjg9eAySQWAIUVxLLm63pnwDnMf37mD1UDwElxxvFFfX4lZaQQNQElLwJRN0oC5KARghwfGjEUTRTNwQorujGleyISghwHlOJI2hGUhBQcrxRXEmKS4ad1BsBJW8CemPD/pAAxwevARJILAGKK4nlzdb0T4DzmP59zB6qh4CS443iinr8SktIIGoCSt4Eom6UBUlAIwQ4PjTiKJqpGwIUV3TjSnZEJQQ4j6nEETQjKQgoOd4oriTFJcNO6o2AkjcBvbFhf0iA44PXAAkklgDFlcTyZmv6J8B5TP8+Zg/VQ0DJ8UZxRT1+pSUkEDUBJW8CUTfKgiSgEQIcHxpxFM3UDQGKK7pxJTuiEgKcx1TiCJqRFASUHG8UV5LikmEn9UZAyZuA3tiwPyTA8cFrgAQSS4DiSmJ5szX9E+A8pn8fs4fqIaDkeKO4oh6/0hISiJqAkjeBqBtlQRLQCAGOD404imbqhgDFFd24kh1RCQHOYypxBM1ICgJKjjeKK0lxybCTeiOg5E1Ab2zYHxLg+OA1QAKJJUBxJbG82Zr+CXAe07+P2UP1EFByvFFcUY9faQkJRE1AyZtA1I2yIAlohADHh0YcRTN1Q4Diim5cyY6ohADnMZU4gmYkBQElxxvFlaS4ZNhJvRFQ8iagNzbsDwlwfPAaIIHEEqC4kljebE3/BDiP6d/H7KF6CCg53iiuqMevtIQEoiag5E0g6kZZkAQ0QoDjQyOOopm6IUBxRTeuZEdUQoDzmEocQTOSgoCS443iSlJcMuyk3ggoeRPQGxv2J3kJ7D3rxKYfi7H9ZDl8koReeQ5M6JCF9hk2mI2G5AXDnpNAAxOguNLAgFl90hHgc17SuZwdbgQC5R4fXt11Gl8dL8XREhdSrSYMbZGGK7vlomWatV4WKSKuiAfaA0WVSLMaZUPEP3aTsV4G8SQSIIG6CXDSrZsRSyQXgc1HS7Do8x+x7WQZnB4JgAS72YgeOSl46MK2+EmLNAosyXVJsLcJJEBxJYGw2ZSuCWw4XIT3DhTIHwmy7Wa0y7BherccDGiayncrXXuenUs0ASGs/P6zfPxz7xkUVHjg9kkwGgxwmI2Y2CEL9w1tjS7Z9pjNiktcyS9x4S9fHcXGw0UorvRCfBi0mAyY0D4Ldw5ugY6ZsRsUcw94AgkkIQGKK0nodHY5IoGff7Afa/acgdPjq1bOYjTgqu65mNE1F01SzOf+lpNiQSvxIcDMDwG8tEggXgIUV+IlyPNJAFi24xSe23Yc+wsr5LnMZDDAajKgeaoFT43tgItaZ/AjQSNcKKedbhwtdaGyxvNFI5jSYE3uKahAUaWnwepv7IrPOD04IvtQfHzzH2crPPjmZBlOOd2Qzv8s/81hMeKvYzrIESypltieE+MSVx74LB9LvzuJkzWMSrOYcP+wVri+V1PkBj3MNjZYtk8CeiFAcUUvnmQ/oiFwuLgS4uHmRJn/AedspQeHCitR5vbh+8IKFFZ6cazUhVK3N2R1qRYTMqxGmIKWBpkNBvljgPhf8NEl24ZM63kRxj/JGtA+015rgm2TbkMThwXmoCrsZhM6ZNkg5kEeJJAsBCiuJIun2c/6EAjMYV5f9Tc48ZH6VLkbHklCUaUXr+89i91nnfDUKCemrj55DnTOssOmwpUBYh4W9uv1EP4RPhHLjfV6uLwSvDrun/Cf34fnPSjGo4hWCefVh0e1w896N5EjyGI56i2uiBvCTf/eh//8WFzN0EDj7TNt8o2gmcN87qE0+EG0a04KMm2xGRtLx1iWBPRMgOKKnr2bXH2rSzgRD2xun0+eFMU/YiL0SoDL65PnHvFAIH43REipIibOaDOu2EwGOSw0+BAPtlaTUY7ODD5EVEzNXC7iXKuxdh05dlPIJbNdc+zItFUXYnLtFrRKF8trqzfYOiDmMH9Mcg0SDfSW4ooGnEQTwxIod/twqKgCZTUE+tNOjyzoV3irR0SG+gouKj9TIT4AuFEpJqmgIzCH1XyJk+ezqpc70YT4QFBTWAlUI6JYxJwTaa5rLBfr/cW8sbiy3YYlUNez4e+GtcYv+jVDU4clJkPqLa7sOF2OX6w7ICeACXWIB0z/g+f5h9LgB1GhvIobRYrZICcbFF8WW2dY5bBt8bDaLVuILyYwdDsmf7JwkhCguJIkjtZ4N5UQTqL5klLXBCk+xjT2A6n8YCxHylQ/5LmwRsRpuIdoIdqI6JvgWoLn0OCag+fT4N8Dc2vwb5xnNT7QVGA+xRUVOEHnJoj8jqGWLYRbzrD3bO1oCqfHi0PFLjnqMfgQEQmuEJEJ4b5sh/oKLuoT85X8JbweAQ51zVN1zXM6dz+7RwKKE6hrTP3xwra4qW9T5CQqcmVfQQVu/GA/th85jX7efejkOworXNhp7IAdpo4oM9ij+lIo52kx+r8IigdPEaotHoLFA6f4LTh0u3W6BXkpFjm8OxCiHfyFj1/1FL/uWKFKCVBcUaljksisRAkn4ZCKCBMRDSkSj3XMsmFvQQX2FVbIkSw1j8kds+Ts7w6LCQcKK1Dsqh6+XOHxQURjiq+XwcfRMpec5CxElarxdPAcGmxU8Hwa/Htgbg3+jUukVONOzRpCcUWzrlPM8HB5KcJFf/xY7JJzHdRMY5FfUonT4r5b/XaMSq8v5LKFcFETIrdCTXFeCBgunz/qUW1HfcSVLJsJzRwWVS4VUoKv3WxAmwz/PK/HI8VsRJt0q/xsotcj22ZCizSrKq9RscT80S1HsfV4Wa17RZfsFDw3rgMubJ0uB4PEctQ7ckUos//vzffRafdSDPTsgUOqgAESKgxWWWB5PusG7LO0R0GlN+TDbixGBsoGIl+CQ7SDv/AFvuqJQRiIhhE5X0TSQpv5fDQM18TXhz7PURMBiitq8ob+bFGbcJJu9S+pEV8PRHSjmKjFfVzMCYH54GBRJV787wl8dqT4nEgiktWKBIC39m+Gztl2ebmPeBCvuW5aPGiLOa3m7/4lSJLYeKjaIZIN1hRohAhzvEyEg1d/IxA76ZXUWIsuQsx/FGKOypPjNdQSqcCHEiHqBB+xLJHi0mJ13XcorqjLH+GsCRX9Ie5D4v5Zc0mM+D2Q2yq4vnBLX8LlpQgX/eGuWtIZaamMFqh2yLQhvcbLcThRINzLtNhhtW2GDa/sOi3vFFRS4wOAmMt+ObgFRrbKgLgvBw4RySii/WN79dMCVb+N4T4eaKcHkS0VU6D/OUavHoQsTKh1OZt4vvviaCme+fY4tp4oPadX9GviwO2DWuDSTjkQAmasR73FFdHQgdd/A+v/3kSKt6TawHbBgpM9roVzwI3wpLWAaCTwMCqyXwtVWnwhLKjwyg+jYu38weLKWjeTWDsTKB88GMVNJ+DUwBe74DXxwevgAw92DrMJImdMmsUIRsPU1ws8ryEJUFxpSLr6rluLwol4lhT3cvFPuIlaCCFC4Pi+oAKny92yKNIqzYa2mTbkpZjleUCpQ8xZNaNZxAuEeLmoGQ4u1t7XFG1EmVBijshkf8YpbD9vafCcGWx/8PwZ/LuSc6lSvGrWEypXjSgTyxKpwNLi4LpjWSIVPM8H18ElUvXzOsWV+nGreVY0iU+Dzwm19EX8PVyC0VDRH3I0h7hP1VCR/Tmtakd5xLP0RRlKsdXSItUiC/M1vz63SLPIm27U/D0g5NfMp9Upy44Ma+0XrVD5uMKJAuFepgPlDxRVyBuFvHugEIVVO7dk2cyY0ysPs7rnoUWqtdGXuMZGn6VJQN0ExL1P7BpU7vbKz5Bi/IuNCnJTLHLEVH10r3qLK76iIyh94zZ4Dn2OWp/1xC+2dMCeDZj8SWsDD5jetBZw2XLgM5jkJE5y5l6zHZXpreE1O+T/LnJ5IBTtY8YmOG3IgAdGOUGU6HiJZMHXlbk467Up4q3gdfCBBzsj/Gvj5S+iQWvcA7tIBO8cwSS9iriBlcRIgOJKjMCSpLhehZNY3CdECzGPiDEiHnr9OUq0cQQnNwxYHAhjrynahHvBCRWZIx4cjpW5akWRyjsvVXiqJVBMliVSwfN88NURyxKp4MjY4DqScRepZBFXlEp8Gm7pSzSJT4OvtVBLX8TftZRgNHiJZ3DfwkV/iJ07moulMDWWioRbfhAQ5kOJvKHmh3DlQ0XyKT2ziPu6SOIuIlfELkJiO1iRk1IILOlWkS5BK7OZ0mRYHwk0LAExhwkxJd3mz/0az1FvccV7YhfK3volPEe+Dd1+uMWDRjMg/gl63JXEzcJkAQxG+auf+MonPty5YYYXRkgwVCWIkuCFAU7JDK9UveNFtqYos2TBJZnk9ZSiniKvBQcMTVEKezUbjxrycMYoRJvzCrRYznTY2Bzlhuplg08M3FiDlyWFStIbHA3DJL3xXJ48NxwBiivJd21QOIne5xwf1VnVlZQxuDSXSIW+zkK9WAVHxgafFcsuUkoskWqsCFuRS+OV/52C2OBAvAyKj1HTuuRgXLusWjtgRT964y8ZS+LTcEtfGjrxaSghNf6eN1wNoZa+iNZEviuxbLPm0TFElEdg6UuqpXr+DEPVsoGa7zPhoj/ER1F5KUyN9x81Lz+oj2fERwJByhjni1592uY5JJBsBMRzY6bVBIfVFLeIWW9xxXf2oD9yJf/rMPzrysGrrNu8BrMcDSNaDXzhE0KMC2b4any3PCfaBN2ZZQFHLlv9pv+jIRdnjJmyyBM4nLDhsLGZnLQ3+AiINjD4VS9xP/SabDhqaSGLNkzSq6zPk7k2vjzqy/sUTpT1J8eHsjwj1cYlUvGxVmKJVGPsIiUSQP9m0w/46HCRvE2tz+ffkUssm5g/oDl+1qepnGgz1BEu8amoU3ytF8vrgo9wiU9jWfoi6gsVzRFu6YuaE5+GYhousakc5ZFqgbXGtu7hlr6IZSd5DrO8mUTwEWrpi/i7HB0Y4iOvaC/UlvaBDSziGzX6PttwYidM+z8EivIBnxfI7QRvl0mQsttXfZzWd//ZOxJoDAKqEFfgdcviimv3+4CnshYHX5Me8DXtBVgcgKcChsJ8wF1erZyx5AgMzgJAqr5zQ2NADddmcPRMoIzPEBBiqs8o9RFtjEaTHLYuFHePyY4jpmaoNNqrtuz054s5aWqCUksm8lJTIJJaiS2qs1JTUZHWBh2b5Mj/zSS9arpqGt4Wvjw2PGOlWqBwohTJGOopPwvJ4oDBEj4SMYbaWLQRCHCJVHzQG3oXKZHz57uqiJWalorlUhc0S4OIQRZLusWy8OAjXOLTcNEc4RKf6nnpS7jEp+GWvoRLbBr4veZeK7EulYnvauTZ0RIw7X4bpq1/h+HMPhh8bjnrgmS2QsrrBvfI30BqOZACS7QwWY4EYiCgDnFFLNv5fgOcGx+F5/gOv7padUjZHeEecz+kFgMglvwYxCcAr7hJ1NhXTdw4gs4LnC9uKqgsrobE4DwLQ+mJWkKO4ewBoLKkRtkCGMuOA15XDFgTWzRW0UZE5QTCIIUQYzIa4TNaYDWbZGEmsFTpqDEPRaZMmE0W+SuSvH2Z2Q5nWmukpabLoo34siTCMs1ZrWF05ALGoJBOSwpM2W1hsKYmFghbi4kAxZWYcDVYYQonDYY29ordTph2rYVp5xswlB73LzN15MLbawa8XScBKdmx18kzdEeAS6Tid6lYIiX0EsEy3I62gUgJIZjUzBcUvwUNU0OsiU9DLX0RloVKfBrr0pdwiU/1tvSlYTypklrLz/jnokjvIsXHYHCegcHnATxOmHb/C8ZTuwHx38GH0QJv2+HwtR4iCy2SI6f6s3vg/SunE2DLUAkAmkEC2iGgGnFF8lTAV/gjPD98Ac+pfaiodMLTtBd8QlTJag+Y65l0VtyIaoouIrrFK2421QUag1y2hmgjyoobU40ZPWlEG4NI1WeQ09rIXysMfiHGaPRnPQ6IMQajxa+AVwvAMcJg9ue/CT4MGS1hkIUYf4JiuVqLPaQQY8xsRdGmge8nFFcaGDAACicNz1jJFkzfLIX523/AUPjD+QdTowmSLROeMb/zCywikpIHCTQQgWRaIlVXAtuGWBge69KXcIlPwy19iTWaI9TSF3FpJSLxaQNdwpqvVnKXw1CUD0ONSPlqHSsvkEUPg7d21P25csVHYSg/Gz6y3u2EsbiOdsR7TIh3kWq2nPvILBJO+mBwl9UWVgInmKyQLCmAyVYlrIRYj2W21np+F6dLZjukzLZyRGetI72F/CGi2ofWqkK+nI4hxRrJngWkt6z/e57mrzR2QG8EVCOuyGAlHyR3BTzuChRVeOAyWuVIiZov56pwAkWb+rtBTjhs8i+qrjrElxiYat/IDYGkxfUUbUT1prxOMNqrq+8GRzaM6S1gqCHamfI6w1CjbP07qo0zKa7E5ycKJ7HzMxQfAcrPxLyMU0QXGmpEItbZutsJQ9GPtZaShj3P64bp+DYYSo6GjIaUcjrBl9sl9INljUol+WEyvU4TAwWklGxIac2jf8gUD7lZ7Sj0RE2YBdW4ROpomVvetlLsbhLqCE6AGm7Xl3BLX8IlPo116Uu4xKdiubWWdhFT+whImKAhkruK+cRVPbK9Gh85Ut5V6+Nq9TLiY6075E6n58rJ0fZeGMKFZolIfHnZTo2Pu/E4K9xGIOcmG6naM3hMTYnndfF+VuPDqfwaJ3Z1rfF8f65u+Rm/dsJiWYiRP87WFnh8QqxJqf4x9lwXwsyvkeZRKa0FkJrH5VAxOZyFYyWgLnGlynqR1VrsyS7WwCbd0UiijdhCs9Lrg9g601Z0EGZ3qfzfHq8kh+ymeorQ1HcWNohJRKVHCNFGWGoQN/Tg5Ur+H2GQJ4HqN3ODrOLXWFGc4hdiakZP6UG0kcrPwp2/Fb7iIzDYM2Fu3hMmkeisvpFiKr006mtWYwonrXyn0NxQjOYpJthNBoikgWIrxVy7GRk2k5wfKccutpAU+ZTEtooiIaAB5oKDsLhL5Ad+kUgwkBA7IoNYBYiqykSeqzq/2oVqWEQOSuKfGD0jvg7G+gAqynvd/iWl0Rx1PeiKB0oRqRfiwbJm9WJ9ezTlzp0nHjzFfalGMvSwZp8TpaPf6i/Sw2rIduSvlG0Aa/SROuG+UIbrB79cRnNhqrtMPEuktp0qwxNfH8P3BRW1OjmiVTrm92+O9pn+6OVw+V/CLX0JV17dNBNrXVIKGgJxfeaTxLqm/q3VJa7Ik2/080b9DYnzzBC7wgZqDDu/RppH5ef+mlH2/hp92Z0ghfoYcu6jh7VWZ6T0VlxWFaeL9Xg6xRU9ejXky0zk5VFen3jPkSCy3Rtlpd5XtVuS/4XECB/MkgcFFW4cL3XJSeWOlrmAM/vhcxbJWfkrvJK8haJ44crznoZNqi7EdPIdQYZUPRFxtlSCFpLKRZtzqnqN5U0aF23cuz9AxRcvwnt6HyTx8in6abbBNngObAOuhjGtiepHh6/8DHzFx0Mmwo5kvPfMfhQWFaDc40Wpy4sSlw9Oj08WdUXCwzNVYqOc5NAnwS1JsHgq0Mp7AmavU97iXYwB8f91HeIabymu8Rrjoa7zzPDAAq9fHAGqRBLxldS/HM+fL0k8HtV4QKrPA2OsAsS5pxtP3aHKdXVUbX+v66G0rr+rrT817YnwsBrKdJHrDLJwXTONZYSOhvtCGe6UCF8uQ9oUKSw9XBsRHpBDt5ESs6jEr6L1u/jFR51/7TmKnds+RtbZncjxFeKEMQdlrUZg3KAhGNgqByIyRU8HBQ09eTP6vkhmG6SMNpAsEXIROkQEYzP/kp0wh5TRElKKyJVyfnl99aKSnHPF9OOXIaM2Pb2ugK/lYP/qgKDDUJW3pVaeljCbiYhTxTO/2nNTRuWhMPOW15WrmQAAIABJREFUFGl+klMiiGicGJZV2bPhCxehymVVUblK7YUorqjdQyqzL/jrlIgwErs7SZIP4t/FO4f8sil5YZK8OFBYjuJKr7y1otgW0eOuxImSCogoGY8POFhcAafLn47XUOMTdmfvj8jwlVXrvV+IOVPrJbWldBq5viJ58+vAYZcq0U46CQcirINtbLaNKNr4RMTK7n/De2pvVUjreRjGtKawDZ8HY0ZzSBXFIZdGRELnEWJNRfXE0HWidjvhKzwc/dKNqgolsQ45RP6kutqTPC74fF5ZTBTXrIjOEjfD4P+vKZwYIcECD4xRCCrB7ZvglUWSmtd4XTby7w1LQERLiCU4Us0HWMkLY+EhGFylIQ2Qz0ttDvGQHHwYC0SIeYzXfcN2Ub+1RwhLD/syEqOAI4tJUUYonWszwlfRUHZJkR6yw71U6XCpmdhkwLXxT3Dv2wSTuwzinumBCT6LA7aRd8DUa6oiiTUpaOj3lhCpZ4kTNAApt3Pka1W+d9UhVov8XmGWyZzrZ6SX+qpCxtO7Ydq6FKYDG85v1mG2w9P3Gnj7Xwspo1VtUUDkdZET4Fb/cBR2MxHRVpjclOJP/iXAp2s/RwqxpugwDK7qH1xl0ysKYCgRH81qbySihZ1h6xxlgbkoRIQql1XVSU8TBSiuaMJN2jQykJBPvIu6fD5ZfAle7y2iAsQLbLnHh/ziSvn/j5a6ZPHF5HPhUKFTjoQRa7FPlLvh9XohvuaLl9zgwyyJ38XL6/nDAJ/8QisiboIPsdRCFmKCtuy2w4W2vhNIlaqHJAvRprWxFHajT44aEInlrL5KZFQcg8XrVK9TohFtfB5ILpHsLMTW5WJXLnum/4tIrEswBJUqwS0mQFWRE/VqL6aGWDgWAmEFiLoqyahKahdqfXWEc0WOEinW3QksKZCy2gKRvgSGavPcA07tL06mna/DtG2Ff1e5ajcbO9xjfg9f+wv9D8jBR1XEX11ozv1d7P5Qciz6negiPYyGa7SkKpFiqHEe4hyDpxxG8TAcKYFj1B1kwToJRHjIDneuLpaa1YgiMh7/L4wHN8Eg8jDVmN/FC6C3+xQ5iaah5IR/KUeYQ+RJMsqJQ2vsjhIon6gcGqK9+kQQ1nnBaKdAsgoakJeChsgr0hiu87lhcBYBZadgKDgkb+Ih5+jKaOWfZ2sul28IG6vyzdTe5iuQz6Z2nhlDpOS9YXaGFXOWIcwHunA7xMrdDTNH6mYu5LKqhriqI9Yp5iHDj1uQ4i6CPT0v7nQLkRK+G6RA1swoupnUOVei4KO3IiJ6wO3zyVEEwvdyRAxwbtmFSHInIl3EJXSk1IUzTrccYXCgsALFsvjixfEyN4SYI5Yq+RPjhaYkIg9EVE11IUaCVRZtqt/khQBjNfjLio8NYvmFEG2MPo/8/8FHT/NZdLWVwW6Q0NRhlvNhZBg9aOM7gRRUyNtYp1tNcg4Mb/ERSGVnqiIu/LVIHhG5EUPSzbgvgrrW29b197gN0E0FySpARHSgyQI5lDbWQ0SRxLL8RNQvyse6bKUOu0TSXOPud2D6/gMYT+6Uo1uknA7w9pgGX6exEAnz4l6vLj9AiiSGdS8tq7pLVCVXjD7poSHm3Db+/DTR2xThy2S4F2DnWb9o5Yk+qlAkMkZl9FFBuvi6GevYaczysS41qxFFZHBXhBcjxDboVrGEwiB/UY+YOyl4t5TG5NFIbVPQaCTwam9W/njlkm/rhljzgKm9bwH7In2gC7NDrPz4EHaOjDAXRvgwwmVVtZ/71LCsSjKHX+arZM43047VMG1/VRb6DOJd02SGMSULtgGzYO03s17pFiiuaOUmpGE7Q0W+CPFF/H4uMkZEw7jPR8MIsUWILyJB7zEhzlR4Ueb24scSlxwto8RhM3hhM/iqcmOIpHsiJ4YEi+QXbcRuSKYqgaaVA8izGZBuMaFDlg2pFhNybUa0dBhgNwFds1OQafOvo/UV/QhfWfWQSsnthLfgMFAjnDI20SayeFLX1pixMjOkZMHlaAaPwSonqpaTJfskecmY0NKEv0LtFHHUmIfThkw5BimWY5+pFUpQPQGn2NWhqUMkgDWiRapFTg6bZ7cgXSSHtZqQm5EOc257RSMg9CxAxOIPTZZ1lfmXBnkqIAlh1WyVt2L272CngUSAiYIe9stkGAMiPOiGM9kgJ3qP4V4d7utmuAYifPUMa1O43AThTogQ6h7ulKRZalZnHiN1i/2+LBFxF2FXMEtVUugI27dHs1OYJLarjbTTSQKXnKgqQiNR9zoNt8NdIRV0XqQPI0ovqzqzDwi1Q2J9l1XpYflyfZZVRVrmW5/dqkIl+i89CdO+dTAWHKy+BbrBCGN6M6RethiWjiNj3qmK4oqCY5dVxUcgOBpG5InxSEHii8+fuFcIMmJZkliGdKzMJb/0B6JhRII9kSdGvPTLy5KcIjIm2i/MkW0XL/mBHVysJv8uLyI5qfhdPBvZTEb5v1PMBrRLMyLVKCEvxSzvFiN2humWZUOG2YcUkwFii8pUa5VSLF5y5PD/IDtFv0NsJej54XNUfPosvGcP1jJW7K5kHXAVTC37+XdaCjoMlhQYs9vBIH9JPH+c21Wn3C0v7RLMDhZVyiKW2AGiSHwMlxOv+TOPVAUnnUsIG/jvmsa4YYInihBbwax11W46nbLssFltaJZmR47djCYOM1qkWmE3G2Xu4n9mU3CS2KoEsSajv7+xRk7Ed6nybJUT4EOpyh2khHn1WZYY5iE6rBgTKdQ93EkxLjULm98gXP2JWGoWTbLLOsWV2h1QjaAhTKtr3jAYIMllIoiyYgcTeaewCGVEhF645JlKjAPWoVsCnMc06tpQO8jKXannsqpwc0o9l1WFiyrV+7KqkIn+RWSlWFIdMt2CEY4JD8I24Cp/2oUYDoorMcBiUfUQCE7SG8gDEyy+BC9L2l+1FEnsLJNfUimLL4FoGFHPweJKOU+MEkfwFpJCFAgWX8TfRHSMVewkYzCgdboFeSkWedlR1xy7vCzJYTbJ21emWYxonW5DE4dFFhfk27KrHFv+/RKa7Pg7siqr55XY3/YydBi/ELnNOsgPg9W2Iy7zoMBtwKFiN8rcPnxfWIGiSq+8rCuwpEuOLhJ5dqqiUuQdd6Je+lCbnMh10ybdJi+t6phlk5dXCaFJFk5SzGiRJoQTk8zHvx2xEKf8u+uIf4KFKyX8wjqSiwAfSpPL35rubaxRRBEe0MOKRLEuNYuQ7DLQhvHQJzB//ZKc4LLm4WvaE57hd0DK7Vr9TxQ0NH2p0vjEEuA8lljemmut3suqwkWV1nNZ1dn9MIRaAqyF3arq+EhgHzEf9mFzYUxvHtPlQXElJlwsrEUC8STpFeLDgaJKlFRWJeltgGgYwVSOfBEbXcAAi4jQEIKDEBmqoja6ZNtgMRqx69hJ5BXvwXD3fyF2YnIarNhm6oJd9h5o17INClxAqctH4USLFyptVowAH0oVQ8mKSCA0AVcZzFuWwLR9JQxiZ5GqQ8ruCM/QW+HtMlGR3YKInwSSlQDnsWT1vAr7HWlZlRxZU/sDtTZ2q4q8fNUx9h7YBs+GwZETk1MUE1dcbg/OlLvkvAw8SECLBMIl6Q1EcYjIDnn7akg4WuLG2UqxPbWEQ8UulASWIpV75DFwXESLVIZP0hsrHxEJIkKPRbSJSfLAIVXKW1+KjDEVsKLSICJcjHK0SbjlOtG0aTOKiBqrvLypY6Y/4qS5wyxHnOSliH/3L9VhxEk0NFmmsQjwobSxyLPdZCJgqCiC8dQuGMpO+terW+zwZXeGL7MVYHYwz1EyXQzsq+IEOI8pjpQVaoFAIP9areh5/7KqkAnSA0t+Q0XcR9itynz4U9i+WwljydFaZAxmO1KveArW7hP9y0hjOBQTV8rKnThVWkFxJQb4LKpdAoEkvaIHrqolNcF5YoToIsQYsQTpSKlbTsJb6PLipFOILxJOlHtwttKLMo+Eo2VuOD1154apKz1gXX8XtrZNt8hLjlo4TMi2mdEq1Ywcmwm5KSY0c1hgNwULJ/7lSxaxsYtI7htY5qRdt9FyEiABEiABJQmIrWMDecPELkFiu3PmwFKSMOsiARIgARJQmoDkk/OtpOxYiZSdr8IoPhJUHUJYsfabAfuFC2DKaRfzTpOKiSturxcFTo/8osmDBEjATyCQB0YMtPORL/7EvOK/RXJesflRNEl6hQjj37I69Bhr7rAgJ8WMNulW5KaISBMLxG9iF6O2GWKHI2PVkiMDLCIhb5VYIoJi5H83+JPz8iABrRPgFz+te5D2a42A0rvVaa3/tJcElCbAeUxpoqyPBGoTMLhKYDr1PxiPfgur8xSsqVkwt+gNc8t+MKY1jXmnINGCYuKK+FJfWOmptjuL/DJnNMovbKUukUBTkrdUFfklxDucWD4RSKAZ3N1wZWL9nRcRCWiJQF1JevecdeKRLUex+6yzVrfEUp3fD2uNEa3SkWIW+VsMcqJcOTmsEfI4rMqLqyUktJUE6kWAD6X1wsaTSKDeBCiu1BsdTySBkAQ4j/HCIIEEERBLh9wVyDD5kGKzwmixV+1EWr8vzg0mrogXvDSrSX7BE0rKWacHVpPYqta/Za2s7ECSl0uUuXznvsaLHA+hygR2Wal5brjfg+tMkGvYDAk0KAGR+2Xl7tN4cfsJeevkwCGElcs752Be/2ZyhEr9bgUNajorJ4GEEuBDaUJxszESiPiljnhIgARiJ8B5LHZmPIME6ktAjLdMqwkOq0lOiRDPobi4IpZBOCxGOXeDqeQ7vLr2LLpf2Bed22XBYXTh1GersOydLThY3Ayjr78elwxsD4NPRLz45PPSLJ5aZcYPao9cawWOf1L93HC/B9cZDxyeSwJqIyAiwPYXVeC/p8pxuNglL//pkm1Hz9wUNBHbOjM8RW0uoz2NQIAPpY0AnU0mNQFGriS1+9n5BiDAeawBoLJKEghDQNXiiogsSbdKKDvwEf755of4T34PzLllCoZ2b4KU4xvx7Nun0alvT/RIzcd7nxhwwYQhsvDicnmRbjMh5dTHIcv0S92GF0OcG+73QJ3h8lPw6iIBrRIQ13SFRyypk2QxRSyzE7v3xCm0ahUH7SaBWgT4UMqLggQSS4DiSmJ5szX9E+A8pn8fs4fqIaBqcUUsA0q3unH24DGUle3Ea//2YviUERjcowkqt76ENwuHYMSA3uiceQqfPL8e0qgR6NatHYweLzJsJlRuezlkmQ6V67GxqPa54X4P1ClywfAgAb0R4KSrN4+yP0oS4PhQkibrIoG6CVBcqZsRS5BALAQ4j8VCi2VJID4CGhBXjIDXBxR/jRdWnEa/CT+RxZXyL5/DB9IYDO3VA+3TC/DlcytwZsB49OnXFTZ4kWkzofzr50OW6ezZiG8stc8N93ugToor8V1sPFudBDjpqtMvtEodBDg+1OEHWpE8BCiuJI+v2dPEEOA8lhjObIUEBAFViysiCYzZCFiNRliLv8Lz/zhVTVx53zMGw3r3QIdMIa68ibLho9C7Vyc4JB9EYs6Sr5YgVJl2znX40lf73HC/d+/REWavFxRXOGj0SICTrh69yj4pRYDjQymSrIcEoiNAcSU6TixFAtES4DwWLSmWI4H4CahaXBHbLYscu2lWMxwl58WVgd3zYDm4Fk9ssGLY2OEYkrUPryw/gm4ThmFgj2awAXLOCN/BN7F4fe0y/e2b8VyIc8P93r1LHjxBuxDFj501kIB6CHDSVY8vaIn6CHB8qM8ntEjfBCiu6Nu/7F3iCXAeSzxztpi8BFQtrogkm+LIEOJK6XlxpW/XPKR6z+J/H7yK1Ru+w/GybAy4/DpMHdUDrbw7z+0q1LudhL3vhyhjL8TOKH+fMrIHHBYJlR5f8l4l7LmuCXDS1bV72bk4CXB8xAmQp5NAjAQorsQIjMVJoA4CnMd4iZBA4ghoR1wxVaK42AtbagqcPgl2swHmymIUFpfD5TMjLTsbqXYLzFIFiqrK2SxGeMsLURBUxmwxw2qUgIrq50b6vdzNJUGJuyTZUqIJcNJNNHG2pyUCHB9a8hZt1QMBiit68CL7oCYCnMfU5A3aoncCmhBXRP4Um8kgLxESR6nbB7FxT4r43WyUf6/0eiFJkLeTDZQTy4pE3haL6XyZCo8kl5PrDDo30u9enwTuE6T3oZC8/eOkm7y+Z8/rJsDxUTcjliABJQlQXFGSJusiAX+CTXEYRM4EHiRAAg1KQBPiirgXBN8OxD1C3CbE737ZBPBVyR/Vyoky8j/ny1TdX2qdW9fvDeoFVk4CjUiAk24jwmfTqifA8aF6F9FAnRGguKIzh7I7jU6A81iju4AGJBEBTYgrSeQPdpUEEk6Ak27CkbNBDRHg+NCQs2iqLghQXNGFG9kJFRHgPKYiZ9AU3ROguKJ7F7ODJBCZACddXiEkEJ4AxwevDhJILAGKK4nlzdb0T4DzmP59zB6qhwDFFfX4gpaQQKMQ4KTbKNjZqEYIcHxoxFE0UzcEKK7oxpXsiEoIcB5TiSNoRlIQoLiSFG5mJ0mAX+Z5DZBAfQjwobQ+1HgOCdSfAMWV+rPjmSQQigDnMV4XJJA4AhRXEseaLZGAKglw0lWlW2iUSghwfKjEETQjaQhQXEkaV7OjCSLAeSxBoNkMCcC/O1em1QSH1STvWhzPEWk+NEiBkR1FCx6fhMJKD1xeboAcBS4WIYG4CHDSjQsfT9Y5AY4PnTuY3VMdAYorqnMJDdI4Ac5jGncgzdcUAYormnIXjSUB5Qlw0lWeKWvUDwGOD/34kj3RBgGKK9rwE63UDgHOY9rxFS3VPgGKK9r3IXtAAnER4KQbFz6erHMCHB86dzC7pzoCFFdU5xIapHECnMc07kCarykCFFc05S4aSwLKE+CkqzxT1qgfAhwf+vEle6INAhRXtOEnWqkdApzHtOMrWqp9AhRXtO9D9oAE4iLASTcufDxZ5wQ4PnTuYHZPdQQorqjOJTRI4wQ4j2ncgTRfUwQormjKXTSWBJQnwElXeaasUT8EOD7040v2RBsEKK5ow0+0UjsEOI9px1e0VPsEKK5o34fsAQnERYCTblz4eLLOCXB86NzB7J7qCFBcUZ1LaJDGCXAe07gDab6mCFBc0ZS7aCwJKE+Ak67yTFmjfghwfOjHl+yJNghQXNGGn2ildghwHtOOr2ip9glQXNG+D9kDEoiLACfduPDxZJ0T4PjQuYPZPdURoLiiOpfQII0T4DymcQfSfE0RoLiiKXfRWBJQngAnXeWZskb9EOD40I8v2RNtEKC4og0/0UrtEOA8ph1f0VLtE6C4on0fsgckEBcBTrpx4ePJOifA8aFzB7N7qiNAcUV1LqFBGifAeUzjDqT5miJAcUVT7qKxJKA8AU66yjNljfohwPGhH1+yJ9ogQHFFG36ildohwHlMO76ipdonQHFF+z5kD0ggLgKcdOPCx5N1ToDjQ+cOZvdUR4DiiupcQoM0ToDzmMYdSPM1RYDiiqbcRWNJQHkCnHSVZ8oa9UOA40M/vmRPtEGA4oo2/EQrtUOA85h2fEVLtU+A4or2fcgekEBcBDjpxoWPJ+ucAMeHzh3M7qmOAMUV1bmEBmmcAOcxjTuQ5muKAMUVTbmLxpKA8gQ46SrPlDXqhwDHh358yZ5ogwDFFW34iVZqhwDnMe34ipZqnwDFFe37kD0ggbgIcNKNCx9P1jkBjg+dO5jdUx0BiiuqcwkN0jgBzmMadyDN1xQBiiuacheNJQHlCXDSVZ4pa9QPAY4P/fiSPdEGAYor2vATrdQOAc5j2vEVLdU+AYor2vche0ACcRHgpBsXPp6scwIcHzp3MLunOgIUV1TnEhqkcQKcxzTuQJqvKQIUVzTlLhpLAsoT4KSrPFPWqB8CHB/68SV7og0CFFe04SdaqR0CnMe04ytaqn0CFFe070P2gATiIsBJNy58PFnnBDg+dO5gdk91BCiuqM4lNEjjBDiPadyBNF9TBCiuaMpdNJYElCfASVd5pqxRPwQ4PvTjS/ZEGwQormjDT7RSOwQ4j2nHV7RU+wQormjfh+wBCcRFgJNuXPh4ss4JcHzo3MHsnuoIUFxRnUtokMYJcB7TuANpvqYIUFzRlLtoLAkoT4CTrvJMWaN+CHB86MeX7Ik2CFBc0YafaKV2CHAe046vaKn2CVBc0b4P2QMSiIsAJ9248PFknRPg+NC5g9k91RGguKI6l9AgjRPgPKZxB9J8TRGguKIpd9FYElCeACdd5ZmyRv0Q4PjQjy/ZE20QoLiiDT/RSu0Q4DymHV/RUu0ToLiifR+yByQQFwFOunHh48k6J8DxoXMHs3uqI0BxRXUuoUEaJ8B5TOMOpPmaIkBxRVPuorEkoDwBTrrKM2WN+iHA8aEfX7In2iBAcUUbfqKV2iHAeUw7vqKl2idAcUX7PmQPSCAuApx048LHk3VOgOND5w5m91RHgOKK6lxCgzROgPOYxh1I8zVFgOKKptxFY0lAeQKcdJVnyhr1Q4DjQz++ZE+0QYDiijb8RCu1Q4DzmHZ8RUu1T4DiivZ9yB6QQFwEOOnGhY8n65wAx4fOHczuqY4AxRXVuYQGaZwA5zGNO5Dma4oAxRVNuYvGkoDyBDjpKs+UNeqHAMeHfnzJnmiDAMUVbfiJVmqHAOcx7fiKlmqfAMUV7fuQPSCBuAhw0o0LH0/WOQGOD507mN1THQGKK6pzCQ3SOAHOYxp3IM3XFAGKK5pyF40lAeUJcNJVnilr1A8Bjg/9+JI90QYBiiva8BOt1A4BzmPa8RUt1T4Biiva9yF7QAJxEeCk+//Zuw+oKK79geNfOrv0pmIBVFBUULGgoCCKgg17bzExJiYaU/5JXmJ8qSZ5aaYYaxJjF0vU2HsvsffYsSA2eu/wP0tR1F2kKiu/Peedk7fO3Ln3c393ZvjtnTul4pOdn3MBGR/PeQdL8yqcgCRXKlyXSIW0XECuY1regVJ9rRKQ5IpWdZdUVgTKXkAuumVvKiU+PwIyPp6fvpSWaIeAJFe0o5+kltojINcx7ekrqan2C0hyRfv7UFogAqUSkItuqfhk5+dcQMbHc97B0rwKJyDJlQrXJVIhLReQ65iWd6BUX6sEJLmiVd0llRWBsheQi27Zm0qJz4+AjI/npy+lJdohIMkV7egnqaX2CMh1THv6Smqq/QKSXNH+PpQWiECpBOSiWyo+2fk5F5Dx8Zx3sDSvwglIcqXCdYlUSMsF5Dqm5R0o1dcqAUmuaFV3SWVFoOwF5KJb9qZS4vMjIOPj+elLaYl2CEhyRTv6SWqpPQJyHdOevpKaar+AJFe0vw+lBSJQKgG56JaKT3Z+zgVkfDznHSzNq3ACklypcF0iFdJyAbmOaXkHSvW1SqBCJld27NzJ6rVriYiI1CpMqawIaKdAdl61dbSz+lJrEShXARkf5corhYvAYwKqMSfXIwkMESg7AbmOlZ2llCQCTxLIplGDhgwdMphatWo9aeNC/72wHxt0svPTpkU4REJCAvHx8WRkZhZha9lEBERABERABERABERABERABERABERABJ6tgLGREZaWlhgYGJSqImWWXClVLWRnERABERABERABERABERABERABERABEdBSAUmuaGnHSbVFQAREQAREQAREQAREQAREQAREQAQqhoAkVypGP0gtREAEREAEREAEREAEREAEREAEREAEtFRAkita2nFSbREQAREQAREQAREQAREQAREQAREQgYohIMmVitEPUgutFIjl7NJZBO+OwXXYS3RpURdr/UcaErqVRaE1aOVal7rWhg/+UdP3RXEo1r6xnF+3hKVbj3E9wYQG3YcxqL07Nc0zub0nmDlrDnI1rip+L7xA5+ZO3K9i7CkWrYrCtW1j3OpaY0gq51f8wuKd/3IjHrDvyMujutAy59/kIwIVXUDGQUXvIalfBRTIv9aYXOVgYu3Hr2NqqyxjrQL2pFRJGwTk3k4beknqqE0CxRpTZdcwSa6UnaWUVOkErrP216OYuNenUUsXbBSG6D36JsqQlUwLcaJ9k4Y0sDN6IKTp+6IYpicQk26A0sgQw8cO+HABqeeXMf+CJQ3r1MXBMIydf93Aoacfza0v8OfqCOo2bkgDk1DW79GhZaAnTZzNSb68nb9WbmF3aANGvBZEmwZ2GHGDdZ9vJqO1O/Ub1sBU3xQrazOUhnry8s2i9Jls80wFZBw8U345uLYK5F9rwtbx+/Xaj1/H1LRLxpq2drbU+5kLyL3dM+8CqcBzJlCMMVWWLZfkSllqSlmVSCCWU4t+Yfba09yz787rr/tgcX4LK7ce42ayPT6DBtKllQu2t1cz7Z844s6f43ZEBvb+gxjq35haUevUfx+/m/k7L3H2WCjOPfrgGnucHbuPci3ehKZ9R9LPpyH2UTvyZsPYkX5gRc6slJvJ1jTrP4xeXvWpptS73w/ZqbHEpBtiYmyMoW4Y66fuxcLfm9rJm9gc40kbDzecLcLZM2Mr2b5taOpmT1rILRITz7J0YybeQW1oqUquJB5l1v/WczkyjDhMadTjhdy6mDw4ViXqfGlqSQRUvyAci+DOiZNcv2uIV39/9M7s5Z9z4Tj1eJl+Po4k7l3M4k2Px3v+mKjlqs/VkEgi7yXl1MC+48uM6lJfxkFJ+kP2qSQCiVzetEjtuHowHtMfXJsKXoNa2RNfrSM9TE+zKcaF9k1qonNoZd41p8B1TiHXnEoSTJWzmSW9dhnFcmzVHFbtvkCaqzt2qc4E9PCkviOcUfe94TGW58x0lnu7yhlo0uoSC2REqR9r+WPqodmXd9m6KJQarVypW8hYnLfzEteOnScqMZWq/i/wQkBznKyKNldfkisl7knZsXILZJISc5Llv1+milcLGpsdYs1VG1zr1MVJGc6+jbeo28kLN/0DfLs+HY+W7jS2i2HPkvNU6+pPK9Oj/LhB/fffbcygVXN3WlleYv4BcHNzob7OsHD2AAAgAElEQVT5NdZtzcYrwBN3vd3MCnHCy+gsOy4raOTeCFdlGJv/vodrz3Y0b1gd5WOdE8WppYs5auyBb9vmWF76gy3Z7WndqAFOZtEcnDafSI8AWjavj7VOJsQdYeb8CJoEtqKFKrkSsorPVibS2KspTS1vsyX4Ni79O+DpXgOTyh0I0vqiCoSs5OOViTTxakqj5P3MP6aklW9zGmcfZu5lR3rVjWTXRQNcGz4e759tyB0Tni5WZKZlkHj7ICs3hOPSIRBvk0MsOKon46Co/SDbVS6B0M38sj1V7bj6fOU9GjVrRYuayexf/uDadP8aZHKCxXfq08n8Ijvi6+Vcc45GVaX+o9e5etVQyDWncsVVZWptCa9d1eNW8ldIVZrWb0j19H/4Y6M+Hfp0wDXpb1aq+d7baC9/yL1dZYosaWsZCUQd/Z3gQsZUe7Pca1juUwRhrJwWglP7JlQrZCx+sTwWd69mtKxyk3Wbs2kV2Jqm9WyKtBSCJFfKqGOlmMooEHJ/gJqG/Mr0NRe4m6SaIZJBQowVge+Mo1e1f1l8uQZ+zdxxq6rH+aV/cLNee5oqzhEcov77BZdq4t/CDXfbKI7t2sORo/9y49ZNrmR6MXpsL3yM9vJ7iBMeqbu5bOaHd2N36phFsHdaMHEtAmjV3BXbgsnVxMtsWrST2OoNad6qCQ7WShIOT2dDRnu83BpQ20KVXFlJorcvHo2dsdIFog8ybW74g+RKWjwRiaA0UaLQi2Tvr4uJ8wqkVTNXbB9dZ6YyhoK0+ckCISv58XR12rdsjHvSBibuNqVn+1a0MjvDr1t16dDcipTrJ9TG+9SzeWPCXkHavUP8tfYG1q7NaNnUAd0zv7M2xUvGwZN7QLaojALpYRzVcB35+bQt/i2a0dTegAvLHlyb7l+DkjcyXfVYa96Nad3QpWw6ePXx65x3/YevA3LNqYyR9vy2uYTXrlqXl3Kpqi/N3d2oqneeJbNu4OLfDNPLS7ms5nu3vOSK3Ns9v6EkLSsfgWtrpnK2kDGlKbmiLGQsTsu7X21S7SZ/zbhGnfZNaZSzTMKTP5JcebKRbCECGgQeJFccElcw50I1mjZqhIutMbroY2ptjdntdUzaok+7Tm3wrhnH5p82ouvfES/L0/yyVf33i6864dekIY53lrH4mh0NHGtinXScFdsMade3PS3zLsCtsv9hy906+Lfzppn5VYK//Qeb3p3wbl4b8/y1XxLP83fwSYxc3GjS1Bk7U0P0dXXIvLqSyVsN8fL3xtPyMgvmhlE/0IvmDatirGrtI8kVzq9g2W0nWro3op7uKf6cHULtQB9auVVH+eg6MxIvIqBOQLXO0JXc2G6YsJ4Jey3p7duClhb/Mm0zeCqOcYI66uM9b7+6nHwosWKl0Cfl5Gx+OVNDxoFEnQioEUg8tUDjdWTS6gx8uvjRzimRLT/tQBHoR0uzEywIeTBOc9YMy0uutEjfy54oh8evcwXXG5NrjsTh8yZQwmuXQ/hC1sQ2o1PrVjgmbuenpUm0DvKltobvW8u93fMWOdKepyRwd/dPLFcz1vLHlOoatvScGQHtvGiif5jfghNo3t0HTWM0Z7/8+9UqD2a6NJTkylPqUTlMJRZ4kFxpUCeFE6tWsGbvv9xO0aFa8/4M6+VF/aRNTNt9l3snLxIVn41jx370VT23F7NB4/cz8xbArZ+8j6mzVnM8LAOnAG+szqXRdEAHPJRHmRfiRDtXM2J2r2bt/vNEpJni3KEf/QKaUdtaldzJ/dzeNpkfF/3D9WQjjI300aUxA94ZgG8DY65uWMySbae5k2iFR+9h9PRtQHXTvAVqH0muGKaGcjCvffey7WjdfTBd29anmqm+LGhbiUdAsZpecBHn+MeTK+3s77B98w6N8a5a7yF1w6/8vvEsESgxNtJDp/EA3u7pRPw/G2QcFKszZOPKIpB1Y7vG68hv224SceYKMYk6OHbsT7/AZjhFb2BG/iLs8etzF2TPS66orjnx+9Y9fp2rpiR/1RW55lSWyKpE7SzhtcvdMY2jfwWz+dANDFs2RS+0Bl37e+NWM5YDar5vkpdckXu7ShRb0tQyEciMv8zOQsZU+wbGhK5ewubjN9Ft5IxBuDM9hrbD/Qlj8dHHiBo2MOTCon1kt2qCc11TrixaRZRrWxq71SVx92SOmXWihZs71ZXZ6Oio/+VZJ1s1r0U+IiACGgTSSYhJx0BphKEhpMXHEhOfTHoW6CsssLRQYpSdRGxyBmmJyaRngrGlFRZKI/QzE4nR9H3+m4CyU4iOjiUpNQsDM1MM07MxMlNipJtKXM42emQnxeUeM1sPhYVlbtm6DwZ0RkIkUfHJpGXmN8EYC1sLTIz1yUqMISouibQsfUytrDAr+OtjZgoxcRkYmSgwznkjUCap+e3DADNLS0zVvR1JYkUENAkUXLU9K5GIZF1MFcYY66YRkwRK/UwSE+ILjfes+ChiEtPIyL8yGVtga2GMTkq8jAOJPBFQJ5CRrP46EraWGRer4lGrBg4Whg9fm/KvQVmJuW+m000jKcvw4WtOweucvu79JLtccyQMnzuBEl67Us4Hs+SyDY1d6lMj8zB/7Dele2AbXBLXqv2+haOB3Ns9d8EjDXoaArEn57NYzVh7MKZ0yYyPIS4xjWxjY/SyDTEzV5JybhHBhe6neiuraqmHB3/rpebcsBpjaKhLWkwcGUYmKIwNyUqMIFnXFIWxMfo6klx5Gv0uxxABERABERABERCBiiFQ8Nd4u6I8RV4xqi21EAFtEciMOce6BYvZfiqUeKMaePYcSk+vetilX1T7fTV5+6K2dK3Us4IJaBprTxpTJd3vSc2XNVeeJCT/LgIiIAIiIAIiIALPk0DBX+P1ZOGs56lrpS0VRCA7g8SYKOKS0sjUNcqd8WtsgB4avpdhWEE6TqqhdQKaxtqTxlRJ93sCkCRXtC6CpMIiIAIiIAIiIAIiIAIiIAIiIAIiIAIVSUCSKxWpN6QuIiACIiACIiACIiACIiACIiACIiACWicgyRWt6zKpsAiIgAiIgAiIgAiIgAiIgAiIgAiIQEUSKFFy5fr16yQkJFSkdkhdREAEREAEREAEKrCAoaEhtra26OvrU9qXEapec6gq79GP6vv09HQyM++/Iq1EIqpyIiIiSEpKKtH+spMIiIAIiIAIiEDlE3B0dMTU1FRtwzW+ijktLY2srKzKpyUtFgEREAEREAERKJHAvXv3UCqVpU6uqBIfqvuQyMjIh+qRn1ixtrbOOU5JP6rEj66uLnfu3MHOzg4TE5OSFiX7iYAIiIAIiIAIVCIB1Q8/qnsIdR+NyZVK5CNNFQEREAEREAERKAOB0NDQnNkmpZm5okp8qPaPi4tj06ZNhISEoKenl3Mjk5KSgiqx0rlzZ2rVqlWqGqsSNeHh4VSvXh1zc/NSlSU7i4AIiIAIiIAIiIAkVyQGREAEREAEREAEykRAlVxRJUJKk1xRVSQ/waKaQXvkyBFU5apmsqhmmbRo0QJLS8syeyyoZs2aklwpk96XQkRABERABESgcgtIcqVy97+0XgREQAREQATKTECVBFHNCFElWEqz5oqqDNWaKqpZMKr/PnToEImJiTmJFTMzs5w1V1Tf5ydiStqAmJgYJLlSUj3ZTwREQAREQAREoKCAJFckHkRABERABERABMpEQJVcUX1UiY/SJldU5agSLMbGxjmzVlQf1YyYjIyMMjmGqhDVo0eqx4vksaAy6X4pRAREQAREQAQqtYAkVyp190vjRUAEREAERKDsBG7dupUzq6SsPqokjerRoPy3BqnKLuwViMU5rqqc5OTknJkrqtkw8hEBERABERABERCB0ghIcqU0erKvCIiACIiACIjAfQHVoztRUVHEx8eXaZJFdYCySqrkV1Y1C0a1hotqgVzVf8tHBERABERABERABEojIMmV0ujJviIgAiIgAiIgAvcFVAkQ1aM8qv+V5rGgp0GqmhWjSqqo1oeRjwiIgAiIgAiIgAiUVkCSK6UVlP1FQAREQAREQAREQAREQAREQAREQAQqtYAkVyp190vjRUAEREAEREAEREAEREAEREAEREAESisgyZXSCsr+IiACIiACIiACIiACIiACIiACIiAClVpAkiuVuvul8SIgAiIgAiIgAiIgAiIgAiIgAiIgAqUVkORKaQVlfxEQAREQAREQAREQAREQAREQAREQgUotIMmVSt390ngREAEREAEREAEREAEREAEREAEREIHSCkhypbSCsr8IiIAIiIAIiIAIiIAIiIAIiIAIiEClFpDkSqXufmm8CIiACIiACIiACIiACIiACIiACIhAaQUkuVJaQdlfBERABERABERABERABERABERABESgUgtIcqVSd780XgREQAREQAREQAREQAREQAREQAREoLQCklwpraDsLwIiIAIiIAIiIAIiIAIiIAIiIAIiUKkFJLlSqbtfGi8CIiACIiACIiACIiACIiACIiACIlBaAUmulFZQ9hcBERABERABERABERABERABERABEajUApJcqdTdL40XAREQAREQAREQAREQAREQAREQAREorYAkV0orKPuLgAiIgAiIgAiIgAiIgAiIgAiIgAhUagFJrlTq7pfGi4AIiIAIiIAIiIAIiIAIiIAIiIAIlFZAkiulFZT9RUAEREAEREAEREAEREAEREAEREAEKrWAJFcqdfdL40VABERABERABERABESg8giM2RLC3pvxhTZ4RkAd2tYwK7BNKLsmTmZnFX8GDuyAa1Vlzr8lnZnPF5dq0re1Jy3sTcoMMfb4n3y1VUlgz460rWeDYV7J6SGr+WRNNh3bWXJtSRS1+7bGs4U9ao+cdIb5X1yiZs42Sq7OX090Ey/cGjphpV9mVVVb0NRTX3Au6nihB3m98X9paO3xmPH8o+cJu/+tBXW8BzFypD9Napndd1BfcCxnyrqNDxlqcC4Gpbb3azGaWmk3leRKpe16abgIiIAIiIAIiIAIiIAIVC6B7ivOs/laTKGNXtvHlQAnywLbXGHd6AnMOGFC9y8/YIBfPawMIeHIFMaddWJUh3b41DIvM8jMu9v55sM91BwykO5+rljnJEPSOb/4bVZkBdHD35vqZGNooUSp0EdX3ZGzUoi+l4ZBzjY32TIumOQePWjbviG2BmVWVbUFfX7oDY6H7y/0IB97TsHDzvsx43MN+uMd0JzcXFUCZ1dM5bTDIPp1bItLoVmha2wq6zY+ZKjBuRiU2t6vxWhqpd1UkiuVtuul4SIgAiIgAiIgAiIgAiJQuQRKnlyZy2XTJE45dOLV3t60cDIj6dHkSmwIG4LnsGTbRTIc/Rn5Wi+861hyZ/UnnLDuQyuPFtSI38VXU2/TrG87fJvaE7nrK9altadji5Y45ycPMu+y/ZsJ7K01mIHd/Kivyq4kneb3d9dj2rsHnVplsv7r/FkptkTtmsfc5Zs4GmVJgw5DeKWHJ04mIXkzVxqjPDeN6bP3cCWzOS9O+j96u+nyz7JH62mHMmemxj+EGx7nRJQrvUf3I6Bx8WdslCa5Etp2HN16+5Cbq8rk7o5vmHDNjVGdOuBd0xTUGpsQMv+/fJ/fxo8CSdiajfvAvJk9obuYuC6NwI4t8KoexuKCbRzqyt2/b6FwuMv5iye4Hl2D9sNeo5d3HewoMPunYSQrvjhKlrrtVBOZ7hxi/sw/WHdZQbs2DpxIcGVYLy+8nK24P1FIy/u1cp0pStZaSa6UzE32EgEREAEREAEREAEREAER0DKBkidXgknu1IKsG4dIdu9Nx7ZuWJwrOHMlif3T/+CoaUtaeNQm68wyloS7MayHH85hM5kd6UWX1p7UDAtm+rJr1Og6lK4tbbkyczo3Pbrg3bIx1Yx08jQzubv9Gyacqs+IHp3wqWNO/LHpfLLbjn7d/PG2v8LUcWdxGtWBdi5X+HFVFE3cnXGvlc3ZZZvR9Q7CyzWBRW+rtvGjtdtdtrz5Fwkdu9GxpyM3F05lt34LfDzd0T+/Mq+e7Wlhc4Gp46YT3roPnTu0opGDJWbGxZ+xUWbJlfQ77Jn5IX+bDOCFbv64V4nSYNwON/MLrMpvY0d9Vk+4RF2Vj08tzK+sY3RwGn17+eDveI0ZBdtofZk57/7Ojcad6RPYFA7NYVZEM0b374S3rcojz9njLnPHzeCauu2cYtj++TwuVG9OizYOxG/+nl8uePD62MH4N7LlwUQh7e5XLRvqz6S6klx5JuxyUBEQAREQAREQAREQAREQgactUJrkSlqfHrSsEcKi1Ul49OlA06SlvJf/WJDBcb79+QJ1egXSqaUDyju7+enjczQc1QUf+zP8vE1BYPsW2J5cT2h2KGfte9G5XhaHZ5/DMcCTJo2ro8jPrajmbKgeDZp4AbeXutLBy5IL0z7mUNX+dPb3prb+Mabk/9HvdI4fFt2lia8/Ac2roJsQS6bCFGXGaaa9kZcY8Eljz+hg0vr2wqdlEsH/2Y/d4C508nPG7O4efvr4NC4jutHBI5K5b6zGvN9AugU0wjZ/sZdidlJpkit/nr1LjJkCA9WzTgoLajcLYMiA7rSoa4dx+G6Nxu28MtiV38bWySx+K7/t6pIrBdqYdoQp41Zj0qcfQYHuWF5ZwZiVOgzo7Yu/wzWmP5Rc0bCd2XHenXUb357+dG5WDZ0zc3l9pTED+wU8klzR7n4tZhhUys0luVIpu10aLQIiIAIiIAIiIAIiIAKVT6BUyRVVcqKdEzf//pkNBj60Nz3EtDv1GK1acyV9L699/CdnwmJQqmZ7ZKrWPHFk+Df/YVA7HXZ+fAy7/i7EnY3DoVEq++7Wwt/mAn9dr0KgtwceDmYUyK2o/gpn+zdfc9V9KAENUlgy+yx1e3XBv4Uj5kmqhEBe8sDLmtuHt7Fz81Z2XdejQcf+jOzSjFoGZx5sUzC54hzKJxOv0XpsV3r6OGCeeYlVry4nu39PfFolsfitkzi82JH2vo6YP1ShosdKaZIr+Wuu2KYcZ9nyMzj49aGLb0NslboQsl6zsb8h/7yWl0B6YnKlQBsTVZYF/n/Io7NcCs5cUb+dd9py3lxlwoABnenYyA6DK2sYHZxO316+jyVXtLlfix4BlXdLSa5U3r6XlouACIiACIiACIiACIhApRIodXLFvxEWCYeZ/8N+0k1DWG3VkQ+6tsMnew/jZ9+jeZsmtHa2ynuzjRGWVWwwV+pycd5UQmvZcfyOKz28jbi6KxrDtK3cbtCHdo3dcTB/dFnaTK6u/YzJYc1ob3KcU9ne9OjgQ9MaSnQTCiRXfGqhTE0kIS6O+IQbHPlrPWnNBuDnnszS99TMXGkazW/vnaX+K53p6OOIeexxZozfgd2IIPxbxjJ/fIEZHyWMjNIkV/LXXKmpTObGvjlM2W5Eh0Hd8GtQFeWNdYUY32TjKwWTK4dxGtWZdj61UVxYzJiluvTv45/3WFCBNj5i+fgjRAWTK+pnw3Qw3MvrC1Lo2a8Dge5VMLyyjNHB0LdX+8eTK2hvv5YwHCrVbpJcqVTdLY0VAREQAREQAREQAREQgcorUBbJFVv9NO7snM6nM1exz+Ulpr3SEx/7e6z6Kpjopt0J9G+MydWl/LgqndZ9AvBtWBVOzmHuln+56TSYkR0akLljHutOROE8aBDtGjhhqeaVPxlXVvPZj3sJuxdOs9Fv0qdtE6qrnh0qkBDwtNpJ8Lma+Hl74m53h20/zyW6ZT/auaex9P8KJlfmk9ijL34dTTn07WRO1unFwO6tMTr+G1/vsaP/gM741Lr64DEY1VolJQyTskiuqBa0zUy5wZafJ3HYoR8DO/tRz+xGIcYJ7Bid10Y/PTa8OZeYjkPo09OJmL8+49MjLox+tX+5JFf864Wz5IOlJHn1pHsXR6JWTOLTw868rDreQ2uu5IJqa7+WMBwq1W6SXKlU3S2NFQEREAEREAEREAEREIHKK1AmyRUDyEq5zqbvP+Bn3c58NLw3PrWUJIYcZPWKlaz95yJpFvXwDnqBvu0bUNNCH52Y/Ux5/2/0uw2ld2BjlGdn8MnhqvQPbI9XbUv1r1POuMLqzz5h1nU3Xn13JAHu1chZ87ZAcsW3ZRYXVi1n2ZoDXMiwplFgH0Z0a0M95YUCa67YELZgCtNWR9Ji3Iv420ezY+VyNhy8SWaVZgQNH0CX5k7YpBdYy6UCJFdUbwtK/ncVP864QYMhvenoWRPda5qM07iQ38axI/HI2MWiZdu4YuBObw8jVlypzctDymfmin8jC1KPrmfWwuXsvVud7m3NWHvThVdUx1OTXEFL+7XynjWK3nJJrhTdSrYUAREQAREQAREQAREQARHQYoGwhDQS0zMLbUENUyNMclZUzf+kk3gnjmwzUxRKI/Ry1iLJJDnqHlEosTY3Q6GvC5mpxMdEE5OQQra+EnMrK8wUBrnbZ6nWYIlH19QcUxMjdNJiCE8xwFypQPHQsQpWLYPEyHCi042xsjJHaaSXuy5LTllpGFgoUSp0yIiPITomgeRsfZSW1liZGmNAaoFt9MhMiCYyJg1jVZ2MdUjKqWcqGJpiZa0qWx/dh8ot/luC8msemXKPlMzkQo1tjKtgrKd4xDicdIUVpmYKVJw5n4xEoiJSMbAww0RhgK5G42zSC7RRqZdCbHQcydlGWJgYkJiuj4WZEqVBOjH37dS0OT2RO3HZmJkqHt7WKIPYgvsV3E7VL+mJREVFE5+WTezB2Uy+1YjRPTvh7Wjx8Fo6uY3Syn7V4mH/1KouyZWnRi0HEgEREAEREAEREAEREAEREAEReK4E0kPZNW8uyzcd5Vq8IfaN29J5WE86NKiJ5f0s0XPVYmmMBgFJrkhoiIAIiIAIiIAIiIAIiIAIiIAIiEBJBLLTSYyOJjY+ibQsXQxMzLGyMkNhkDfTqCRlyj5aKSDJFa3sNqm0CIiACIiACIiACIiACIiACIiACIhARRGQ5EpF6QmphwiIgAiIgAiIgAiIgAiIgAiIgAiIgFYKSHJFK7tNKi0CIiACIiACIiACIiACIiACIiACIlBRBCS5UlF6QuohAiIgAiIgAiIgAiIgAiIgAiIgAiKglQKSXNHKbqsclb527Rq2traYmppWjgZLK7VaQOJVq7uv0lVe4rXSdblWN1jiVau7TyovAiIgApVGQJIrlaarta+hly5dokqVKlhYWGhf5aXGlU5A4rXSdblWN1jiVau7r9JVXuK10nW5NFgEREAEtFJAc3IlPoRdy+azeMMRrsXrU8XVj/4vDMDPzR4zgzJsa/xR/vzsNLUGdqB1SwdKNEehLMoowyZJUWUjUPSbqRus/fB7brQYTvfAljjkBVH80T/57HQtBnaoj+6mzUR6tKNZE2dsSxS/0Rz9bUVuGXViWfNVKWO2bIiklAokUNR4jT44nUlrFfgP6kaHRnYY57Uh+exiPvk7m44drQlZegfn0pwTNbkUPFe6hrOstOfe4viXxXm6qGXcWMuH39+gxfDuBD7Ndha1fsVxK6dtixqvkHt+DT5yjrv5dTG2pWHAi4wZ0Jb6VZXolqSOZWh1Y+1n7LcMwrtps/vn/5JU6Yn7lGGdn3gs2eAhgaLHq8CJgAiIgAiIwLMT0JBcCWff95PYqNcMX19P6lgbEHP2L2Ytz6D9mGF083TErER3U2oampVM9N0UDCxNUSoMSnaTVhZlPLs+kCNrECj6zdQVFr34Pld832RIX1/qmucWGLt3Mq8frsOrPWpz99u/SenRh4BOblQ1LAn5VZa9Oj+3DP+6GEaXMmZLUgXZp0ILFDVeM8PW8+n7u6k+bAT9OjbELifZl8yJ398kOCOIgd19cNDLxqg050RNUrF7mfz6Yeq82oMObauTWdpzb3F6pCzO00Ut48oiXnz/Cr5vDqHv02xnUetXHLdy2rao8Qq559dTjQbSJbAFtUyA1FscXLKCNK8RBPg0xV5ZgkqWmdUttkxcQlJgF9p4uWKrX4K6FHWXMqtzUQ8o2+ULFD1exUwEREAEREAEnp2A+uRK/DGmvjGPzC5D6RvUnBpKHTKS/2X5B19ys9U4+nX3xinzLKvm/s7SnRdJrh7I6HED8XOtilI3notr/+SPZds5Fa2gXqf8X7cyuazue+U55hb89TRaQ7mJqhkuh8moeYtT/57lWkRVOr08joF+rlTNPF762S/Prg/kyOWaXKlGi8itHNxxnJCs5rzw5fsMdEtn7yI1sasxxmpyc8l/+e733bllfNiRpO0peAwtxWwr6fXnTqDIN/+Z11k/8SP2OAxjRD9/GqiyK/FHmP72Cgx6DSLIK531X+fPjLLiVlHOm6qZGn9nEBDYlrb1bEkJ2cXiWfPZdPIGicbOdB2dd65M3/8gueIRw19551433W18P3MtJ6/G3e8Xl34TGFX7EouXb3rs+7f6tsU+br/aYyjPzeUzNWW9FaBg39TzD2YplvG5PiP8IEt++ZPVZ9Jp6WbF1r2mDPxsOH0LtPOh2ZF5sxAUDe5y6NgxrqY403fUK3Rr7oiVEcRrMlTqknFrH3/8/AebLujj286BU8muDO/nR1v76yzIv57lzJjRcM1S6hZa/tMYHEWO17zkykPJ66x0zs17lb/0+9EnoBO1EtTHQtUyskJTrKh+5Anfx9ezw/Hu5o7NtXXMf+zeQ4muxv2fwf2KUpdC2/M0Ol8Lj1H0eNXCxkmVRUAEREAEnhsB9cmVrGj2/vQeM84qaObfh4A2HjhXV5IZE0GqkRVmptHs/+EXDpg3p03r+qT/s5AFdxszcmhX2hgc4MPgCDxautG8djYn568C7wG0qxXK96vUfO8Wy4J38n5J9VVw/Lsv2aDbio5+jdE9svhBubZn+fn1X7jQsAeDuzcja+90Zt1uzqsv9MS3iurf8suoS97EheemkyprQ4p+M1XYzBUnRrQ14+qPG0jyD6J7n9qE/jaDwxZqYldjjAXR0vYyC8YuyS3DPxXPA/8AACAASURBVJtVE05Sb0wPOvhKvFXW+Hy03UWP1wyur/svHx2px8jBPWlfz5q4A5N5f7MN/ft3o33180wZm3c+c7rAJHXn04fOm3UxV83UmJ9On76dCXSOYNmHK4hu1obWrWqTdeQPpvzrwvDhQbS3/5cp+efKJrf5Pe+//VpakxwZR3JaJmTcYO3U1WT5DqK3bx0MUxMf+75fOwW7Jq1Se4x2jjpEqSmrX+sUlr5/NHfWTJmf62+x89svWJ/dioCOLTE78SdfzYVek16jb4F2PjRec2bx/MQhaz8GD/Gjxq01TDtUlf4vBNGh9j2WazJ0jmHtRzM4XcOL9u1rE7fxe6acb8zYt14g0OESvz7kq+GaVfMWwZrKd7WmRE8uFnMgFj1e1Zxfk0NY8dVXXG/8Er3bmbPvq5Xq460srFyS2fudhvuNulYkHZrKlBB3ujlFsHB3wuP3Hm1sODelAt2vPKE9esXsx8qyedHjtbKISDtFQAREQAQqooCGx4KySIm5zvkTx9izdycHjlwhBif8R4xiSKfG2Mfv4uMvz1J/UHe6eddGeXMzX088Q72X+9DF4V8+n38Lz/YBdPOsjm5CLJnGZijDt/L+PDXfpx3hl3F5f0g0uMPUd3ZSZXhvenaoj3nYFr6eeIQ6IwfQ3eMef76xHMPeI+jbrSk2V+Yweqku/Qd0IaBWgRta+WO3IsZZiepU9JupJz0W5MjNSX+T3qcvnd3vMvU7DbHb+Bazx2mIMbcElr84P7eM1rEsfEuSeSXq1Od4p6LHK2RcX8d/J/5Lo5f70t3HjH+//Q87aw2nT9d2uOoWmF3ieI5P5z7hvKk65xVMrjSyIOluApiaYWqcRfShaYxfbcqQYb3U/PH/SByrEis//caZKu3oFtiGBnYK9FWzAx793laHhHsajuFelZwn7x7dx/Bo+Z3rVbMXCl47rm/g4/fP0vTNfnQtNLmymKzOIxjYuyX2afv55e3NWA4aRFCHOhhEaWif+T7ennyL1gOD6Nm6BhyaxeurDBg4tIcaXw3nk4aF9FG+XzmPlaLHa+75df7ZOySZKTHUBT1lVep79WD4oE40rqUgSVMslIWV9Wkmabrf8LEndM7XnK7VA9/qt5n81+3H7z1i9vL5VxXofqXQ9tTBsqweuS7n+HnaxRc9Xp92zeR4IiACIiACIvBAoJC3BWWRkZpCQkIcCQkJRN86wppZx7AfOJLujqf48NMFnAlLwES1TkpmMpF3azL4m4m80KEm4f+sZuParey/boRrl2G82KsVdSxSOLdHzfcGR/gp/5e+mkd59/2LeI8fTB/VHwyZF5g3ajHZ/frRuVUMC986gOPoXnRs54JFSIFfagv+WijJlecmvot+M6U+uRK59xveOOzCmB61HyRXXM7y0ScaYrd1DAve1BBj7pJceW4Cq5waUvR4VSUerrPuv59xrumL9GmawrwpZ6g/uCddvepgEV9gXRQvG0KfdN58NLnibkPEvkXMXriGg9fTsLbM4rxhRya+M+gJyZVojs7+lnWpTQjs0oVmDhYY5Pyhp+77DG5pOkZOckDNPgXbVdbn+pClvFLw2hG9l+/GHcb51R74F5pc2Y/Dy73p5OeCRfZFFoxaSEaffnQJbEDmYfWG3onBvLnCiP7DetG5cTUMLy3kpQUZ9OnXWY2vpvNJIX1UQZMrBddc0dEzRGFmhbW5AkP9LI2xUCZWJjt4/UNN9xv6bP98H9a9OtC6mRWhe9XcY8St4hWN+z+D+5XC2hPoRpWnMW2pnM6B5Vlssc6v5VkRKVsEylwgljPzv2L65YYMGt4DL2crynPpqMKqH3FmA8uWrWHHqVB0q3syaORI/JvUwkz1i8mdQwTPXszqw2FYNevB0JHdaFbL6v6i/KC+HUkXgvni19WcuByde+j6g5gwrnjtzKnXoiXsOBuPYb3OjHytF9517MhZ7uuJ9SpChyWdYf4X07nsOojhPbxwtip6D1RUsyK0WjYpJwG1yZWMi6uYeEBJT79WtHK0QJdsstLD2PbVB5xxH0PPOrf4euE9WnZohW99m9xfKTHCoootFiaGkBpPXEwc8bEh7Fiwkqw2L9DFtwl2umq+b5LA4nfzfj2tG8L/3jlBw7F9CPKti0X0P/wwdiPWwwcQ5BnFvPEFfmUt+EutJFfKKTyebbFFv5kKY8uEdzjRcCx9gnypm/fm5kvLXuV/t30Z3cuNkE9W5s46cT7HxNkaYjfjML/kP47x2B+sklx5ttFQ8Y9e9HhVtSWDK3+9x6TLTelodYzD2b4M6hKAp4MZugUXnfWtgzJF03nzANVH9SLQzwXjUzN5dZke/QcFEWhzju8+349p+7b4NnfE8vrffLjZhKHDuheSXKnCnVXT+SuyLu382tPcyQojPR0gnovqvr+1ky81HcNdyTV1+xRsV1mf68O2MKHgtSNyL9+8cRiXMT3oWGhyZT1mQ4bSM6ARVTJOMPPVZRj1H0RX90h++596w06GmxgzM5Wuw7oT1MwegzPzGLUki34DuhSevCp4zSqsjypocuXRBcPvj8hCYqFMrJS7GDtDwzk7Yi3/WaOgd6A33vUsyFI3Vmpc5ON5Feh+pbD2mBihrxp28nlMoHjnVwEUAS0RSApl18Kp/LZsK6dshvLtxOH4N7J9Ko+GPiaUdIY5H33LAdtO9OvcDINDPzL3WnOGvDSAdvWTOPDTJNaltybAry731szhSLWejOrbiUZVlVBIO66ve4MPNlWhY1A32jpbYWhkSRUbc5RGehTpdJd0gZUzprFdpzU9fK25OG0B+5378u7IADzsI9lVWL2KGgZZKUTfiyTNyBJLc2Xe/U8Rdq6oZkWoumxSfgJqkyvZiWeY+9U87rp1pW9XL+pY6BF7cSU/fr6H6sNeoY+PATs++4NbzXvTp6sn5hfn8fWSDHyGdcczfSO/n7anY4c2tLC9y4ovpxPnM5S2ZidZfunx77s0TSL4//KSJt6w5YNJHK7bn5H922C472c+2WHDoJf60UmVQNH0h68kV8ovQp5hyUW/mVL9ofoBkw47EjRwEJ0b22EYdZTfJk4los0ohvWqwoE3Z5DcZShdA03Y/aX62PV3vMKMgmv3FPxjKGfmyrTcMnyTWJwfszJT6hlGSMU6dNHjNbfe6ZeW8d6XW7h2KwLPcR8y3L85tUx0Va+5ur/obEuT3cxRcz7t0jKLVW/9RmSHFxnW14XIhR/y2TEXXhk/gkCTvYz/+jzNRwyifzMFZ+Z8xFdHGvDy2y/Q1fES0x5bc6Urzkl/s/hkVfy6dsGngR3GOX/hZXBj42RmPvY9EPIXY9QeYwjutxYxR90+BZMrZX2uzwhj3WefcsChN8N65147Jv6cQOCnr9K70OTKD1xq/BLjXwygWshs3l2SQdDwPnS2+Ie3/qfB0Pk2f741jxif/gzp5ULEwol8erRurv1ja65o+EGgsD5qXLXAL4HlF+NFj1f1MwPv10xjLLxA17Kwco1h5Ufqz9kN7k5lTVIgXdp4UeP6fH5RN1a8TdgzqQLdrxTSHv/G9rm/xMpHkisSA5VAIJRdH33D3JDbxF4N5YbDYL74RHNyJTZkA8FzlrDtqiXt2zhw4tgJ6nUZz5CAFtjGH2LZ7MWsPXwP0wYdGPJKDzyd7FDmz8iw96RO2gX2HQnFwHsQbw70o15V1avfCnzyEgyphhZYWSiJ2/sN7/x8F5/XX2eA63W+mzgT/N9idC9Pkje/xufbatNvzCi6NM7gsMZ2xHJ8+ni+CG/Hm8P74lvbomgJlYfqlUpcdDTJemZYGt9g2diP2eo4gDdHd8dDZy8ffaCpXo+fTzUatjVm6+S8mSsdzTjw628PZrEk7GPi5PlY+Y7JsbYvyFZRzSrB6KnITVT/WFB2OvFXj7D575Ws2/MvYfEZGFWph3f3wfQP8MDJWo+USzsJXryMjUevk2hSB69eLzI0oCkOxjfZs3ghwRsOcy3Jgvod+/HygPa4WkWwL/jx7xuanCowW8ABvYu7WLgwmE3HwkixbEHQC8Po4+2MXfoBftT0h68kVypyjJW4bkW/+Yf0xKscWr+CFev2cv52AjoWtfHo0JtBQW2pb5/NidlfM2V1Aq3eHEO3arfYuvzx2HXSPfTgEbXHZq4oOPV7XhkvenAzOBbPsbKgbYk79zncsTjxmpddYdl7HzHzhiuv/fdVujatgUKV0yiQhPBrqcNxNefThtUMCd06ne/nbeeKbj16tzBi7Y26vDKyO4GuqeydOZ0/t5wg2sqdLoEOXFuRSus3+9DRPYw/Hkuu+KE88TNTV54jMssUY0Pd3Jsf7+H0SFzD1qM3Hvl+DF+NaED8hvlqjtERs2M/qilrDF/1M2XP//7NW9C2rM/1mSRd3smC+YvZdDIS+/atUG7Sxe+DvrQtNLmykcQ6sVy9fpPwrIYEDBlGP18XqhndYocmwzY1yDi8iqm//8XB27Z08TFlw916jFHZFzW5Ulgfta1N3uS7ch0lRY/XJyRX0m+wvTyt3K1Jv6jufqMGYTMWEOndDW8vN2wzQ9ilbqxUV5Bake5XNLanKU5WhsiSK+rDvujxWq7DRgoXgTIUuMGOP4+T1dCQG1N/Y1GKD/+nKbmSfoFlH37NVt1m9OnXEeuLs/hmzk6ch09hbGcrdn43mSNVO9CzY0OStk5nTWYHRg3uTgubC0wdN4kVyZ68Oj6I2rdX8HPwPdq88gaD/FyxyX30QM0nlO0/T+SHYBv6/e8Nuphv4qMvjtJw1HiGd3JH99DXvD05Fr/xo+nna8CxuZracY2V4z5gzoVYsgz0Ma/tSf+CjxoVR1OVKPr8Z7aE1aLb+BF09nDE4MxM3vhcU73qYlHwhFqYYYCCVR9O4myTMbzR25Ltn/4v97+H+9ModjOjJ/yCTdeJjO3tQy2Nb02pgGbF8ZVty0xA85orWWkkxkQTE59MWmY2uoYKzKysMVcY5i5wmJlCXHQUMQmpZOkrML//b5mkxEUTFZNAapY+Cgvr3Oey9bLUf6+TQvTdFAwsTVHmrN+SX24a2QamWNlYYmqkj2528sPbpcdxJ1a1ZqMSE4N0YgqWUWY8UtCzFCjezVQWaYkxRMfE577ZRM8YU0srLE2N0dfNJjUuisiYdIytrTE3ziYpRk3sUkiMGemSll+GpYLMhGwUVnkx+yyR5NgVRqB48aqqdjqJ4eFEpRthZWOBiZF+blIjq2AcquJO3flUh8yUGCJUb+XJMsDC1ICkDEMszJWYGOmQGhtFZGwi6brGWFgoyIzPwsjKFBOjDGLzz5X3/1uBTko00XGqc30BThMrLEgiOSX1ke9tsLdWopMUo+YYCnTVlmWDvYU+KdFp5Xeuz792JKZjYGaGQbIOCmtTFAXbrLrG5DcxJ4l1kJrDfGjiXhUjlFjZWGFmrI+uTiYpmgwVBuikJxIVEUV8ahoRu6fyv6vNeWNId3zrGj64Fj163ILXrML6qGAdyzG6ix6v6cTdCSddYYW5mSJvHZ6CFStvK3101N5v6JIWFU+WiQkKY0P0VH2mYaxUqPsV1TjXeP9Ujh2u5UUXPV61vKFS/UokkEFSfBp6xjfZ8vp/mRLbmrc1JFfSryzj7Ql/Y955HGP6tqTazQWM+fhPqgR9wTDnC/wy+R/qvjCOFwLd0Dn0I+/+mkKXt0bQwz2cP8dN4m/r3nw6vg+tUrcy5r+/Uy3oI17r7U1NU3XcsZwJ/pbv52zkXO1X+e7/BtA0Zj7jJ52lyZg3GO7fCOMTvzDuy/N4vDaOof71UCZraEfEIX6bHExonU508bInZuMsFl2vT//XBtGxQdXizdTLmSVylf1/TGaNTgdeGtqdBuFzeENjvRpiW2DplMIMx5Y6uVJBzSrRaKpITS1kQduKVE2pS2UUkJupytjr2ttmiVct67uH1rYpxivVky+y9vc/WLbtFLcTdani2oZuwwYT2NQRayPtmXfwVOL1ObHSssh+Lqv7VOL1uZSTRlV8gSusGz2BXwpJriQem8q4L07i9vJ4RnRywy50DaMn/Jozm6KbcglTZ+/nWqIl5kojSI3mXqQzL333EUNbJ7LozUmccBvNWyM64R6/5YmzMEJ3TeerKYvYl9CUlyaMY5iXC8YnpzKuQBJD/8hkxv/vNm3Gv8JAPxcsc94hr6YdGcnExCSQZWyGmdKA+P0/8taP12j52jiGqGbOFH3d2LxuzOTu9m94d1oSHcePIsB4LR9+9SDpo75eubsWZlja5ErFNqv4I+B5q6EkV563Hn2O2iM3U89RZ1aCpki8alknPzRDqMCMlic1IyuVuKgoYhNSyMjSwUBpjpW1OQpDfa16pOOpxOtzYvWkkJB/L3+BpxKv5d8MOYIIqBFQk5QI3ZWzzsfR82E5b9f5vw7RzJt3nLr932Z0UFOq317G6Akzsen6CQOrH2Tyr9dxG9SPLp4OmOXk+I2wrGKDefZppo3Le9zl0UdcWmQx8/cHx1C9wadRyiZ++H4OG8+ZE/Tm/zEyqDkOZvpwbRVvfbAI697v8nKQJxm7x/LBEmuCxr5KzxY1yZ0A8+QkUcKRKQ8laWzz3472SHsLe5tQ2LYveO+HRAI+eIVetU7x8Yca6lXlCv/7sWiGhSdXVt23HluRzGQsVVgBSa5U2K6RisnNlMSANglIvGpTb0ldJV4lBrRJQOJVm3pL6lo8ATVJifRE7oRHk5yaDkaW2BlfYM4733PSqR9vjvaF7T/w6R/bcH5xCmPaZLDo0zlEthnOmIFNSV33HdPPudB3ZG/aVr/KTE3Jle7NMEh9cIwqFhFs/noSM9bfpd6I//Da4DbUr6J65FK1vv05Fr39KYecBjN6WEtiln7A3ER/XhrSB08H87wfFtQniX6avJx0rxEM6uJM9JL/8Nk/dXnhjRcIbFwNo/zXBT3S3ofeJhS6n1kzlpDYfBj9OjkROvc//HLLi9df6kdbpzsEa6qXvR73imj4UHJlqAMnJ3zKcvMefDC+G/bnpvP+z6twHPwDYyuSWfGCTLZ+igKSXHmK2HKo4gnIzVTxvGTrZysg8fps/eXoxROQeC2el2z9bAUkXp+tvxy9PAWePOOD7FRuHJjPn7PXcT7FEe/GCjZv30ejwV8ytmcLjC6uY9GSjey9GI1O1YYEDh9CkGc9qmQe51dNyZVHFmdNv7KctyfOYOeJuxhb2WFpZoSBbn0GTRhHDy9HDC5tYf6fq9h+LgJTFy96jBxAh4a1sMhZiFP1UZ8kOr1lPn+t2crJ0Az0qzWj+4hBdPWsi61xEV/FnJ7I2a3zWb56KydCwbKeF91H9MW/kQOWBpkknHtSvfKqV5hhwTVXhvticfYPvvtzM6HpLvg3U7Jp6x4aDpr02IK2FdasPMNVyn6igCRXnkgkGzwrAbmZelbyctySCEi8lkRN9nlWAhKvz0pejlsSAYnXkqjJPtohkE7inXCisxRY2ZijNFKTdIg9w9xPv+WAuS/9e/pTP3UzH357Ca8xLzPI3xWr7ERio2OJS8pAx8gES+vcRfJ1814VnGZkiaW5EqOspJwZMXomNliZKXJfUJKfe0iL425ELMmpGQXY8h4vUhqhl5lMbFQMcUnp6Koeh7UyQ2FQsK7q25GRHEdsbCwJKVnoGpnlPEarVNWtGJ3zoIxs9B89dsaT6pV3oMIM2zuhExVJvpN+RhxRUXEkZ+hjamJAclIyhma2WmVWDF7ZtIwFJLlSxqBSXNkJyM1U2VlKSeUvIPFa/sZyhLITkHgtO0spqfwFJF7L31iOUIEFMlM4t24Wc//extk7qegrbXHwH8ro3r40rGpSrERFBW5l+VZNDMvXV0q/LyDJFQmGCisgN1MVtmukYmoEJF4lLLRJQOJVm3pL6irxKjFQ2QUykmKJiY0jUTWzRM8QhYU1VqbGGOjmL1xS2YWe3H4xfLKRbFF6AUmulN5QSignAbmZKidYKbZcBCRey4VVCi0nAYnXcoKVYstFQOK1XFilUBEQAREQgTIWkORKGYNKcWUnIDdTZWcpJZW/gMRr+RvLEcpOQOK17CylpPIXkHgtf2M5ggiIgAiIQOkFJLlSekMpoZwE5GaqnGCl2HIRkHgtF1YptJwEJF7LCVaKLRcBiddyYZVCRUAEREAEyligWMmV9FubmXTqJNXr9qGPU13sDAqvTXG3hzA27P6Vn+9c5NoTGtqn3kReq+9BLcXjGz7xuHEXCD6xmOB75wnProJnzWG84daUOmaGDxeWcZ2/9k5nt05HRjdti5uFcRnzS3GFCZTkZir21kH+Ovc3q6JDuJqlS01FMwa69CbIyQkbY72igadEcObyFlZd28uGpHAi0aGagStBDr3p79qQmiaGjy8elnCdXWfXszzsH/7JSEBHpyoelj152aMNTWxMMSz4SKzEX9H6Qcu2Kkm8FmziE89bj3gUd/v7u5cgvh8eV9nY6DnjX6MXwxq542hm/PB4kPjWisgtbbw+1sjUSGJ3bCRx924yo2PBoDp6Tbph2r0VJlVNKeLZl6y4G8SsX0Xy0eNkJSSDsQt6bTpj2sEDE2vlY+Woto/dtJakw0fIik/K3d63G+btm6C0VDxyro4lbsMyEnbvJzNeB506nTEd0AmzmpaPlJtB/IYfiD9RDUX/7pg526CvFb36/FayzOP1+aWSlomACIiACDxDgaInV+JOMnP/r3wflsGA1u8zzqUB9o/kIh5qR3G3z9n5Gks3fMZ/Q09zsVAUG8Y2/5r3GzbD4dHkypOOmxHGhn0/8OOtqvRqFkDLzJPMPr8bgyqvML5JS5zNHtwCRpyfyUvHQ2jRZCSvurhS1UAWjXqasVq8m6kMQk7O5D8Xt7Ir/h5xGWmkAQa6CiwNqxBYezwTm7SmnnlhQQvEneXPg7OYcfsMF9MSic/KJBPQ1zHC3MAcj6qv8XWrDjS3frA6e/qdzXxzbAmL7l0hND2JpOwsdNDHWM8cJ7NOTPAaSlCN6pip3jsn8fc0Q+ipHqt48fpI1Z503nq0JcXdPn//EsR3xKVFTDzzN2ujbxKRN670dAwx1begWdXX+F/rAuNB4vupxlxpDlaqeH30wKlhRP/5K/H7j5MZm0h2ZiboGIDCDD2X/piPCsK8jvUTEyzpYVuJnrOMpNNXyEpKgaws0DVCR2mKrnM/LF4KwqxAOQ+2DyErORky87Y3MUO3/kAsRnbDzCk/cZJBwo6ZxKy6CD59sWikR9KKxaTSFothXTBztLifiMmKOkb4T7+S4jgUu56+KGwNkKt/aaKt9PuWabyWvjpSggiIgAiIgAioFShSciU96ijzDs3ix7BTXMh05t02ExhfSHKluNs/qFk68YmRRKSn5vxh/PAng5BTM/kw5CCGNq/wfasgvO3M0S9wx1OU4yaFLGTEkWCMq/0fE5r6UF8Ryurtn/HV3Ya83nEEA6pXxUR14KQLzNn1LWuyuvN2q0C8bB//xUxiqnwFinMzlR62jrcOzWZBRCqe1QYwxs0TVysF2XHX2XziN2ZHZ9PdYwJv1GtIDY0TkDK4cPRzxv67i9uGgYxpFICPvQ0KvSzibu9kxskVrEvMoqfb53zg1pzaJro5cTJ/7498HXoaA/NBvNW0Ay1sTdGJVx13FtPCb2JX6z9M9WxPM0tjJP7KN2aeZenFideC9SzKeas02z/YtwTxHXOU7/dN4ZfbsXjWHcLL9ZviqDQkJfIoC4/NZ2lcCl0KjAeJ72cZgcU7dknj9fGjZJCwbQrRSzaQrtsGkz49MK9vA0nXiV05m+RTd9Dzfwfb3qokhZHmJEVGGFHTvyd+11WyvfpiHuCJ0jr3HH6/nMD3qNKjLcY2hpAaQuTUn4jfd5rsGp1Q9uyKubM1OsSSuGspCTvPQpPR2A30Q1FNgU7SWcJ/+JGE1DbYjOyFaW1TkrZ9R/TKi+j2eBfbdm4YKVWtSyFuxdfE/GOGcshgLBvXQF+VGJfPMxUou3h9ps2Qg4uACIiACDznAoUnVzJiuHD2LyZf3sT6mCSU2dHczq7DWG8NyZXibl8M3PRbm/j44O8sjW/Mez4vMNihFhZ6eZmVYhz38uF3eeHcLdp4TOCt+m5UN8zg9IG3ePliMt283ue1OvWx04fQ0z/xypk7+DZ7iZfrumBXMItTjHrLpiUXKPrNVAqn93/Eqxf/wbTWf/ive3ta2phgpKcLmWkkxB3m111TWZ3dk698utHO1vTxx3pU1cy4zNwtk/jijiPjfIYzzNEJa319dHWyyUxP5O6Vxbx64i8OGA5lgU9PAuzMCTv9Pa+cWkuI/gC+bN2bzjWqYqK6E1cdN2oP3+6dztw4H77pNITe1e24KfFX8oCo4HsWPV7zGlKM81bOHsXd/lGvEsR3yuWFDDyykCuKQfzUKgi/KpYY6uqQlZFMuOrfTiwn3OQVZnt3ppWNEjm/VvAgLVC9YserpqalXiDiu+9JOKXEaMxorLwaYKR6BDMrnazwI0T8PJWkGy6YfDAKK/eaaHqaOOPKGsKnziVF2Q2bYUGYuFijp6dLdmY6Wde2cu/XP0k26IrNmF6Y1bEk88IywqcvJEWnPZbDe2PWqAb6hnrokElWYiQxy74g/oAVxmNextrDAYOba7nz0xyS67xMtf4dUFQxJPP8Uu5OX0K6+1iq9PZBYWNA1p39hE9ZQGrDQdh19cLYSmatVISoLrN4rQiNkTqIgAiIgAg8twKFJldCTnzGO+d2cjyjFS83DsA+bB4/3s6kR2v1yZXibl9k1Yww1u/5mo+uRuPt/jb/5+ZBbYXqJir3U5zjnj/4Bi+ej8GvxYM25H/XXvVdvQZUSz3JT7t+5rBeX97y9Ke59SNrChS54rJhaQSKfjMVysqNnzAhVMFw/7d4xckF24K/NGYncnDfu7wRUoXRHUYzuGZNTNVVLDuNmKRIojKMsDUxx0xf/6FfWbOj9zJx1y/MSmjDr/5D6G2fybatn/DetQQCWr7P267u9wDeeQAAIABJREFU1DIqcOCsFKKSoonONMIur7wLEn+lCYkKvW/R47X4563inufUQhU7vu3Qv7aMrofmcsvkZX73CsTT+sFzmGnXgul+aD63c/6tM62sFcj5tUKH6EOVK268ampZ1rV13P3lT1JMemM7KggTJ/MHyWtVzAW/R+z6UPQGfYpd+8Z5s0MeLy07LZ7MmDiy9czRszBBt8B0kaw7u7n3w3SSFD2oMqo7Jo5mJGz8kOile8lu92XObBaF1UMnfdJOLCD89w1kBfwfdv7NMQ5fyZ1f5pNc7zWq9fVDoVo07upKbk+ZT2q916ia810qMYu+JO5MDUyG9MeiYVWZtVJBQrqs4rWCNEeqIQIiIAIi8JwKFJpcuXJyBptTauHu2Bw3awOO7ZvAOyFJdNGQXCnu9kU1jTg/i5dPLOO8wRB+bdMbv6qWDz0OVJzjFnbz38lzAmOdXYg59RmvXTJmQKvhDHGshbmuPG1d1L4qy+2KfjOVv1aPDa91GcfIWk5YPlSRbM79M56XLiTQ0fM/jHNWrZ9Tgpre28b4vdOYl9mdRe360MX0KpO3fcePUR586T+cATWqonhCqEj8lcBdS3YperzmNqg4562SbF9stkfju4oFOsnn+W3nV/xwV5+ujV7ljUYeuY8FRZxkydEpfBkWRafGE/lA9b1Cp9Dkipxfi90j5bpDceNVU2VSjv5B5OwVZHi8TZXe7XJmfxT8JB2YQtTcDWS2ePf+7JCiNyyD1DtniVv8G4mHEtAf9ja27d0xVuoSt+YdYlb8A90mUyWwNcZmD5eadWkld6cuILXR61RVPZKUsPax5ErWZdU280mtn5tcMYjbQviMTWR4D8e2kwcK06Iuw1v0FsmWJRMoq3gt2dFlLxEQAREQAREomkChyZX01FhSMEJhYIS+bjy7drzPmyGJGpMrxd2+SFVMu8LC7V/z6U19BniN5416rlQzePgB6OIcN+bfGfQ9sYG6dT9igrsnTsoIdmybwFuhDrzh/xKDTW/z696fOWs6nLeb+dHUQqYEF6mfymGjot9MRbNt+we8c/UW7Zp+wXsNmz78Fqm0K8zb9gWf38ykv6ZH2p5Y/wwuHPmEV/7dg1mtT/mmuS+NkjYzct8slmb1ZXlbf+pE72VJyDY2JkWRqWOPp10QLzb2wt3qwduCJP6eCK21GxQ9XnObWJzzVkm2Lx6kmvg214fsdOIjjhF8eA4LI8O4baCPTs5jQSlkp9eiu8tARjdqRT1zZU7CW+K7eOrPcuvixqumusZt+ICYZXuhy3dU6axKcjycYc68sJy70xaS1uD1vNkhRctsJ+z4mv9n7zrA5CjO7OuZ7skzG7UrrbTSKksgCWUJZQkRjMEJB2yDMT6H89k+23dn+3xn+5zO2D7nhLONEyAQAhFEEBICgQQoJ1CWUECrsNrdydPpvr+6e3d2d/LOhtmt3m++mZ3prvrr/a+rq179VRV8ehfk83GoiQY43n0bKpZOg7vMAUEADNHmMchj/gU1t10HT507KdJQQevab6D5oeehzv+KEani3ovz3/kJwp6bUXPHjfDUexHb8jNcuudV6Df9G4asqEfs3rvQcmICArfdgsCEalgzj/vSTzxvA4Fi8ZXjyRHgCHAEOAIcgZ5EIKcFbQ0DWrOKKx0Nzff81MW8+PqvcefO1TjkuB13L347ltaUZdlxIHO+WuQAfv/cd/G30AL826L3Yqm+Fd/b+kcc8f4TvjxvARwHv49PnwjgQ1d/EO8rC+OxPTls2dyTHhrEaefemNJwaf8v8e7dj2KXPA6fnPIRfHzyNIz0OKDSgrY7f4FvHd+CHYnR+PcsizGng5t2TPnPXX/HU9F5+NrSj+DW+hHwn30Ib936Jxy1rcB7bSfwQvAAdsWDCGoK7VMEtxhAg28lvpy0WxDn38AldO58TYVBvvVlvudnxj0lv00NO3LmOfx4669wd9NxnNV16GZSdmEU3j3us/jmLBJXnOxbzu/S4Xf3+NpezrYIkpt+hJrrukaQWFNvYsnTcbLCFMLlv/8EwRf2Q22+BD2mQRi+CO7bP8LWT3E4Ab3pJZz/3i8RORaDuORO+N+5DP7hPghqC0KbVqF1zVrIpy4Bb/mGIa5UJ9Dy4P+h5dkQpFv/GRUzHQj/8bsIvjEJ/o/eCrf9BTT/9iVoy29D9fJRSDz/UA5bNmctCD+hSAgUi69FMocnwxHgCHAEOAIcgZQI9HNx5RyefPYb+MLxIK6d+wX828SpGJG8pkXKImXpdJgjsau23Y+HWt7AJX0IZtS+BXdOWYKrsA//u+UvOF/xAfzr1Aac2PMz/CSHLZs5t3oGgXwaU1riJB5/4S7858l9OGsPoMLpYgtv6moCgr4INzpewbqQB++Yk3mnq1QluXh4Fb6+5z7cd9mLD171OXxuynQ00Jo/p1fjLVv/jI0tIXj0UXjn+Hfg1glXYoTbFHXM3YJsQz6N3y24AYtpIV3Ov54hSz9INR++djU3X7Ek3/PTA5SW3xRdc34D7nr1HvzpXAhzx9yKO9t2C9qNVbv/htXBKBaM/W98xdrGnvO7HzAxNxO6x9c8xJUTKdY6yWqiBrW1GVo0Dmgq4q8/geYHn4EcnwnfZz+E8inDIekxhJ/7PZrufQJyswCb3ws7i2pVoUWrYJ8+BMqBPdBnf9pcY0WEFjqFliceQHDrHiCqAzWL4X7nDSi7wo7Q776P4MUZKPvgjRDeWIXgI9m3bM5aDH5C0RAoFl+LZhBPiCPAESgYAV23hmkA+ixQOGKWg86z2fjWbdlw4r/3PQL9W1w5vwlf2PwL/CG8EL9Y8UHcUjcEzqz3Xw6dDi2BULQZTUoMMiT4pHJUuhTs3PoNfO1UPe5c8D6sjD+LT+zIYcvmvvfhgLUgv8aUimjkDHYfegL/eO0prAqdRVQYirnVN+OTM1eg+uT38R9Hw7gmL3ElhlP7/4pv7H8Ua8K1uGPqR/HJSTMwxuswwsVNceXJJhvunPbv+PzkOZjkd0EyRR1jl6Kf4e6LQ/HZZZ/FnaPHoJKm8HP+DUjO5sfXzhDkUG91uCTf81NBnoXfiGHvlq/iXw7uQdmoz+Er05ZgZoXH3C0ohpbzG/GtLb/H6tB8fP3apG3sOb9Lgt858/XMelz46yOIHb/QsVxTP4Qh71qGxPavGGufpIlcsdY1iU1MWkg2T4T0eBAta7+L1sd3ANf/N2poF58yO/RYC6JHXkbLE48gtv0A9JgIoX4xnO94J/z+vWj9+wNIXPEv7QvYQoMWboUaDJEGAzgDsJX5IL9+Ly79aQ9w/e2omq0j+Kuf5rBlc56F4Kd3C4Gc+dqtXPjFHAGOQDEQSCWehOVWAAJsgg0hOcjeo0oErfFm2GwC+zzENQyKVo0TrSpEmw2KqqHaI6HcaYemA162IxylAvgddoid1sTMRaQpRvl4GhyBTAj0a3Hl1O7v4o696yDVfQXfn70c0wIdd29JXbDCOh3yuSfx31seRHToP+Ez0+ZCOPAlfDiHLZs5vXoOgfwbUzqURAgt8SCaNRk6Tc2xB1DlbsH6Df+DL5304SPX/is+MnIMKrKJdImLeGnnr/DNI89jT2IKPjHrDtwxbgrq3VL7PPxzT+FjL/4G97bMwI9WfgQfqB8OX3K6egI7Xvo8PnE4iOvmfhmfGT8ZQ9MsN8D513M86q2U8+drsmX51lv5nt8JhVz4DWsXLi8+tPKz+PiocahKHjRSL2Ddc/+FL5zQ8M4FX8Snx01Mu1A053dvsTD3fHLmqxl5Ejl0rmPisz+LoR95K3DmT2ztE3Xhl1F702K4KjouAtu24O3sf0fN25fAXSnmbmTSmcqB+3H+1/ciceWnjLVbqo3KVFdiUENB6NEYoAmA5IVQ5kf8+R+i6f6noa34FmrfSmJMmkpfOYOmn38XwdB8VHzwJvjEF3D+p9m3bC6oEPyighHIma8F58Av5AhwBApFgMQUemlQkVDjCMshxNUozoVP41ToGC7HL+FSrBEticsIy0HE1AhokrGua1B1UroF9vnm0R9AY+hq/GV/DGdD1I4HE1BoQJM+O+0CfKINQzwShnodqHbZMb3Wh1qPiIYyFyqcIjvfKZKII+QUEVNomfl1HIF0CPRjceUintvwFXzueAw3X/0lfHr85Bx3eCmk03ERL77wLXy9cTz+5er34ca6ITj+Sg5bNue2Lh9nX4EIFK0x1fwyvr3px/hF8yz84NoP4d11tXBlsilxBuu2/gJ3HX8RF6Qb8Nk578Y7Ro1GjSShg0ge24Ofrv8efnBuEv77hn/CB0fUoeOGFQr2bvkcPnqwBSsyRsxw/hVIkX51Wff4mm+9le/5SVDlym9k24UrVxs4v/sVUU1jcuarHIJyuRW6TGtJJR2uCogBL7RjD7EFa+PD7sDQ26+De7gnWRJBy5r/QsvD+yG8/ZsYct1MuDoo0Lkjk9j/d1z4zf1IXPGZpEiUdNe3oOnXX0Vww2XYP/qfGLLkSjjTVPrRbX9A01+OQ3j7B1G1aCKcbz6Sw5bN/OGfu+eKc2bOfC1OdjwVjgBHIAMCVmRKRA6zBcabYhdwtPk1nAgdxqngMTRGzyChxiBrMmQtwQQUVVPYu6ZrIBkm1fG+8R/D2daluHtXDCdb411OIYmc2uEkoBiiiwC3aGOfHXaBiSwj/U7MGebDlGo3RgWcqHBJRpSLAD6tiLO6VxDov+JK7AB+s/4u3HVxCr668g7cOnwovNmiDRhkuTb42/GNHHsA/7p9PfwNH8VnrpyFMR5bDluK5ir29IofB2Qm+TSmTu29C188uhu1I76Az02egQavNcSu4NiOH+Bj+9fhYtln8euFN2B+lSdpV4nO0DXjla0/wJcPvojLvvfjK3Nuwsq6WvhFIxSxw6G3YuOmL+Jzx97EjClfw9emzGDcaTsSR3DPs9/Ct05X4JPXpY+Y4fwbGPTNh69dS5xvvZXv+VaOefAbQWx57gv41LEzmDrlf/C1KTMxNpnfkb345Ybv4ftvVuNfOb9LjsTd42tScaN7cP7bP0L4RAO8n/8oKmaMgGQFr8SP4sIP7kJohx+uL30GVbPHwJFmynzk+V+h5cmt0GZ+CtUrZ8NZnhwB04Lmv34TLet2QHjHXai5YR5cwedw4a9rEJNWouJ9K+Ad4Wuro+WTT+HiL/+A2LkZ8P3Hh1ExdRhrWHc5Iodw8Wc/Qth5Harecz28w70QTnZdI6bzls3uIVxc6W3CF42vvW04z48jMEAQIEGFBJKg3IqoEsbRlgPYe3EbjrceRKvcjDgTU+JMTFE0hUWm5HtkE1eypUciC03NJ8HFJdpYpMvEChem13iwcmQZJld74JXs7Hs7X78lG5z89wIR6L/iSuM6fOTF3+J+5V1YteztuLEmkKFDnFz6fDsd5/D0xm/jZ00z8Mmr34lrh1XCkcuWoiPqchR7CvQMvyyvrRcjR/6M27ffh03ybHxtzkdw+5gGVAitOLj/Pnz7tbVYG6zHvy78HD49fhJqpfQq3an9v8Bn9jyKS77b8JWZN2LJ0Aq47ekW0NLRevI+/PvL/8AT0aF4/6Q78fHJMzHG74IePIqHt/8K3zvxMoKBj+PXS96BpUMC6JoS599AoXr3Gv/51lv5nm+gnC+/g4f/jDu2P4Dn48Px4Ss/hk9Nmo5RXgdil/fj0Z2/xfff2IZQ4BOc3yVI4u7xNanAegQtD34HLY9thzr0XQjc/i6UTaoCIm+g9aG7EVz/MrQrP4Hq29/KBJB0tal2aj3O/+R3iJ6rgPOWD8N/zQx4y5zQIo0IPv13hB5/BjIWw/+ZD6NiSh3E+AFcuOv/EDogQ3rvp1Bx/Sx4ymyIn3weLX/9G6I7jwPXfwU171rCphCl1Fae+zmaVp+D/X13oGreeDjo2RDakWXL5ulweXIa6SlBVvRfk4vG1/5bRG4ZR6DfIUCCCgklNJWnMXIa+5q2Y/eFl3Exdg5RNYyYEkVCi7NolGIc3RVXUtlAQgoJLT7Jjmq3iCur3Lh5bAVmD/WhyiXCLdm40FIM5/E02hDoQ3HlDNY9/wv89JyK62Z8Arc3jEXyYFDLwd/iPTsexMWyz+E386/BnEpjq8/sR36djpbDf8FHduzG5El34JOTpmC4uRtRhy1Fl74XS9Wt+N4Wa8vmFZhZ4cxR7MluMT8jNQL5NKZ0+SzWvfC/+OKJ/WiU/Ch3OGCHinisGRcSftww/vP46oyFmFLmNLfyTsE/9SD+uPF7+PbpfWi0V6LG7WHqdtdjLr685Da8a+hw+JRm7Nn1W/zHa+uxS7XD53SzBT9p0drWaBNk8Xp8fdEduG1UPcpTiDScfwOH/fnwtWup86u3skfoFYnfchNefPUn+O/Dm3EATvgdBr81NYbW2GUo4g2c3yVK4e7xNbnQOrRLe3HxFz9CeO+bEHwB2Jx2CJoMtaUJWtlK+P/5dpRfVQ/JDB8JbbwLwad3Q73qM6i+bi5clRKgRhHe9Bs03bceStAGm8/NFjmErkANNkPTJ8F5xydQtfQKOD12CLqMyObf4tLf1kFptc4HdDkMtTkCTLwV5R++BYHxVUipj7fuwYWf/BLRmneg6p3L4al1Gc90Pdy+ZfNt/4yKqxwI/6F9y+ayyTWpo2BKlAelYnbx+FoqJeZ2cgT6BgFryk9LvImtkbL9/Ga82vg8WzMlqkaYoKLoNE00/8iUbCXqCXElOU96pLjsNjZNKOC0Y8YQD94/uRrThnhR4xHhsNv4Oi3ZnMR/z4pAH4or1nx+Be9a2HV73Mv7foVb9jwE7/Cv4HszF+MKf8dF8tKXLI9OinIGj238Nn4TWoDPL3gbltaUtS9WmrylaOsbuKQlbdlcXQZnpxWqsyLNT8gbgfwaUxqikdPYfWAtfn1oHdaGz+OyXonpvgV43xVvxzvHTsIYL+3kY5mRgn+XHsW7X/o9Hrl0Bp1WF+hk+zL8+C2fxofrG1AOHUq8BcfPbsXa/Y/iwfN7sFuJwmObgOuHvw0fmLYEC2prUZ5qWhHnX96c6M8X5MfXziXJo95il2Y7v3j8TsQu48iJDfjLgSfwWNNBHNFUVIjjsLLuJtw6lfO7P3Myk23d42unlHUZ6puHcfnJRxDe9DzUphbAUQfbVTfC945rEZhUB8nc5YGx99F/YzsMqfO+0WH9FD3WjOiRV9DyxOOI7doHPRhtT+fm5fBPGgGHS2Jz/JkOEqfdgl5CywMPILb3CPS4HUL1eNhXvAvlS+bCO7zc3J65MxIKQut/gstrE3Dc9gFUzhoFqU1I19u3bH55DxBJ3rK5Dg5Hrm2RUmVG/7S7qHztn0XkVnEE+hQBElXiLBIlgV0XtmDz2adxOnwCQbmZTQMyFp7t2aOnxZVk6+kxQhEttBPRMK+ERcN9+OAVNRhd5mRTh6S0Ues9iwFPvfQRyENc0RCJXMB5WYPXVYUKhyPL6E2282UEwzvwm2efQ9XEd+KmsRMwJGkTATXejLPxIGxSFYY4afvPXMHOlm9SOiSgRC6hVfei0u3tOv0j5Zaixla7/Oh5BPJvTJHQEURTIohWtnCWHW67F2VOP3yS2C6cMdNT8A9BnI62IqxmllYAD2p85SgTpbYQd02JIUTbhSoxxHQNNsEJnxRAucsFh82WOsqJ86/nSdSLOeTP12Tj8qi32GXZzi8uv1U5wnbhCqpxxHXALjjglwIo4/zuRYYVN6vu8TWFLbRgYSgILUzbHGuAIAEuP2wBD2xixzpQC51Hy5r/Qdj3HlQt7biDUMfdf/SM6TCBhXYLam2BHksYA6l2pxE943EakS8pDxJQmqCGBdjKKdKm806Eqbdstklp6vLiuoanlgKBovOVo8wR4AgwBEhUiSkRNEbO4qWzz2DHpZdwMdqIiBKCwnbeLH6ESjroe1NcSbaBtHWPZGdCy4waD943sQpX1wVQ45HgEHPugHJGcQQYAnmIK8VHLHLsfvzL7hCun/MWvG04X8Ok+AiXdoo93Zji/CttfvQ363uar/mWl/M7X8QG1/l9yVeadnvpx39HYvZ7Ub14Gpx8DZPBRb4CStuXfC3AXH4JR6DfI0CiCm2R/GboDbz45jPY17SN7fpDa6kUaw2VfEHoK3El2U6aNlTmtGNSpQu3TqzC0pEB1PudcIo8ajFffw7W8/tQXGnG5hf+jkP+hVg+cQoa3J1HjgarS3i5LQR6tjHF+ceZVlwEepav+drK+Z0vYoPt/L7ka3THH3H52HD45y+Ad7i/4xb3g80RvLw5IdCXfM3JQH4SR6BEEGDTf9Qo2zJ53ckH8drlnWhJNCGmxqAXaWHaQqHoD+KKZTvNUiCRZXTAgX+aWouVDWUYyiJZuMhSqH8Hy3V9KK6oCEdaoYleeCRHpykbgwV+Xs5MCPRsY4rzj7OvuAj0LF/ztZXzO1/EBtv5fclXLdoMTXPC5nLBlnLR8MHmDV7ebAj0JV+z2cZ/5wiUAgIkqkSUMN5oPYyNZx7HgaYduBQ7z7ZQ7s2pP5mw6k/iimUnbe9c4bRjfIUTt06sxo1jKlDnc0Dka7KUAu37xMY+FFf6pLw80xJCgDemSshZ3NS8tg7ncHEE+hoBXr/2tQd4/vkgwPmaD1r8XI5ARwRoodqQHMS6Ew/g5caNbCvl/iSqWNb2R3ElWWShNVlm1njw+dl1mF3rg89ph91aYZ2TjiNgIsDFFU6FfosAb0z1W9dww1IgwPnKaVFKCHC+lpK3uK2cr5wDHIH8EaBoFdpSedv557Hh9GM4GTyCmBrpszVVspWgP4srlu1Ou4Aqt4RrR/rx4Sk1mFnrg1viU4Wy+XYw/c7FlcHk7RIrK29MlZjDBrm5nK+DnAAlVnzO1xJz2CA3l/N1kBOAFz8vBEhUSahxHGk+gEeO/Q2HW/YhKLdA1bPthplXNkU/uRTEFavQXsmGGreIz88ahpvHVaLWI/GpQkVnRGkmyMWV0vTboLCaN6YGhZsHTCE5XweMKwdFQThfB4WbB0whOV8HjCt5QXoYAUNYieHxE/dj05kn8GbkFGQt0cO5Fif5UhJXqMQCgCq3iKUjfPjk9KGYM9TPo1iKQ4WSTiWluBI8+DQef/F1nLksJxWuDFNuuBHzJ9bB9vo6PL71EM60mArosPm4ZeUMNNR4OoIhn8POZzfg1UPnELbV4MpFSzFv8nCUOZP2DJdPYvPDz+FC3VIsnNEASiJ4bDPWb96DkxfjEIfOxMqVszCuxgexmFCnsc12Yn3GspeZRmTDqP289Xj8WBnmz7rSxEfGuZ0bsWn7QZxtTQC+0Vhw7VJMG1UFN99KvYOH82pM5cC14MHOvmjPLqs/9bPYtm4jth9rRCQwFkuvWYwr6yuRTGWk4HKxKBvcl+Gey6HsHezoZKf7VOb73eJyT5avWDj1ZTp58dU0NCUnM/gzIw/aCp+5jpGbduP5p1/Ba2dbIZeP68Bl+dxOPLvhVRw6F4at5iosv3YOJtT6IfUAsJnux1Rcy2R3snmZMMr0bMk1/R6Aok+SzJ2v+T+zUvm257lVKnb2ibtLPtPc+VryReUF4AgUjEBUieDw5f1Ye/xvONi8BxEl1G+nAKUqZKmJK1YZ3KINlS4Rn5pei/dMrMJwvxO0EC4/BicCKcUVLR5EazgOWdUZKhe3rcWGiyOxbPl8TBrux+nn/oznWkdj+pUTUEc9L8mDMp8bDjFZHYjh2IaHsfXyMFwxbRyqwruxcZ+OqUvm48qRVXCwlGWcemkNHtu0D8Ls2/C2qyegTtmNx585BlfDFRhfZ8exzc/hdNXVWD53EoYHijWnLb1tk2odiGcou7WxQTaM7IKMpt0b8eQL2/G6NAe33TwfE+p8UE+9gNVbwxgxcQLGDJFwZtuzeCU8GiuXzca4oV6mgvLDQCD3xlQ2rqX2RTLOmf0p4eTG1XixqQ5Tpo2EfngzdsnjsWLhDDQMcZvJpOCyr3iePLkx3T2XyOE+S7ajq51Dpcz3u8H5ni1f8ZDqu5Ry56uBZ6r6AcjM5TfT8qC97s1cx8Sxc83D2K2Nx+zpI5A48Cx26dNwzYKr0OA7gw0PbcAb/isxd2odEgeex05lIlYsmIZR1a4iApvtfkzFtSbsSGd3tbODbWnvldDeDM+WlpzTLyIQfZpUrnzN75mVxrexYz3OrVKxs0+dXsKZ58rXEi4iN50jUDACFK0STgSx8fSj2HDmMZwJH4esJQ+QF5x0r15YquKKBRIJLDeOLsOnZgzDlGo3nHzb5l7lT3/JLPu0oKbdeOyxw/DOmodZE0cgIIawY/U/cKR6KRbNmog6Xxo5IPI6nlhzGGUzZuKqiXXwaFEEIxqcHjeckp2JCOq5rXjk5ddxZs9JeOe/HzeQuOKOIRiWITrdcDoEnN+6Cg+fGo5rFs/C+GFeEzcVJzevwXZtAuZdNRnDyyQ07X4MzzbWYu7M0cDhLXh+1zFciAkINMzHyiVTMbLKjbbuRw62sYy6lD1NWVOcd27bGjx3EAiIjXhNmYSbl89m4oouh9EaBZxuF5yiDfKRp/CX9UGMv3Yp5oyrQafYn/7Ckz6xI+fGVBZ/NqbxRdpCdfancBIb/roB4QlLMH/maJQ3bsK965sxfvkizBhTA+p2puRym7jSTb4imP6ey5XL1p2T6p5LFoHScD5z+fqEHv0u05z5CiBd/YCM/oxgZw51b8Y6pvYinrl3M9Qp12DJzNEQDjyIB3Z5MOeahbhS34n7nrqAkUuWYN7EWjjOb8GDj57HqOULMGNcLQwZsbtczlD2TBzVD+CRNHZPG1WRFFmT4V5RMzxbfCdzTL/f0a5gg3Llaz7PrHS8Vk9swF97mFu9Z2fBkPMLu4FArnztRhb8Uo5ASSJgLVr7j4N349Xzz6NVboamqyVZllIXVwh0WotlTJkT/zm3DjeMroDfWdR5FyXp18FmdBZxRcWpTfdjc2QC5s2ditFVTgjqcaz/yzq81pIAzeCzeUZgzrJlmDGmGt67nhwjAAAgAElEQVRk/px+DvdsbUWl0oRLTc1o1qoxbfm1mDOhFn4WY34B2x5+Hs0jK3Dp5T2Ij7sRK0lcSe7oxc7h5cfWYI9rHq5bOBWjKqzgdB3RA0/gHzudmLtkDq6ot+Hg2nuxx7cIi0Y0Y/POZtRfMRFjalQc2PgK5AmLMefKUaiyBjiz2mZ0IrqUPSU7Up8XDzUhqkiIHX0Sa47W4JpFs5i40vlo3rYa9+1yYu61CzG1QydhsFGxa3lzbkxl8WeuvjAsSOHP1r1Yc+8BlC9ZhNmThsPfvAsP3r8X/gXLMP/KepTZs3G5m3zNdM+dy3afJeOazc50nM92HecqIZAzXwGk5WQmLttyrHs7uaNDHVOfwMur1uCQbw6uXTQByvZVWHdhHK5ZNgdjgpvxl00RTFmxENPHDIGzeTdW37cTznkrsHDqSFSw+r2bXM5UdmZ3Gq55GrE5jd0ThnraI/5yfT51fraUNeWW/gCiej58TS52pmdWOl4rh5/GPb3Ard6xcwCRoISKUihfS6iI3FSOQN4IyEoCx4IH8cCR32P/pe39cnvlfAo1EMQVKi9tz1ztFvHpGbV4/ySaJuSCnU8TyocKJX1uZnEldhjrHtwH96y5mDmxDgEixqVtWLVqB+QJczB3cjVCO57F1sZaXH39Alw5oqx9BPHkevzx8X1QRl6NpdOGQn7tBWw+5cec6xdjan0lQrsfwzPnhmDmjACOP/YMztXf0FFcObsNa597FXtPqJhy3c1YMm0kKhztkSN66148smof/PMWY86IIDY9uBuehYswp+wYHtl4AfVT5mHm5FqIiQg0yQO3U4I1pQdZbGNTllKVPZWr05xHSrIgCGjesxr3vV6NFanEleBBPL1mC8JjFmDBzHGo8dj4tKAkjHNuTGXxp5SLL6x8U/mz6RU8cP9RDLlmKWZPqIOveQ9W3/cKHLNWYuFVDcBrWbhMXdLu8DXTPae+ir9muM+M6XfGQdFdGe+5NFzOel1JV4HFMz5nvhIf0nEyE5c9x/BwLnVvcpG61DE6Iqe24amnt+NkUwiyow6zVy7HHOJ1dA8eun8LomOX4Np5o6DvfxJrNr6BmuXvxPLpDag0ydQtLmcqe0aOqginsdsvJUUU5vJ8Svls0XJLv3h06fOU8uFrm7FZnlnpeK237u4VbvWWnX3uvEFoQEF8HYQ48SIPHgQicggvnV2Pp089hBPBwyWzaG0mDw0UccUqY4VLxPsmVOLjV9ViYpUHEhdYBsUNmlFcCb7+KB46EMC8+TMxoc5vTKtRY2gNxiE4PfC47NAat+DBNQfhv/paLJpSj3IreoU6CU9ewqglSzB/Yi2cF7Zj9UOvoWLRcswf0YIXnzkO/1WzMH1cAlvvWYuzncUVOYrWcBStR1/CM3t0TFmxgC362ja7Xm/FrodW4XDlIswqP46Nh124esEsTBqq443dW/DqzqM4EwKqr1iIpfNo6pCzfVpQJtuuqAct7ZKy7Ckoke28dOKK2rwPG9ZtxbnymVg070qMrHC2iz+DgnrZC5lzYyoHf1JuGYUu05yU/mQj+AdRvWIRZrWJKzvgmbcCVze0Yks2LlPa3eFrpnvOfxAPrU9zn5lcZkUL7sO6dZnvuZRlz+G67J4cHGfkzNckOLpwMhOXJw4BIjnUvWb6KeuY0EGsX/sqWoZPwbTxtRCOvoTNpwOYuXQuJte5cGHnM3j65cO4GHVj5PgALh6MY+wN12L+FSNQZs2r7A6XM5U9E9f0DHYPTxL1c3k+pXq2VF7EC+lwSU5/AFE5X77m88zqwms9jrO9xK1esXMA8aBUipIvX0ulXNxOjkAhCLTGm/HUydV47szjaIye6fdbLOdaxoEmrlC5/Q47ltf72ZbNs4f54bTz3Uty5UOpnpdBXInh8JN/x07X1VgwcxJGBNKQoXkbVt33OgKLl+HqyUkN8MYt+Mfasxi1fCFmjhsKd/N2PHDfHnjnX4Op9l148tl9aIzZ4ZR0RFtCUEQvxq14P26YaewYZB36pR144IE98MxfgYVTrNB01lvFxe0PYM2JIWiIH0DziOW4ejrZKUCNRxCJxBEJn8GOTdsgT1iOq6c2YIi1JmMG2xZMGYlyMceyI/t5qTr08rltePqZfQiOuIqtGVNf7kKHtYBLlU1FtjvnxlRWfxqGZRdX0vhTPoQn73kZmLUU82h6xKUX8fdHTqN+2RJMUF7Fo0/nwuVu8LUzrsn3XOUpPP5Y6vvM4LJxcfC1tbjvqUx2pi579uuK7PQSTi5nvmYSGHLkskHoNHUvLZebpo6JHHwc976QwKRlizBrbDWkizuw+qF98M1bgQVT6hHQwgiGY5BVAVLTq3hwYxATrlmM2W1rrnSz7s1Q9kxcW+zdjw3b09vdJupnuleSn0/0BEl6tsyQ9uLJLQWkP0j4mu8zK1VdqyV6nlu9Z2cJO75ETS+kfi3RonKzOQJpEaDowFCiBfcd+g22nNuAFrmppHYDyubagSiuUJlpN6FJlS58c2E9lo4IwCUVa4OWbIjy3/sCgQziypt44Z6NiE9diFlTR6FtuZNz27D25SAaZkzHpDo3GreswdrDASxYuRBTR5a3b5esnsPmB9bieOV8LJ0/BtjzKB7d78G86xZjyjAJsYi1G9FZbFn9LM4PW4zFC67CWHkPnth6EUOnzcbU0T6Edj6J1VujmHLDCswaWwt3UgS41rgZq57YjTdO2TDjvTdj3oQREA4/jaePBTB11lSM8V/ECw+ux+WJy7Fo2hjUWOJKBtumNVTCIaQpexcPZT+vSyOTdk14eCtCw6djxlXjUOd38IiVNMzPuTGV1Z+5iitp/Km3Yu8jq7DDdhWWLJoI+/7HsO5ULZYum4txVUCobXepTlyucnQQzQrma6Z7ri6GrQ+mvs8MLhtl77gbUio7U5c9+3V9UW31zzxz5msmcSUTl93H8GQudW+GOkY7/yJWPfQanLOuwdKr6mF77Umseq4FE99yDeYMacSmZ0+hfNpcTGtw4Pj61XihZQJWLp+FccnrmhCfCq17M5Q9E9dGq6/ioYfT2D1+KDzWcyHTveI4gideSv1smeE/gkfX5JB+/6ReQVblzNcCnlldnnvNu7FufQ9zq5ftLAh0flHBCOTM14Jz4BdyBPo3AtbCtX868GNsu/ACokoYOoxdXQfKMVDFFfIPbc08wivhB8tG4bqGci6wDBTSpihHenElsh+P/m0/AksWYubE4fBbjVelBSd2voQXdx1BY6sMwVeP6QsXYtaEoQg4zmHL6legjJ+DaZOHwtl0AC9uegWvnbmMCKoxbclyzLuyHuWu5LVFTmL9Hx9pnxbkasGJHZuxeddRnA/GoYo1mLpwCeZS1IrL2GWo7VDPYPN9D2Nz82jc/PZFmDwiAMTPYveGjdh2uBGtigD/mHlYsWA6Rg/xJIkYKmKNGWxLV3ZQp9Qq33CUyWkwytCBaNr1EB5cvxdvxp1J68AMw/xbVmJGA98tKNm9uTemsvjTTLTraGqu/tSROL8HG55+BQfPNSPuqsXsZSvYOhV+R3JEVycud16/uFC+Zrzn9AxcPoetyXy11oNGCjvTcj7ZI1nKN4ArylyKljtf21PryskMXBaDOJlD3Ts89jLWP5+mjqkPIHhgM557+TWcbYlDtXkxZu5KLJo+BkNcMt7csxEbtx1GY2sCYuUkzF82H1NHVsHdtmCVaXuhXM4kLHUAuRPX3DE0prPb29jO83E+XN6f5vlkC6Z/tkgyzqdNv9NzJxcylMA5ufI18zNLwe4UdUwXXqsxnO1hbvW6nSXg44FkYq58HUhl5mXhCFgIkLASlFvwu/3fx6uNm9jCtQPxGMjiCvmL+rC1Xgn/t2QkbhpbCa+DR7AMRB6nF1e0OEKtCdhp62SH2L5eCXQ27SYUiUFWdAiiEx6fhylwAmREWqLQnW64aAFZXUY0HEYkLkO3OeDx+dh5HdfzoWuMaUEeN430J6evAfZ015E7VMRag4hoEnw+Nxxsbo2GRDiIcEyGogsQXV74PU6mGHY4tAy2pS175/Klw6g9JzYam7DD43Yx+9RYK4KRBGQ1WW2W4Cnzwd0B54FIt/zKlFdjKpM/zWw7+wJd+JrBn1oCkVAY0YQC3eaE1+eFy9G509WZy53LWyhfM91zRPl0XO7E17ZbIIWdaTmfXIZs5cvPvwPt7Lz4mpaTmfyZW90r6VFEounrGMhRhMMRxGUNsIlwef3wOEVWL7dN3VB02BxueL1Gvdp1E/pCuZy+buzIh65c09LancxzEUikez5lfrakT3+gMdUoT658zfzM0nH+xRdwdthkjBk5rG0aYte6tue51ft2Dkxe9NdS5crX/mo/t4sjUCgCJKw0xy/hDwd+iG3nnx+wwgrhM9DFFYsDtR4J/7uoHu8YX4kA36q50Fuj316XZSvmfms3N2wQIMAbU4PAyQOoiJyvA8iZg6AoxeFrDIe37Id9dAPqaqvg6qrC9RMkS8XOfgJXPzSjOHzthwXjJnEEMiDA1liRg/jd/u/i5cbnkFDjAxqvwSKukBNrPBJ+tGwU3jqmHF6HtRvMgHbvoCkcF1cGjatLr6C8MVV6PhvMFnO+Dmbvl17Zi8NXHYloHIJDgmjvz9OnSsXO0uNRb1lcHL72lrU8H45A9xEgYSWqRPCbfXfh5caN+UWsuBfglvHXofzU/VinjMeycTdjdiCA8OX78eej63E03Iq6ujvx7pErMM7lQEvT/VgdHY1FVTMwFoex7rU/41LFCkzWXsTzjYfwRi9pOoNJXCGGUATLH28Yi+Ujy7rOsOg+hXgKfYQAF1f6CHiebXYEeGMqO0b8jP6DAOdr//EFtyQ7Apyv2THiZ/QfBDhf+48vuCW9g0Ao0Yo/7v8htjQ+i5gazT3TsnfhA2PfgkVVFTiz89s4UnkLpgRasPViBOOqRyN47E94vOkAmqRKlEleOALvwwdHeHBWHIP68Ea4/Ffg/LHL8FUp2HruIWxrOoZIL62bO9jEFXLq6IADv1g5BstGlkHqvIRF7l7nZ/YjBLi40o+cwU3piABvTHFGlBICnK+l5C1uK+cr50ApIcD5Wkre4rZ2F4FgvBn3Hvo1Xjj7FEJKa37JuSZgnGsWbpq0DNKRu3G59gMYJb2K+84qmN9wLcqP/RYPXNyFNyjVqtvx0fHvxgxsxLrIKMwrH41R9lPYG5Jga74Ha05vw+Go3Gt7Eg1GcYVm006pduNbC+uxYlQ5XGz9UH6UMgJcXCll7w1w23ljaoA7eIAVj/N1gDl0gBeH83WAO3iAFY/zdYA5lBcnLQIROYTHj92Hp08/hEux8/lvtyyIELEEt828BVUnf4cnHAtww+jlGCfpEEXg5K7v4O8Xd+EkWWCvQKVvKd47fjGkU49gU/AELnqvx9uGj0LAU4dq0YN48z/w56MbcDQc6nGvDUZxhUClTVeWj/Dhv+aPwJxhfjjsXGDpcbL1YAZcXOlBcHnS3UOAN6a6hx+/uncR4HztXbx5bt1DgPO1e/jxq3sXAc7X3sWb59Y3CMiKjBfffBprjt2D0+Hj0HStQEOW4UMz34Mhb/wOD14+jlaHH+6yd+G2MdMQPPQzrLm4B3Vjv4Cl7sN4tNGP5aOXoOLYL3H/xV0oG/dZLFarUT+0BmdCEka6TuKeI3/BvsvHC7Ql98sGq7hCCLnsAm4ZX4n/mDMMk6q8sPMpQrkTp5+dycWVfuYQbk47ArwxxdlQSghwvpaSt7itnK+cA6WEAOdrKXmL21oIAgkljiPN+/H3Q7/Cwea9UHWlkGTMa9rFlSfFGVgyagUmeyuhBx/Fn8NDMNf+Bl4ODsOSYTMxwV0GW2wzVh/4M7bIc/CesaNx4swhjBzxNsyrHgcx+Df87PU1ONDa1A17crt0MIsrhJBXsuGr80fgjilDUOWWcgONn9XvEEgrrmiajl1nL7FXWNFhs9lR7nZgmN/NXlUeByTaHcBmg91mg80GUBQTbSZFwUz5BDTRitjGoQNtnzNjJQgCQC+k3/tR0wFFB+KqjoSqI65quBBVcCoYx8mWBPtMOdsFGwvJsiclpUMHYUC/W581XYf1sgkCPJINZQ4b/A47Ag47+0zvAacdbtEGyQaQ8CgKhJGRfvK7YT8dyWUgDAwsNA1Qdd140WcACr1rxncaBEQUDcGEhqCsIZRQEZJp2za17f+EBhAOZC/5iXBre0Ew/CQY+BtvRokNPxjv9CeYMy7Zu+Uj6xx2mc6KIdAfnWKWra1kSR8IwwmVbiypD6DSlb7yyKcxRb7ae/pN7D5zHpogYojPjTq/C8MCbvgcDgg2O4ik9E5ctpn+SMXTnHYTZbjkwNk2Hxt+Nv7NnANxlvhKL1nTmY/fDMl4IxjHqWACwYTKfChSeRhdDFva+UmfNeZzj2hy0mGHn/jppHfiqp3xVzQ5KTJ+0L1g8lQwuEtpGOYm25zOfro/BGggfhJPib/tL8ZdZidM3uoIysTZJA7LGloTKhRVh12gl1Wf6LAxHgKCjVho/Ec8M741OGpxWKfRHt3krfXewV8Gv9n5BohGfcJobJTZKjbjawXxtQyVGR52+fBV1TQcPLgDp47uQVSzISEFkJD8iIt+SC4vqn0e1PicqPG5UeZ2wm4ToduovrVDEIz6ltW5VH9lZZRVvWbmrFGdpqqTOvvbwIvqIOKnrGrsnfh6Oa7ifCSBcyEZZ0MJtMQV0Lgb8Yu4ZHjKqu3N+tXisPkDcYaeCVRX0txjp90Gt50+J/1vfS/R7wLcdlvbuYwz9LIZ9Rt7ViQdxr1i2SCw+8bgkPE98ZcsTWg64grVs4bNUUVjv1NVl9A09lwhlsga/U/cN66PqRrjfdvBykd81Nj9RqNTxoCUDjt0OG30/KGUDE462bPDbp5jhAtTGVk5dOMZQrhYo1pkK6VnlZNSofN9kj3j7gP58VXFof1bcP7gS1AT4Q6YWs8Gdu8kOdh4OpvPkU6Pc+M5Qs+JpJol+T61HoNWGuazSbU5oNlElpFqc0ET7NAFG1S7E5pgg26ToNglVj9oNgmaIEEX7FBsErt/NNhhl1yQRAkOSYLocMIliqwt4xDtcNltcBC3RDtbWJAwJS4mFBWKRjxXIas6FEWGnIhBV1UkElGoigxFSUBVEtDoJccBTYZdk2HTFNi1BOy6ApuuQFTjEHT6ToGgq9CsikY36rNURxvGJp6CyVnBLsFul5itdtEBu+hk9ks2G6tHJCoHlcnphNPhhCTYINhFwO40KhDKT3QBhCkddofxYvW+DZDoN5tZP5rnG60Fo5VnVKAdWnyEfVs9wihrPmXbPic73SivzXw2Z3o25sPXlCDyLzkC/RgBqmda45dx977vYMeFFyFriW5a60HA5YcoNyMseOFzeOGkelNtxmXdCZ+gIKwKcIseuG026FoILfFWxOBFmWRHTI5BkgLwig5AbUZTIsSeez19DHZxhfCtcov41crReMtoWn+FWnj8KDUE0ooriqri2JZViO+4F9FoCK2aA2FIiAlOxOCAbPfA5vLD6QnA6ytDub8clWUVGFpZgcpAGeySmzWCqLHDXnYJ1BAQbBLAOrqi+W40uK3HdXsjwvjOenS3t1XbG+gyqFELxBVq0JqNfFVDKK6iMRzHmWCMNfDpc2MowRr9UVk10tQ1SDYd1S4JQ912DPWIGOaTmChCnYSwAoQUerdeQFjWEFY1RGTqHOpQWA+MGkTU+KBOpcAaStTBJCHDIYpwSXZ4RAEe6iBINnhEsDx8oiHK+Bw2+KiTaxOQUDUjPxJIEvRZQ0w1GutxRUFcVhGjd0Vln+k7TVONDqfOcjfemQikgpqSLkGD267DY9PhFQX4RN38H/DY6Tsba4AJzB/JL8NHOr0EKovEzmMNLkFsEysg0HdGi5oeDiQoOVjbyfifbGK9kTYhRoeuaajzSZgyxMMwSHfk05iSFQXHXvwHxN1/gx5rRUR3IgoHIoIDss0JXXRCcnrgIr76y1ERKEdloBIefxnjMZx+QPQAduIn4eBgvCUOUyPdwkawmyKN2aS0OhCd+lJt3V3re4vj9GhKMMEPkBWj0c44rKpojiTwZljGmWAc58JxnA/Tu4KmaAKKSl0+nXWiApLAtm8b5nXALdrZtSSoWdwh3pDIRtyhDjDdMeRD1nA3Oy3EGuIcVdwuSYSH8dTG+OqW7PCKdngcdngdEuuk+dhnEV7irGQIMAkViMoKIrKCaEJhn+k9nJARSSiMq1Hiq/lbJCEjKsuIxKk8CgRNZR1O6CqgqdA1hb1UVYVXkFEuqqi0JxCwqSizyfDbEvCKOmx2JxKiBwm7B7LogWx3QxQdkCQS0ajjYPhLF0RIkmR8L1CHjHxHnTG70ekQDR6zDpTZaxZt1Nm1OoUGd0moqfOKbMExEqiKwVdVVXB++0NQdt0HRGg0yLgvCIe4LiAMJ0I61blOxGxuaKILdocHkjsAt68CvkAFKssqMaS8Ct5AOQSqbwUJGnUsGXcdgCjBJjpYZ4qJi0n1bOcyED9J+GJ1KvGTBAPV4GlCMepZqvMux1Q0ReK4EJFxPirjYlQ2vospaI4prONJIooVzUrCSLlLRLVLRKVLZKIAiRmG4K2xdBPUQTXFGRLAKV/6jtIi1rd30U1BzXwytGm8prZrSUcO6ljaAckusE4n/W/1+ckuerbJGtWXhLkhuluiMdlE/DM0RcP3TKBJqsOMcy3xzhBN2I1FfDbFZ+o0WyI08U23Ex8lgDq2AtUpdiYMGPWn8VllOZHgZ9qma0zgp/QtkYLsIZ4YQqJhH5VbEgRWXuIyCTsrRpbhUzPr0FDmKgpfZVXBju2bcOm1jdDjYSZwGj4W4NAVSCQcmOMdllYg6ioceqJNwLTEH7uuQtLlJEHeSMeuy7DpsoG1WYNS7UWChE2ljob1TDEdbsnKphjX3mIwhZukgQBjAMdS1MwhE6obTZFcFmyQdeKXDTLIF+SX9ksk+lbQQLINldca2GF1BxMN2wd7CBtTMjAbNjSoYQmXrHIxGEyijyBBJd8LDoMDduOd1dkkyZGYpimwaXRnGlwQ9QRJRww/BxSIdJcwLtDLENnZn/m/9Zl+ZF0j61xTkLdwNfQrQ5C2NOe2wRYmVhlCFvtVMNpyxhiXAEGUWNuA7jSqg+k5yUQ/qnvoRbqN3cbEHxKHBYE4qzOxkcqUqJ2B8unvhLN8aFH4WmoNcW4vR4B2Bvrr67/A5jefQkTp+bVN+iviXFwxPDOxwoX/WzoSy0eVswEmfpQWAmnFFWrABd/YhdixLdAil6DJEWjxMPREBDY5AoEaOzp1kBRANUZtaK6gpshQNcVonOsidLuDjZj43G6Ue90IuD2wu7yAKwC4fIDDDzi8ECQv4PBBFz2sM0sRMYZoQI1Us9Gq0mgQDX+rUOUYmmMJNAYj7HU+lEBTJILmSBShuMwaY9R5s+kqfDYFAQkok8A6bH5RgF9U4RFUM9KGupo00m+2hUzBhI0rshEeoxysk213MKGIRIe4ICGmi4jqEht9jugiIqqAkCYhrNkRVG0Ianb2XVQVENEEROmlCFBZZ9cYaTOa8dQU0RieDFMa7YJiiCM2DWWCDL9dRYA6mDYFXiTgFhR4hTg8UOHWY3AKMlxaApKegAR6memZnVfCkqWf/L813MgEBONlCWFURlZe5h8PILmZr+h/WP9LXujkOzt14oxr20a/GF70nZN1KqjRZYhtRme+zEUjhqlH6sgT+YgrjK9nX0fs9G6okSbI8QgS0RDURARIhCFqUbjUGGxaAglZRlwmviagyDIUVWYjjkwcEh1wu1zwudzweVzwOt0QnS4IThfjJ5wmZyXCxAdV8kIT3UY0gdWpJJ4yzlLrVWb3B+uAqQqiMeqYxtEYTqApFMbFcAyXojKCsThUOWHMr1VVeEzOkghHnA1IOvwketg1OECNayOqhLVNqbFMrVwTb9bVE0SodgmyRqIdmNAU022sU2twlUQZMG6GNRFRJuIBrZqdjWYoms4a/jI1okkwhJ19pga2NepM4p1Tj0PSEnDqMdZhcmlx1qFyaHF4hAR8ggyfkGAcppfLpsNlU+GkToqgQmIdFroPjXuVXjSqazTA7axhzkY1TWGE6gVWB2gyE2LoPmGdBWrQU73B+Eajrwb3DC5KgOiFznznA1hd4zV96YUuuo3zROIpvZujt3YS5RwUdwGX04FynzESnO7Ii6+6jlAoiEjrJWixViARgkCveAhqvBWJaBDxaBBaPARbIgRRjcChRtioN9WxCZO/NEKuqTJimg1x6vqJDjgcLvjdHpR5Pajw+eDwlgHucoBERFeZUdeSSGp08YzwAeiIyhoTSS5EZRbVRwLKpaiKixEFl2IymuMqSBQi/xKfqQNG9y/xssxpR0ASUe6yo9xJLxEVLpEJczRyzmKN2qINzQ6eZUEnBZ3pGEwHJB5qTGSRdQEJiEhodibEkDhifK+zZw19plE1inhin3UjmoY+U6Sf1V2nOpbsl2z0TtEDMmyCDhd1Uol3TBCQWYeVuEgRB8RTu64Z5+rEVaqbNdbBJqFAFKhsOotQYJ1IKivdx2Z0Cj1HVLsITXCwe1KxexAXjbpDkfzQHD5E7b42EU0wuUiiMNXiut3VxmNZEFnn36qbidsyCQJGuI9xL2gqJpTbsWy4G1Wu4vG1NRpFOBaBysSk9nrbEn6Sa3LLpe1xSu1XJEdCdr2XzIgyU9kwpWGjXEwBpJApMy3FrFeprlWoziVlQTHbJkYdwQQvVqcmzM8qdIos0Sg6jtorCVAUGd1DOj0HWPuCPissEqYt+o18wkQDY3CIREsbPfNEo86x0YsiR+wSRMkJGxPhnSxahtUrTLA3rtVZuJlZd7dF33YcYrJwsaRFK7bKED3ahSISKYxIKiCR0JlgH1dIoFRZZA0JiQlFY20zesaxCCtqr8lxdm+RaA+qU5jgSM+rhIGfOWBD/LcwIIGHtR1MIYxEH8OB6IIAACAASURBVOMu1SCy30h00dvuExJdjKgdQxiiEoqUvhllyMQ01h7REBs6EzNW3I7qmhFFqV9LqxnOrR3sCESVCDa8sRaPnvgHzkfP5r+A7QACkIsrhjOpa3TTmHL859w6TKv1sWhEfpQOAunFFV1HOJ5AKB5nURAQ2JPXHKUz4/0VHYIcg56IIhIJIRINIRoNIxEPQ0uEATkKmxyFLoehxCNQ4mHW6Y3Ho4jGY5Ap7EyX4REUeKgTZlNQSZ1IBzVtjTBsmuoSk1UoFIIOCnOmKAoK4ZXaRt3dDgdE6vSRukejhGz0xBhlYZ0IM4yYmr1sBJfEExYSS60ciq0nMcdohLJRKGokqAnWSCWBhhoUuilIGKPshIMx8s6mH6jUwaPGnPVuNPqMzp/RCGcCimBGt5if26Jd2ECbjY2XsYYHa2cZkSjUSLdRm8WK9mG2GhElRgSQGQlEDT3zfxoRM0bvqVNpdRSNd+p4sgai+ZkwoM6srsQhsFcMUKKsAQolZvxPDSxVhmAJBSQW0P/UCFPjBgY0ZsVwNaOSqCnF5i7QiK2BO+skSB7oFJY9Yhb8U2+E5K8pSmOKBIZwXGHCWhtfWQeHRvUM7hKeKk2fiqhoCYURigYRDYcQi4WhJIizxNEI1Hj7/xqJNPEI5EQEEgkGNpWJW5WiimpJQ5VEYp0xhcyYlqWiRdGZmEbTYEiksNlEOCWJTcMhUcnFPhuj+CQcGBgZUSVGqLYZos2irY2IC6PpbeJLwgP7l64xR2PZZ5OLbSO0RkRI28EiQ6xJDjoT2gxszJFgsyPCxi6J8/S71QFm5xpRX20Hm54isqgQ6lww/pn8NHhp8JQJHhYX2bvL+M4SM5gA4jREEdYRoXOsd+pYGjxmvxO3qSEvR1n9Qlxln4mnMn2OmLylesf43vg9zu5pxlnG5zjAOG6MiBu4G1EtVGcY95JRh1A3yN6wAP7ZH4BUXlc0vhJfwnGqQ9qjMyye6sYEKiOexOSxISxrSERlhMIhhCOtTIBRYiGosRAEOQy7EmbiN9W/ejzE+Ez1cSIegyLHIKgxJh5YnR2K6qDpNjQyQlNJrHdaqd5hpwglY1oE1UwGk2g0WuoUbZg0pSqFVppWPrV+aCOV0YVk9S/VNW3cToI8iYBMMrHq3IzP3KSMzMg7YyaDcW+xZwGr/813kwNtzw0mKBrPEopkYxEYTISmz2aEn1nnGs8XeqY4jecPlYjqSzkCnQYlSOxVY0Znn9WvBi8Zf+k8azqGFWVlTgNjkXQkAjr90J0kbhtCr04DEiSWkdhNv0suJva6ympQVjMSkqM4kSvEgVCcotJUI/qh09FZWCm0CZReameVVKcJcCnObpvhZwlqSQEo5tQiKzKjPSrDjFJqm8LUoZYzi9JZ/DCe6R1f7VMK2+/oVCVqF0es6Wjdxav9FrJGiKyKuz3lZJvaS5gU0dO5/O3hK23PCEvkIeGSnm100BuJNoa2ZwiepNnQQefQuSwXc4q2NQ3cSMO4hqbwTqkJwO80n30pAMlHvC4UT34dR6C3ESD+v9a0C389+HMcbt4H1RqY621D+kl+XFxpdwRFk//XvGG4c0oNhnid/cRD3IxcEMgirhiNKTa1IGkytdUZaB/9NLt+bO0CUgJMIcYMq6Y1FWguflNMQ0tMQyiaQCRqiCzxWATRWBjRmNGJ1UiMUeIsioSmz3gcTvidDlS4JfhcLripUypRZ9UBD5umIMHrpHnG1tQWo5FMDV8j5NpcnMAKSzEjJXTWVm4LVUmxaoFZFmMSvtGCYI1++myIK0ZEggpBpU4rdWRJgDBGzJggY42ss3fjd9YZoM9MkFFZhI0ZhGuKE2ZH1IoCsRlh/WxE3YygsTqr9D11OKnjak1XIblTp7BkKieb0G42ADt/Tp4XzdqtJERQE8jqfJvvrMNuLJwhUIuJOqOsM5AwhBcSV6jTSp0E1lGIGx1YJtKYHQfWkTU6FAJdL0cg1l0F//S3QwoUJwyYNf5ZZ9UQBDo2Hq0vLB6zQP+kwVejrDRqSevXXI7TCL5qvEcVNMUVtERlhGNRxlN6UUfJRmVVYtDUOIskYR1VmoogSfA5HWw9GRq9J366rek1ThEep5OtA0PTwUhcMUQDUygx14axbl4a5WxbM4K5lITDpPa+VVAj+MDwlXVYi0BY/9Nv1pxZxmUjAoEddI+zaBBTDKQHPItOox8pdIW4nry4Gt3n1LG0okTo3eIpiXdULrKVFnUxeUhrChjB4obAyTrSFkeNqXWpOiwduwdGB6Zr58DkbgcR2KyLLA4rGgTFHOU2+SkQN1mdQ/wkIcbgrSUyMt4mIhCHTkbgiusg+YekrVfzafwbnVUVkbbOquVAi7vJHTyrx2iV3SCAIbBZ96xR51LkE4nSzXGjzg3GNISjccRJQCThMBGGmoix9WyY2Cfa2XolNGWR1ptws3VN7Ez4Iy7T1DErksTIlIQFk69J0QsdQTG8nP+RLK6QCGZFf3SYoWHylZHWiFToJPq1I5nEHBLJWB1nRAsy+5joZz0jjGkNbdNVGbeNOoLxmEUzmhEHBvBJU/+SeGveLx3LzyZ4GM9FmuJD9yGFCVDkRQcBMEkwTBjCIRMMlYhxHuNmhImFBk+pHqLfY8bzx7y76LljH7cCgYUfh1Q5smh8pbZAOGGsJ5NmaZD8XZ7rFebt0Fle6Vw3GP9nl3q6PB9MOqWjrcUpc3kygwtd8kr+JpmFHe8Fk+Xtphdyq5hiRedao2vdmM7ODovadPJCKnEps6OS8emwjk4O/qXcqK4JuCSIGcLf86lfc8iWn8IR6HMEqB0QV2P4+Z6v49XG54uwzkqfF6nbBnBxpSOEVS4Rf3rLWKwcVcaCC/hRGghkFlfMxhQboGgb/OvcNGgfIUrV0Eke7zH6s0ZD1GoERFVjAcvWuPHeQqP/CZUt1kfrcVB4OYWclzkp/NxYFNFqwrBRHzOkPWnw0/y9U+ckqSlsnJDcBU83umQ11Nob0m1AsM5hisG05Ina7eP+HfLTLRHKnBDEbLHKZS1q16GjadjR1mC3/GG+d1iItpO00JGGubbiOjeukjoPpp3GGWaTihlgvdojI9qFGvM3WiuAWuaKBqfDgYDXB1EszkgVi1yhdWqos9qpBW6JgW1zyc3OefsIpoWSNY5oLvrbxjRDW6O1TBhH4/RS0JLQ2DstJkwj/LSYMU2JKDM5W+4QEXAaayEQT63FEdvY1wHmrnxtbxZ3/i2Vf6zvkivfzv5O5nH7Ip6dqypLT8m5CuuwkKVlR/K7IeB07HBm4mLSb20t9UxlthBNWZJ2L7IoDLPu6ZC9JQh35rApOGoaXHYJAacHIoX7pznyafx34GvbvdTOww5ZtPWD2jHo2nXrhI+pHVr1LUOf1htha5xoLFDHWHDbEqoMQKw6rX1EvcOEhLaIly7rjidrlTkTp+uJHYWRVDJJUr3Toa7NN9NOaSc9QNqpkeqetOI20vE33ffJaZmLhSYtE95ef9J5phDDvJEUMWqtEq0ohnBtRhuyKCwzKom+I+HXUT4MgZFXsTV6istXLWXkSr7o94/zO9cphVqV63O10PR7/rp2JLpi0kGqKhZkSUWiupCi5wJuY2HeYvC15xHjOXAEuo9ARA5j3YlVeOLk/WiKX+h+ggMgBS6udHXiWxoC+OrVIzC91p9xkfoB4P4BU4Qs4gp1VvNtTBnhoR0P6wtrMdqO/7PmclLjvE3HSYpAaN9RqHPaRucgdYM4vWhiXNM23tJpsMv4tWP3s3NanRrLnXtDaSmSoXXSpS+Ryv4OTR0zl47fZSxbrtQ1pyqwxe46dIyT0U5VlmzlMyIWnKLA1lyhkfFiNKbaO6v58tUIS051JPPQ+sze2zquyTuRmGwxF0hk3XSrp5qkwbWP6afiT0cmt9vUsenbgbemgNe2NkGHgmRq9KcqcyqOJ6OQCSX6rf2+Tra9o2259sLz6bCkKIuJfZe8u9jY+dquaRE/aPeQMjay2vd87eqFznWuUYZ2Mau9PjPp25ZE57u5I+fz8UGuFUsxzyu0p5f+uWBYl+m5YQ0L5MrjdsUqNRfT3V9p7s+23bGSaqQ2cbtd2KYopIBTyjjSVZgYmH/9WkyP87QGHgJt4koR2wMDDyVeooGGAJsOdGkX7jn4Uxxp2W+st8cPcHGlKwkokvgLs4fiY9NqMdTHpweVwm3SA+JK9mKn7cyaMyNSyQddU7W2tc2eX/85o5DOQH/v4CSjm66Ta82WNzt51khVv+2sJkkDSSJTF93C2H2aHVYnNZuHO28L23+4yS1JnkzW5lQmkpkjqyXA11ReTBb5MnmZc7O/3ANJtYj5MZ3s2qYFJQnEdK4hXpO40h/FwP6CM7ejPyDAxZX+4AVuQ28jEEy04O4938G2C3w6UDL2XFxJzcQat4jf30DTg8p59Epv36wF5Ncn4koBdvJLBhACPdGY6k7kSnehTRWD0t00+fX9B4GBxtf+gyy3pCcQ4HztCVR5mj2FQE/wtads5elyBIqBgKLJ2HT6CTx49I84FzldjCQHTBpcXEntShomuXViFb40rw6TqjxJS2QMGNcPqIJwcWVAubM0CtMTjam+FFdKA3VuZaEIcL4Wihy/ri8Q4HztC9R5noUi0BN8LdQWfh1HoKcRIL5fjJ7D3fv+F3suvgq1w0YBPZ17/0+fiyvpfeSVbPjOonq8f1I1yt1S/3fmILaQiyuD2Pl9VfSeaExxcaWvvDnw8+V8Hfg+Hkgl5HwdSN4c+GXpCb4OfNR4CUsVgdZ4Mx45+lc8e2YtWhJNpVqMHrObiyuZoV1Q58Ndi0dizjC+uG2PkbAICXNxpQgg8iTyQ6AnGlNcXMnPB/zs3BHgfM0dK35m3yPA+dr3PuAW5I5AT/A199z5mRyB3kOAuH6keT/+cOCHONyyjy9imwJ6Lq5k5qPTLjBx5YNXDEGFK/1uq73Hap5TKgRy24o55e4JHFCOQGEI9ERjyhBXVHN3q1JaBLgwDPlVvYcA52vvYc1z6j4CnK/dx5Cn0HsI9ARfe896nhNHIHcEYkoU/zj4K2w88xhCcmvuFw6iM7m4kt3ZU6vd+O7ikVg6sgwOuy37BfyMXkeAR670OuQ8w55oTPHIFc6rnkKA87WnkOXp9gQCnK89gSpPs6cQ6Am+9pStPF2OQKEIEM8PXt6DPx74IY60HmC7EPKjKwJcXMnOCtoF8Iuzh+ET02sxjG/NnB2wPjgja+RKKKFB43VAH7hm4GZpNKZsKHOLRd4qVAXn68DlTV+VjPO1r5Dn+RaCAOdrIajxa/oKgZ7ga1+VhefLEUiHQCjRir+9/ktsfvNJhJUQByoNAlxcyY0aV1S58OPlDVg8ooxvzZwbZL16VkZxJSJriCkaDIGVT7XoVc8M4Mx06JBsAnxOe1HFFc7XAUyaPiwa52sfgs+zzhsBzte8IeMX9CECPcHXPiwOz5oj0AUBEhBPtB7Cb/bdhUPN+0Cc50dqBLi4khszKHrlv+bV4WPTalHrdeR2ET+r1xBIK66QBRSxwkPXes0XgyojQQAEQcgo2R0+fBg1NTUoKyvLCRvO15xg4icVgADnawGg8Uv6DAHO1z6DnmdcAAI9wdcCzOCXcAR6BIFIIoRVh3+HDWceRVBu6ZE8BkqiXFzJ3ZPTh7jx/SUjsXBEGSS+9kruwPXCmRnFlV7In2fBEUiLQL7iCoeSI9CXCHC+9iX6PO98EeB8zRcxfn5fIsD52pfo87wLRYAGqE+2HsFv9t+Fg817oetaoUkNiuu4uJK7m2kGwM9XNOC9k6rgc/Cdg3JHrufP5OJKz2PMcygQAd6YKhA4flmfIMD52iew80wLRIDztUDg+GV9ggDna5/AzjPtJgIJNYZHj9+LJ07ej6bYhW6mNvAv5+JKfj5eUe/HNxbWY9ZQP197JT/oevRsLq70KLw88e4gwBtT3UGPX9vbCHC+9jbiPL/uIMD52h30+LW9jQDna28jzvPrLgIUtRJMtOCnu7+KXRdfhqar3U1ywF/PxZX8XOyy2/Dr6xrwjnGV8Eg8eiU/9HrubC6u9By2POVuIsAbU90EkF/eqwhwvvYq3DyzbiLA+dpNAPnlvYoA52uvws0zKwICJK5sOv0E7j/yO5yLnCpCigM/CS6u5O/jj04dgi/OHY6GMlf+F/MregQBLq70CKw80WIgwBtTxUCRp9FbCHC+9hbSPJ9iIMD5WgwUeRq9hQDna28hzfMpFgJxJYa/vf4LPHfmcYSU1mIlO6DT4eJK/u4d6Zfwo2UNuG50BVyiLf8E+BVFR4CLK0WHlCdYLAR4Y6pYSPJ0egMBztfeQJnnUSwEOF+LhSRPpzcQ4HztDZR5HsVCgKJWzoZiCCYuIyhfxKHmrXjuzCO4GDtXrCwGZDpcXMnfrXYB+MnyBrx/cjUCTj41KH8Ei38FF1eKjylPsUgI8MZUkYDkyfQKApyvvQIzz6RICHC+FglInkyvIMD52isw80yKhEBcUXH3rnNYdagJtW47rh/txKyhQEI7i22NG7D9wia+LXMKrLm4UhgBbxpTjv9ZUI+pQzyw0d72/OhTBLi40qfw88wzIZBIJCCKImw2HubGmdL/EeB87f8+4ha2I8D5ytlQSghwvpaSt7itEVnFneuO4LFjzayzG3DaUem0Y+4wF946xoH6gIym2OvYdGYtjrQegKwlOGgAuLhSGA0qnHb88poG3DSuik8NKgzCol7FxZWiwskT4whwBDgCHAGOAEeAI8AR4AhwBAYjAjQlaFdjGJ969ji2NYbbIKB4Ao9kQ5nTjlF+B5bUu3DNKDu8UhBHWl7FxjNrcCE6uKcNcXGlsDuGuPXdJSPx4SlDUOGSCkuEX1U0BLi4UjQoeUIcAY4AR4AjwBHgCHAEOAIcAY7AYEUgoaj41a5z+OmORpwJpY5IEW0CfJKNRbRcWeXC9Q1OzBkGJNTz2HFhA7Zd2IjWxOVBByEXVwp3+fUNZfjmwnpMq/HCzqcGFQ5kEa7k4koRQORJcAQ4AhwBjgBHgCPAEeAIcAQ4AoMbgWBCxaeeOYZHjl5GVNGyguG02xBw2FDhEjFnqDFtaGRAQXPiIJ4/+ygON+9DQotnTWcgnMDFlcK9WOsR8fMVDXjLmEo4+a5BhQNZhCu5uFIEEHkSHAGOAEeAI8AR4AhwBDgCHAGOwOBFgKYEvXYpgn9+5jhefjMEPQ8okqcN1fsdWDzchWsa7Ag4Qjjeuh3Pnl6N89E380ix9E7l4krhPqNdg361cjTeM7EaPoe98IT4ld1GgIsr3YaQJ8AR4AhwBDgCHAGOAEeAI8AR4AgMZgRIXFl96BK+/tJpHLocKxgKmjbkpWlDDmPa0DWjnLi6DlD0C9h5YQNePb8BLQNw2hAXVwqmDLvwI1Oq8aW5w9FQ5oLApwZ1D8xuXM3FlW6Axy/lCHAEOAIcAY4AR4AjwBHgCHAEOAKhhIJvbTmFv+y/hEsxpSiAOO0C/A47yp12zBnqxk1jHWgoU9CSOIIXzjyGgy17EFejRcmrrxPh4kr3PDBnqJctbDu/LgDJxrdk7h6ahV/NxZXCseNXcgQ4AhwBjgBHgCPAEeAIcAQ4AhwBnA8n8OEnj2DjG61Q85kTlAN21FV2i8ZuQyN8EhaPcGFlg4hyZxgngjvwzKkHcT56NoeU+u8pXFzpnm+8ooDfXT8WN4+rBK3lw4++QYCLK32DO8+VI8AR4AhwBDgCHAGOAEeAI8ARGAAI0JSgE61x3LnuKF46G+zREiVPG5pU6cTKUS4sHC5AxQXsvrgJW889g5ZEU4/a0BOJc3Gle6iSAHfX4nq2JXOl29G9xPjVBSPAxZWCoeMXcgQ4AhwBjgBHgCPAEeAIcAQ4AoMdARJXHjl8CV996TQONhW+3kq+ODrsAlubhV6zh7px81gHxpYruBw/gRfffBQHm3ciViLThri4kq/3u57/6Rm1+PysYagPuLqfGE+hIAS4uFIQbPwijgBHgCPAEeAIcAQ4AhwBjgBHgCMAJFQNP3z1LO7e3YhzYblPIPGY04bqaNrQcDeubRBR5orgVHAnnjm9Co2RM31iV66ZcnElV6TSn7d4uB/fWzISM4f6YOOL2nYf0AJS4OJKAaDxSzgCHAGOAEeAI8AR4AhwBDgCHAGOACEQTKj4/IbjWH24CWFZ61NQ7IIAn8PYbej/2TvvsCiPrg/flG2w9CJVERVsIIoFAbHXqIkaTWKK0RQTTfKmfen1jYmpb3oxPaYZY+yx994V7A0VBEF6L9u+a1F0wd11gZXm7HXlj7jPM3POfX4zPM/ZmTmhbrKKakN9AmzRkklC5ia2p68ityyrQW001rlIrtQ9JK2cpHw1uDX9W7qi3z4mPvVPQCRX6p+56FEQEAQEAUFAEBAEBAFBQBAQBJoBAf2WoPMFZUxZkcimlHx0Vj7Mti6I9NuG9NWG9P91byHnlmAZIe4a8svPsj1tGUdy9lCiLq5LF1a7VyRX6o5Sn1D5bURbRrZxQyoOta070Fq0IJIrtYAmbhEEBAFBQBAQBAQBQUAQEAQEAUFAn1w5nVvKAytOs/1CYaMFUlltyNdRv21IXrFtyF1RwvnCeFYnzeVCSXKD2i6SK9bB/26fQCZ10h9qK8FGbA2yDtQatCKSKzWAJS4VBAQBQUAQEAQEAUFAEBAEBAFBoJKAPrmyOTmPpzcmkZDROFaBmIuOftuQo+RSWed2bjIGtZTTJ1C/hSSLg9lb2HZhBTllmfUeYJFcsQ7yF3r5Ma2LDz5KUTHIOkRr1opIrtSMl7haEBAEBAFBQBAQBAQBQUAQEAQEgQoC+uTK9wnpvL87lXP55U2KSsW2IYkdTjI7IlvIGdFaRnsPDQXl59iZtoJDObsoVhfVi08iuWIdzLe1deO/MQGEujuIlSvWQVqjVkRypUa4xMWCgCAgCAgCgoAgIAgIAoKAICAIXCKgT668tyuFLw+kk95AlYKsEYvKbUMtHOyJ9VcwtLU97vJSUosPsjZpLinF59Bx4w6UEckVa0QRYv2U/K9/EF28HUVyxTpIa9SKSK7UCJe4WBAQBAQBQUAQEAQEAUFAEBAEBIFLBLJLVLy6JYm5x7PJK9c0eSx2NuAoscNZZkdbVxkDW8qJC7TBziabw9nb2HJhGdllGVb3UyRXrIO0o4ecj/oGERfojEQcamsdqDVoRSRXagBLXCoICAKCgCAgCAgCgoAgIAgIAoJAJYH8MjXT1iSy+HQupeqGLcNs7ajotw0p9YkWqR1dveUMay2jk5eGYlUyO9JWcDB7J8Vq6xziK5Ir1omet8KeLwe2ZliwGzJ7W+s0KlqxmIBIrliMSlwoCAgCgoAgIAgIAoKAICAICAKCwFUCuaUq7v73JGuT8tHeuF0zDY5cv21In2TRbxvq5StneLAEb8cy0ooOsi75H5KLzqCl9it3RHLFOiFW2Nvw87C23NLGHX1yTHzql4BIrtQvb9GbICAICAKCgCAgCAgCgoAgIAg0AwL681ZSC8u4d9lptqQUNAOPru+CrQ04SOxwkV7aNjSgpYy+gbZI7HI5mr2NTRf+Jav04vUbqnaFSK7UGJnRG/TplO+HBjOunTsOUnvrNCpasZiASK5YjEpcKAgIAoKAICAICAKCgCAgCAgCgsAlAvrkSkaJiolLT7HpfP5Nh0Via4OT1K7ivwhvOUODZHTx1lKsPs+u9JXEZ22nSGVZ0kkkV6wnn28Ht+b2UI+Ks3NsbMTqFeuRvX5LIrlyfUbiigYicPbsWTw9PVEqlQ1kgehWELCcgNCr5azElQ1PQOi14WMgLBAEBIGmT0CfXDmRXcKDqxLZecE6Z480VSryy9uG9Gd+9PSVM7KNlBaOZaQXH2Ld+fkkFZ5Go1ObdE8kV6wX+S8GBnFXe0+cZGLlivWoWtaSSK5Yxklc1QAETp48ibe3Ny4uLg3Qu+hSEKgZAaHXmvESVzcsAaHXhuUvehcEBIHmQUCfXIm/WMS0NWfYk17UPJyqoxcV24bs7XCR2RHsImVgK3nFtiF723yO525jU+oSo9uGRHKljuANbn81yp+Hu3jj7SAVK1esh9WilkwkV5JY+uKHzNlzlPTLzcg9OzLgzvu5c0BnfJ0kFjV+/Yty2PvdfLK69qVbl7Z4WqvZ63ds/oqCvfz05kEC7xhAVI+WNLl1E0lLefHDJLrfO5Kh7TP4u4n6YvnD/7V6rQhwu9t56clxxIZ40likVVdpmr2/NnGvjdZrc4/e8Nred0OhWa9xy/WqJmnFl3z8+0ay/W7joUdG0aO1GzJ1EktnHcRrQDfCOvjiYD3Tmm5L1tCMNdpougRNWm65Xpuh88IlQUAQEASsRKAyufLomjPsFcmVa6gabhsK95IxrGLbkI5SbQp70tewP3Mrhaq8ivtEcsVKogRmxAQyJcwbT4eb4g3IeuCs0JKJ5Mpp/pj8HAmd7mD40O4EOoIm5zDzv12HZPC9TBgWQYDSGqWdzvD31F8pHT2WIYM700JqBY+s0YS2hJz0UiSuShwUEqzhqTXMsriN038w+bnTxP1nIuNi/dA0UV8sf/i/Vq8VrGQueHu64Ciz56bYbVibuNdG63lb+N+03QRPHc2AuDY4WyrM2t5nafsNfJ3Fei3Yy7efHcKtewiKE79ysf39DO7dE+WhL/ktJYx+MT3p5CNvevPOjeBfG31Wt8MabdwI3xq4TYv12sB2iu4FAUFAEGjMBPTJlU3JeTyzMYmEjOLGbGqD21a5bchTblexbWh4sBR/p3IyS46w/vxCevn0JSkvmq8PlHIuv6zB7W3KBrzSy5+p+pUrjmLlSn3H0Wxy5XTcf5g4Lo42zqBTl3Bh7Re8sjeQe4Z5kvjHeYIqV3bofzFfpGbI0Fhifc/x25ubSbXby8H0doyfdj8x7mdY/P2vrIxPokjelhEPPcYd/QI4/9erfPD9JhK1kUx6+zlG+F9g9U/Vr2tPCwfDx7qYogAAIABJREFU9EYBJ5b+xA9/ryMhR0HI4Mk8MiGW0BYO2OYcZuEv3zN3wwlK/Iby0GN30K99CxxsTd2j4ZSxthyO8ovhag9T7RbpV7jsRh2QSsKRw5zNbMHgB/W+XbbZpD0GYb78q6oiLJuju3dxsKAVt00ejfvBxcxffxyiJ/Pk3QPp7Ks04x+oM3by12c/sfiQih6d3VizRckdb97LuK65/GPgiy5xI39+ez3G9S1D4/1Z/vB/KbliqNcrLVbwrarHoW0KWPOrMZ2AOnUrv3z1C8sOa+h9S2/Kd9nQ86HBRFVfAWSoef3KmFpoxOHoL7w5aynxZ64egNbu9pd4clwsvvnbLIqTpXG/svqqOo97w0ldlkuHOwdc8fG6WnQ4wCfTduPUu4jDRw9yrrQt4x54mFsiW+EmgwJTGlNtu5KU6eG4iY9N+B5id8LEOG4cujRlhcV6Pfs3jyxVctfQ3nRM/pqfcvtwS5Qbx37ZhWJgP6Ijg3CtXjqvIm4m5hrN/qor7SzSpgfnF7/CMu1QRsTFEuIpIWPnZ3yV1IExsTGEy89YEIMmMhdX59O4ZVRv1lms13qzSHQkCAgCgkDTI6BPruxOK+TxtWfZf1FsC7IkgvptQ/qyzi4ye1q7SIkLkDGwlR2tnR1Zkqji4z0ZIrliCUgz1zzfw5dpET74KEVypY4oa3y7xckVfcvapJW88spRut3pyeHfM+hS+cu1/hfzX1WMHTeMoS1P8sW0T0ntOoHRw/rQxS+Nxf9dQl63GKJ6tUa75wc+P9KOe+8dQVSLRP6Y/hfFA0cxcoQr299dSkFk9etG0b+9+9VtHUnLeG5OJl17dCaytY74XxdC9AT6xnhw9PPP2O4cSUxUKKodv/Nbejj33z2CGMl2XjR2T2AyHy400lbnPH57uvKXeQX7P3ib5ba9GNQvHNs9f15t1/Mwn077jOMdR3PXyG5ot3zNtxcimTrpVuLalbDlAxP2tHHDrjJUFb/mf8LJ9mOZOCqMgnXvM3uTHZF3TmFw4AXmfp1AyH33Mrq/Mwc/MdVeCZvff4tlul4MGdQDpwM/8c4vcNuMRxnX5QLfV64y6FHKkhfnk3NNLKoxrrGMbswNlj/8m0muVPA10GNwGfu+/JqdxnTSqoBl735GvGc0fWM6It3/PR/9CLf891HGGHLUr9Yw1HyYhu2mYm1GIzEBkJWVT0m5BvRbQr5cjDbuTm7vq2DjjIUWxCmVDZbE3XB1SXUeHkf57tkDtNWP5QofLdBit0x+/s8n7HLvx10T++GfuoSvdrVg/KRRDGh9kXmmNOZ7hM8va7FfD3dKjPk+1I/TX880Pt4Mx82NkVydWrVYr9kbmPlFBt1v7Y1n/DvscJ9IV8l+4ksi6dO7O+1bSK9dtVIRNxNzjbd+HjJYSXSNNo3PX12y5/DMahfuHDuU/u2l7P3yKdb73MOYge248N3nxudSwxg0lbm4Op86Rbn53GyxXpuPy8ITQUAQEASsTkCfXNlyPp+nNpwTK1dqQVe/bUgpscNJZkeEl4Lj2aUk5pWh0upq0Zq4pZLAG9EBPBTujZdDY9kWcvPEpkbJFXK28MFju2l7pzvxc7KJMJlcmYdi3P2MGRGBj7SU3PRCUDqhlGvJ2fUVTyxWMvGe2xgaVsi8yb+iGjuOYUPaIcs2dV0Lrkjj3FKe/iWVnv2HcEtPP2wL89DInXDI3cJ/3zlM6J0juSW6NQ7nVzHzlUOEPDiW4S2P8N9fjdyTsYbnZhv59/I9fPbY5ZeVDml8+fQGvO8dw60DQnFOWc3MV/YQfP8ERna9yE+Pz0M65j7G3RKBx+mfeWiuLeMnDGeI+0FmvG3Cnj7BuFYuxql4aZqH9Lb7GDeyC2x/mye3+jJl3BgGtsvk94f+QDduPMPD0vnyAxPttb/A188a2HhuOa89d5iI/9zOCMOkQKw/WpOxMGDcSPRv+cP/peTKr4fTKHZyQFrBNppH3nmAoSFJfDvNQI/Za3jNVFxaHeb1VxIImzKecf3a4njm38scx1flWD254mEm1uGp/PiYCY10vsxcn1j55DsOeffllqExdPC0ofCiBWMhYyszDbVpKu7XJFcMeJQZbPGp0IoFWozK4/cn/0Q77D7uGNMDX+0uvv3Pchwn3MGIAcFITI3jisRrte1E1X1nLx88u9H4eOsXgtuVrGQjEamBGRbrVVtA/IIv+XbedrKcY5j8YFfObsygVVdnTq9ewoZjOmIeeoK7+ne8umqvcp4wNtcEVuNqmFzxOcVHJuavWyKy+OW5jfjeNZah3fP48/m1eE0cw6A2yXw804K5q6nMxdX5ND7pNIhFFuu1QawTnQoCgoAg0DQI6JMrW1PyeWr9OeLFtqA6BU1uZ1uRVNHoRGKlTiCB53r4Mb1rC3zEtqC6oqzx/TVLrpxfwQtPJxBxbwuOmU2ubKfVQ7cxqG87XGzUpG79gx9/X8LOc+W4u2o5Jh3EK0/fWTW5MrQDmt2mrjN48VflcnjzYlYsXcO2czLaD7+Hybf1Ijh/IQ+/+BuHUgpx1J+ToikhKz2Au957hUkDAsjYYeQel1KOGmtLsqdi20PFmRIBe3n2uRNEP3EXY/UvqZrjzH7gT3S3386wXrn8/qSBr4kGK3gc1zPNlD1DO+Ndeb5QxUvT1TZ0Wz9i+u5gpo4eSFybDP6oTD61O8zLr5vwr90RXnnZwMbKJNjU0QyssuKiFYUmY9H0kyuGZwSBIx6+7jiV7+QTA74uZ+bwoKm4tDnIC7+WMPqO4Qzv4ovMJMdqK1fMxToql9/+Y0IjYXrmOez98X3+LevC0OHD6dbSBYmtuTFjEKfEuTxsqE1z9lZODdX05pJfPbligRYrkivbaPngGAb3a4cLJ/l9ym+ox97OMHPj+JrkihHfz1bzyXC8DWlE5zIZmWotf1nVoSrKJjO7ELW9M2UJs1hZFkvbiws4Lo8lwqeMNXsdGXJrDL0qV+1Vj5vhXFOdq2FyxXEjj5mavwYHcPyzZ9jX6j4G+57k8x3u3DW6P30kK03PpYZzV1OZi40l9Wr8p7L53WC5Xpuf78IjQUAQEASsRUCfXNFvB5ouDrS1FlLRjhUIzIgNZEpncaCtFVDWuIkaJVcKdn7BYwsVTBjpxsGvThP0wG0M7dcOecIspv5tx/g7R13eFmTw63TqBt7+7zaU/WOJi2yF67lFvLjKkbvvGVk1uRKWxffvmrrO8MVfh7q0gPzcfAryEln/2wK0MZMY7n+C12ZfpMeAXsSFelxe6SLDxdsTF0cplBm5J64LXrZG/r1LIX8+e9mHNom8+/QBOk4fy6i4Nrjk7OCj6Stwv3cCo3pmM/sJE8vxHTYy/RtT9siwrzxhtdohn7ot/2NaRXJlQNXkStujvPKjifZyN/HaMwY2Zm3hvcd30+6R0QwyTK60TeZzk7Fo+skVo2euVD9E9fRcHjIVl8xVPPd6Ij2n3sot0UE4XcNxO37GNG8u1urdfDbd1JYNB84u/Jp/strQt19/IoPckOnP2jA7ZgzilLKalwy1aSru16xcMbDHkE+1rU8mtViRXFmG08S7uXVIJ7zVB5g19W9k4+9kRFgW35kax1Vecr1JM+Z7dZ8Mx9vgjnja13iOq7cbavWyWpLAT7OOENSvC9r188jsNoq4SBkrn96K330D6R3bGie9B9fouPpWTBPadE/gDVPz1+D26Da+y8tH2tC78F+yOz3AyD59CM2eZ3qMOBrMXTSRuVgkV4yOgVrptd5Gk+hIEBAEBIGmQUCfXNmeUsCT689yQKxcaRpBuwmsnNknkPs7e+Eul4hSzPUcb4uTKyWpO5k940fOdp3I/cNkrHnpJ7IHTOaece3I+v1F3tzXjoefuO/a5EriPzwy8xiR993J+G4KDv38Mu/s6cCDT01iRHgh8yd/RcnwuxnR8QxvfmrquhbIL4Mp2PsTnx30ZdCAGLp7pjP/7a/J73M3w6Md2TzjB1IjxzB2RE+cT8xm5l9q+twzkp6qFXxv5J5Yp3jmnTTSVkQxc565/AIaDatfmMHuNuO5f3wM0q2f8vp6D+6ccjuD9Q/tpl6c2+ey4GXj9gwMNyizamlyZYCUDW+aaK+jlvVvvsH2lmO4Z8wlG1/5tJChb0ytelZIwAGeMxmLq4zrWYMmu7P84f96Z64YJBNUx/nLVFw6FPLvSzPZ12Y8k26PrsoxMoffHvmOLGOaNxfrVqf5xuh5GAPpkPIHP8W3oN+I4fTp4IW8MuNmdswYxEmdwr+WxP2GJFc+4mT4FJ6YPASfxB959i81o+4dyzCXHTz5rolx3OokX1WwGEHb4kX8acx39Wn+MTXe9Ct9GnHZJ8v1Wil5NUmLP2UZvekf2w3d0udZ73Y7Q9qrmPNbFr3HxhHTpQWy6yVXgpP53pQ2OxSyxAxP+wsreOPDJRzda8ttMx5jREwobhozY8Rg7moyc7FIrojkSmP5oybsEAQEgWZHQJ9cOZZdwkOrEtl1obDZ+SccapoE3ugdwIMVZ66I5Ep9R9BscuXqGRZ2OPgE0z1uNGOHRxPiI+X82q/5cPY6TtuGMKa7jKVJbXj4/pHXJldUSayb9TU/rT5AjlsYw4e25Oz8MqL+M5ZBsR6c/H4mny8upNe0W/E8upYlG4xd1xqXy2S0JYls/PN35izfzdliF0IH3c6DE/rT0U9B2ckNzPnzb1bsPUeRYzC9b5vM3UMiaCk/z2Yj97R3y2TrHCNtOSYYrDZoid2Jjfz++xxW7kuh1LU7oybdw9jotniptvOxyYMk3VGdMG5PkJvBgZWWJleGtkd51lR7dpSe2sBvv/7JyvgsfPv3wmGlLf1eGEes4WqE3hL2mIzFVcb1LUJT/Vn+slqD5AoqikzGxYaSExv5+ZffWHNITauuPuRsVjLq9XsZEutP1moTmg8zE2vbXVe3mFU5qyUal/Vv89GCo2RplciltpfKRUc/wjv3daBg+a8mxoxhnDQUWxL3G5JcWYOmYwknTp8mrdiPAfc+yIS+HfGTpbLelMbCUvihYrz0w+HAp3xpzPcHBtKxdI/x8eZg16hLaluu1yuZYr79MZH2/WLoEeaHffJqvvvsD1YfU9P5julMGRVJkJvkks/mVq50ciHFrDZNzF96nppzLHv9Bb7K7ssz/7mDvqFu2JodI1fnriYzF4vkikiuNJY/asIOQUAQaHYE9MmVpPxS7l+eyNbUgmbnn3CoaRKYNSSYCSEeOEob8WGFTRPtda02kVxRkZ+WQW5xKeqKJmywk8pROrviopRjb2uDpjSXTH21D60EF6WEYrUUF2cHHCUqctNLkbgqcdCffYKG0rxssvKKUNnKcXFRoCnQInNT4qiwQ5WfTVauCrm7CzJ1Ebn5xq7Tt1P50VCan0N2biFlWnsULu64OyuQ6rdTaErJz8kmt7AMrb0CZzd3nBVS7G1N3aM13pZNKTmGPlxptxydRImbhytKmT22upKq16nyScvTn93rgKPMHhuT9hjERVu1DUpySC+V4Kp0QCHRkH+pQRz0y/G1pvzjqu9FKiROTkhKbFC4K1HI1ORd8cWWcpOxMGR8Xd3UywWWv6xe0qtK4YazkwKJYeXuanwrvjIXF00pedlZ5BVrkWgP8/OLh+kw7TYGxLXB0ZTmzcUaUxqRY1ucRXZ+CfpiQVc+jh74ujtgU5xrYsxUi1OlL2bjbnBPdR6G/19FKxJMalGhpeBiCUjVFJeUoEKOq7s7TgoJdjZmxvuV9hXYlOaQY9R3JxS25ZfHcbXx1ohXrejjZ7ler2SKycnVoHBUIJPpEx2l5GZmkV8KDm4euFbMtQbXGs5J1eYarUXaNMZTTXHmRXJ0jri7OqGoHDyWzF36ub0pzMXX/E2ql+mr0XdSY702eo+EgYKAICAI1D8BfXLlfEEZ9y0/zdYUkVyp/wiIHo0RmDW4NeNDPXCU2IltQfUsERPJlXq2QnQnCBgh0OAP/9VXC4goCQJmCDS4XkV0BIEaEBB6rQEscakgIAgIAmYI5JWqmfjvSdYm5SEqCAupNDQB/SKIH4YEMybEHbm9WLlS3/EQyZX6Ji76s5hAgz/8G1v1YrH14sKbjUCD6/VmAy78rRMBodc64RM3CwKCgCBwhUBmcTnTViey/GweZRpRRlhIo2EJeMrt0W8LGtraFamd4XL+hrXrZuldJFdulkg3QT/Fw38TDNpNbLLQ600c/CboutBrEwyaMFkQEAQaJYHsEhUvbjrHvJM5FFTZ690ozRVGNXMCwc5SPujbisGt3ZBf2V/ezJ1uRO6J5EojCoYwpSoB8fAvFNGUCAi9NqVoCVuFXoUGBAFBQBCwDoHCcg0f7Erh+0MXySi+dFql+AgCDUUgylfJe31b0tPHCTvbRn5gYUNBuoH9iuTKDYQrmq4bAfHwXzd+4u76JSD0Wr+8RW91IyD0Wjd+4m5BQBAQBCoJaLRaPtt7gU/3p5FaqBJgBIEGJTCitQszYlvSydNBHGbbAJEQyZUGgC66tIyAePi3jJO4qnEQEHptHHEQVlhGQOjVMk7iKkFAEBAErkdAXzFo9dlcnt+UxOGskutdLr4XBG4ogekRLXgq0pdAZ5lIrtxQ0sYbF8mVBoAuurSMgHj4t4yTuKpxEBB6bRxxEFZYRkDo1TJO4ipBQBAQBK5HQJ9c2Z9eyPS1Z9mbXnS9y8X3gsANJfBhv5bc19ELV7nkhvYjGhfJFaGBJkZAPPw3sYDd5OYKvd7kAmhi7gu9NrGACXMFAUGg0RLQJ1eSC8qYtPw0W1MKGq2dwrCbg8DXg1ozIdQDpdROrFxpgJCLlSsNAF10aRkB8fBvGSdxVeMgIPTaOOIgrLCMgNCrZZzEVYKAICAIWEIgt1TNY2sTWXI6lxK11pJbxDWCgNUJeCvs+WpQa4a2dkMmKgVZna8lDYrkiiWUxDUNQkA8/DcIdtFpLQkIvdYSnLitQQgIvTYIdtGpICAINFMCBWVqZuxIZvbhLLJKRcWgZhrmRu9WTx9HZsa1pLefM/aiUlCDxOu6yZW81G3MObyYpblnOauzJUDRjbHBI7ktuA1eCsv3ctWlHVXqKmYkxOPXZixjg9rgVb3b/OPMOfAncy4eI0PnTc+Ae3i8cwTBTtKqUNXn+GfL12yyGcRDEbF0dpE3CHTRqWUErPvwX0pm8j4WHl/N8tzjnNKWIbPxp6fXcO7pGEOEpzNyW0vsymTbtk94N+UoJ3RGrpeN4qPo0Qz2cueK+soz2X94Gb+d3cAmVR42Ff2OYnJ4b8LclEirVEnL5dD+OXx9dhvbVDYEO43gicgh9PJyQ17lOjXH97/PKyk+3N1zNMO8PRFqtiR+N+4aa+u15MQBCtatpfzoCXSlZSDzw67LUBwGR+Pk74SdXS18KUsi+4dZlHqNwH1gT+TuxubwQgq2raBw/RY0qRnodHJs/HojGz0a1w7eSKrckkf+8r8p3LQNTYENNsHDUE4YjFOAK1XNU1Ow/CMKDvigGD8Sp7Ye2NfCfHGL9QhYV6/Ws0u0JAgIAoJAUySgrxj02+EMZu5KJTGvrCm6IGxuBgTGtHXl9ehAOniISkENFU4zyRU1ifGzeP7EajbkZ1CgKacckNgqcJG6M7DVk7weEU17l2oJjGs8qWM7+fHM2vYFH6aomRD1HI+164CvYZfqFJZv/YiPU1twW7ch9NDE8+OxTUi8H+aJLj1o63T1ET/z2Cym7E+ke5f7mdquPS0kovZ3QwnPkn6t9/Cfy/7dn/P66Z3sKMqlQFNGGTpskaCwd8LNsT//jb6Pcf7+OF0vwVJ6hFlrZjIz9SjnjDmhuJs/Bt3NWF9vZPrvy1NYvuMT3j27lwNlRRTqNNhU9OtMkOsdzIy9jUHe7pcTI2qSD37FE4eOExw8nnG+9iQc/I0lqj48EzOSOC+Xqy+kuXt5b/OnHFbey1Pd+hHhIkGo2RJV3bhrrKfXPPLmf0XB2l2oLuZdSqzodGAjAYUSW+++OD50N66d/ZHUKMGSR95fH5P37ya0MS/SYmw/FNUz1WUp5Pz8FQU79qHJLUKn1oBeWfYO2Li1Q3bnNDxiOiBz1A8UNYXrZ5G78AT0GYdLJzuK5/9JGbG43DMcp1YuVA4nbfY+Mj75gtJWd+N1axwKT6HXG6dEy1q2nl4t609cJQgIAoJAcyagP3flcGYxU1efYXdaYXN2VfjWiAnM7BPI5M7euNdgAUQjdqdJmmYyuaJKW8lrO77n+xwXxoZO4N42bfGS6ci/sIFv4uezotiHqb2eY2q7UFqYya/UpR1V9l5m7/qWj1MSOK5py7MxL/FEteRKceLv3LdnDnKfZ3gpog+himQWr3uTd9I7Mm3QfUzwa4GjPjTFx/l54/ss0Y7kqV5D6e3pUO2X1SYZv2ZttLUe/lUpS3h85w8szfVnfMfRFauuvKUSNPnnWHXgWz7PSMbe6zG+jx5OH0/llRdCo3DTlzNl67fstxvJSxGxhFdf/WTrjK+DM072dtigJvHAJzx2+F8OaPvwWNdbGebribToUr9fZVwgOOg5PurelzB9O8WHmLXhQ74qjOXt2HEMa+FIcvy7TDp6gh6dnufp9mH4VyxPKeXQjreYftaZ+3rfzR2BASivlxRq1kppHM5ZS6/q0/+SMesXSlJ8kd06CqdurZEpJGjzz5G34EdKDpzHJvxRPCYNQRmotCypVpZF7uJvyF+xAXVGETYj3sRnXPXkSin5Cz4gb/F6VEQgHzcW504B2NsWULRxLoVrdqOVjcT56Ttw6eCFffFhMj76mMKyGDzuvw1layXFaz8gZ8EJbEc/i2ffzsgcLuk1f/5Mcnc44TDxLlzD/RHbgBtes9bSa8N7IiwQBAQBQaBxEEgpKOO+ZSfZklKIscXNjcNKYUVzJaDfBvTj0Dbc1s4duXjQarAwm0iuqDm2+0UePppAQOsXeD4smk4uUuxtQKMq4kT8h0w5ugmfgNeZGRlLe2dTP5/Wsh11LscP/8P/Tq1kWW4xDrocLuiCmR59bXLl1O5nmXQ0lZiuL/FkaGf8pGoObn+SB0+UcEvv53g0OBQve0g++AkPH0ojrtsUHmzTDi+9M+LTqAlY5+FfzbFdL/LgsRN0CH2Wpzr2JESp17INOk05hfm7+WLjZ3ydGcQzg6YxqWUrXM0kKjKPfs2dBxbRouWrvNElmnZKMzoqPcYP697j7QsO3NP7ER5u0wE/qT022qv9fp8dwnNDH2aifyBOqYsZt/0HUhRT+SJqIN3dZajPzOGW3X+gc3+Cj3rokzASyNzCa1tnc9FtIk90jaGDk1gF0BiEbC295i96ldwFJ7EZ8RQeg7sjd5ViW6FXFdqMPWR++iXFJ1uheGEq7pEtq20rq05CTem5XeT9OYfS+GNodRJ0pUXYDHv5muSKNm0bGZ9/RfFpD+RTpuAa3RG5o15bGrRF6eT88l8KNhchefBFPPt0RHZxKWmf/ExJ8IP4jB+AwluK5thc0r/+C1XYdLzH9EHhIeFSu79R1vFOvEb0Ru4m9Np89NoYPBE2CAKCgCDQOAjklal5eXMSfx3LIq9cv/JTfASB+iPQzlXGh/1aMaCVKzI78atr/ZGv2pOJ5IqOspKLpJWrkMs8cZfKkRjE6PyB95h4aCWtg9/mtfAo2ph8waxdO4kH3uTpoxvYr+7Fg+FD8E2ZzccXNIyOuja5cmzn40w+lku/7le/q/y3/vp/C+mAT1k8n2z8lN1243iy50Ai3eXmVyc0VDREv1UIWOdltVKDahzknrhJZRVJwisfXRar17/IM2fKGd37BR5r1x4fM0cJndj1DPcfy2Zwj+eZ3rY93uaOHUpZwu3bv2efzTi+63Mb/b2dr+pOV86+bU8x9WQSvSPe4v/aRxCY+Q/Dd/xMnuN0vogaQDc3KZy/9G/5yul80WsAXd3K2bXtDV5LDmRy9B2M9vdBIebPRjFyrKVXbUEGmkI1Ns4e2DnIsKmi12yyvn6Vgg1lSB79PzxjQpGZ25mZspqLP/xJ0cFy7IbegYPbEUpWrkfd7ZlrkivFaz8ke84K1GFP4jV+EA4+coO+dWjyMtAWG9h1bgFpn/1KScijV9s6s4ALn/9KWcijtKhYGVNG7h9vk3/IH8eJ43Hp2EKsWmkUagXr6LWROCPMEAQEAUGgERDQn7vy86GLvLfrAmfzxbkrjSAkN5UJE0LdeSUqgFB3hSjB3ICRv+6BtlVsUxeSfHolnx/8gwUlXXmh72QmBFhwTkV1B6/Tzun4b1hVGkhYq0g6u0vYt/Ulnk4sZngNkyuDe77E9LbtyE14k0dPypnQ614mtgrEWZye3ICSs7zr+nn4T2Xxqld54ZwTDwx5giktg3EzuRglk/VrX+LJZH8mdgxDXrCHtTmJnNE608lpAA+HDyHKxx2Hywu58o58y9gDf2Pr+X/8r2d/wlyrZmIyEj5hwsGlSFq8cGlVSsHia5MrSf8wfOfPFDtP59NeA+hUtJLHdizHIfB+HuscSbCDfvuR+DQGAvWj1wtkvf8mBduUyF6ejkf31uZXriRv4uLmfGzbh+LULhDNkZ/J/mURqvCnqyVXCsn96RXyVmVh98DzePXphEx2HWWdvTa5oj21gPQvf6Us9FJyRZK/moxvVqKOvhfPwV1RKGt0SExjCGuztaF+9Nps8QnHBAFBQBC4hoD+3JXtKfk8uf4cBzKKBSFBoF4JvBntz4NhLfB0kIjkSr2Sr9qZhcmVFJZv+oJPLxzjZHkBztLh/CdyHKNaBeIuqcnLnWXtqMryKEWGQiKr2O+/cf1z/CexyGhyJffIN4w7sJw2bV7mpbCeBDlUvgC35PGBU7hLeYEvtoiDPxtQY7Xuuj4e/lUpi3h0+48sV4/km/63M7yFm+kqJpWH2V5IplgqQaspplCtP+jZFrmtEndFBE92n8YkfSUtCZzc9SyTjm2iXduPeS08+poVXpqzc7ll12wKnB+7tCpFksDMdR8sUXKhAAAgAElEQVTxl/o2Pu1zC329lGQe+h/jE3bRMfT/eL5jK5J3v8WrF0N4PHoCt/h6XWdLSK3RixtrQaBe9Hp6KRlf/kwpI3CfNgbntm7mV+GpS9CUAnIZtva2lO6eRdZPC40kV5LJfOctCnc6I391Oo6emZQuX0LZ0UR0ahk2gX2Qj7wFl/ZeV6sFFe7j4jufUOQwCu9JI3AIdKR0+2dk/bIb3cin8RoQSOmfM8k7G4LzPeNwDvHETmQCa6GsG3NLfej1xlguWhUEBAFBoPESyCxRMXXVaVacyUOlFSevNN5INS/LXKW2fNw/iNtCPHCsWbWD5gWiEXhjWXKl+ABfbZzNwrQkktTppNk4EOl1Dy/3Hkn0NSVizXhVq3byzSZXtMVH+H7Du/xWGM3TsRPoq9vBezt+5JTjA7zYKxrp8fd5rPLgT5ciliZYULK5EQRGmFAPy9b1lai2fs77KcUM7fp/PNexC0Hm9thcPsz2r1w37mg7hrvbtMfPUYptWRq7E37n7fOHuCgbxccDJjLOpwXJFVvWttMh5HNeCe9NcMXJygafy1t+rmwDclWRsGMmU08Vcku36UwNlLJj5wzeyejIU3F3M6hsI8/t24J720lM6xBE4dG5FpRsFkqqLwI3+mVVm59A9jdfU7inGLv7nsKrfzjyiqo9ln9KTCZXzpL5+tsUnvTGvpcEXdJR1EkX0ZXqa8TZgMQRW9e2SA2rBemKyJv3AXlrC5Hc+Qhu3aQU/fguBUntcXrwThR2m8n9dhva/vfg2b8V5ZvmW1Cy2XJfxJV1I3Cj9Vo368TdgoAgIAg0TQIlKg3v7Uzh+4MXuViibppOCKubHIE+/k683SeQ7j5O6A+2FZ+GI2BZckVbSk5JAUVqNWpNDvvjf+DtpKNIPKfycdQgeno4WnaGSa3aMZ9cQaeiIHMfc/f8xfy8JLJ0XnRtMZzJnePowiHe3n754M+wIM4mfMYnFpRsbrhwiJ4NCdzQh//ceH7a+Q0fnT+Gh8+jvNNzBL08lVXPY6keDnUhF0ryKNDa4yZzwVUqQ6KfwHRqikvO8u+WGbx2Ppn+4e/zfKdIShJqmFxxk6AqTWLr3r/49vwBDmp1tJH1ZULECIYG2rFny0w+z+7GtOhRhGb8ybOHLSjZLCRVbwRupF612Qlk//gdhTtOQO+H8LhjGI7+Smr69/O6yZX9Z9DJJNiEjUM5LAalryNo865WC6I3js88gFt4ABIbHdrCZPKW/U3BjgQo0YF3HxRjhuHS0Y7C796nILMrLnePwCZpLgWLrl+yud6CJToSZ64IDQgCgoAgcAMIaLVaVp/L5YVNyRzOKrkBPYgmBYFrCTzb3ZfpXVvgp9Sf1SeSKw2pEcuSK1Us1FJacoTf173HB2kePNz3Ce5vHYx7jbfSW9rOdZIretv01VdKcslWl6JCglLiirtczf4db145+HNQ2Vqm7rOgZHNDRkP0XYWAxS+raat4KH4+m/MyqhJ0mcx3PfrTx73qkpHii9v4as+PfHchjUC/e3m56xCivV2R1fRNtUpvGrIOf8vt8fPReT7Hpz37ITv+tPmVK5fPU8nTH1ZbeYAtWspL88gsL6RIC3I7F9wVSlRnfuOBffF0aD+JR1vC0u3/s6BksxBUfRKwWK8pa8j4dRGlZ6rpNew+vMb2Q+5XUb/4ykeVsp2c2bMp3puOTb+JuI0aiDLAFdta7LG5bnJl72F00VPxuP0WHFu7YyuxxUanrxaURe7fb1Gw5ig2I9/AW1/1x0U/6WvRFuWjKSgEfWEEmTO2LkpUx/4k66cEGHovHt11FHz1qQUlm+szWqIvi/UqUAkCgoAgIAjUiEBmsYr7l59ibVIeGrEzqEbsxMU1J6Cws+HzgUGMC/UUW4Jqjs/qd9QiuaK3QU3Ctid56EQ+g3q+yOPtOpitsGLaakvasSC5YqQDVdoKXt4+jxKfB3g8vCc2R57nfgtKNludsGiw1gQsfvi/vL1mRfaFqn25P83yuFEM83a6/O9q0o7PY8aRhczPLiU2+CGeDoujq7uyjomVS81rk/5mxM5fyFc+VpEsCUz+igkHF+Ps+yrvRsbRoeJl9Oqn8sBbidcLfNijL51d7Y2zUqewdP0MZhVG81T0aPpqNjLBkpLNtSYvbqwNAYv1evkg2OITaVW76f4ffKbcgkNL5RW9lhxYQO7fiyk9UYrd0Cm4DY/F0UdZq8SKvlHTyZXzZL79FoW7LmL3wKt4DeyK3LFKmSLUh/7k4qy/KO/82KVKQJ4mSmWpU8j+/F0KCqNwu3skSvvNXPz0+iWba8Nc3FN7AhbrtfZdiDsFAUFAELgpCeSXqXh/Zwo/Hc4kQ2wNuik1UJ9OR/speSs2kChfJySiBHN9ojfaVy2TK6Xs2/w0U08VMKjnteWRLffKknZqk1zJZOvmt3gjvR3Tet/BCD8vzuyyoGSzubK6ljslrrQSAYsf/tUFnC/Jp0hTbW+rnRsBDkocKyYaNYkHv+etI0tZXOzLxE5TeCQ0ghAnfZlx6yyfyzv6LWP3/43a45mKyj5huQsrDqw9J5/MTzHDifIwXJGg5sjO55hy7BCdOrzNK52709rBuB2Zx77lwf2n6dplElP1paLTF1hQstlcfV4rBUg0U4WAxXpVFaLOyUenqqZXuRv2zo7YVNS9V1O4/ifyFi2n/KIPkrH34d4vArm7DNs66NV0cqWU3N+fI2/ZGWzveAuvgRHIq50RpD42j4tf/05Zh2nXlHE2BFGy5weyZ5/B5ta78YgNRXZhkQUlm8XkW9/DyWK91rdhoj9BQBAQBJo4AX1J5i3n83lmYxIJompQE49m4zf//3r48miXFvg7iS1BjSFaJpIraazZ8hn/S9UxrPtD3N0yGA/DH9XzD/DRxvf5OM2bp8yWr7VGOzVPrhQn/s0Te9fgFPQgj3fSl6u15VjF4aK59Ot+NRlU+W+XSjZ3oIV4vm8MmrxigzUf/jNP/sGLB+awurgDD3e/m7uDOxAgl9Soekny4c957tQ2FF5P8EJYT0KcDFeipLFy/X95NvECcRGv8XzHCFoSz4drPuDLzNY8328qd7cKxKny/NHyU/yy9i3eOu/Mw4Of5MFWbXA3llspPs7PG99nvnoYz0aNIMbLEbvqB+G6SaFayeYIV5FcqW8xW1OvpQfnkD37b8qyOyC/605ce4UiV+pL69XNK9PJFR0lu74h66elqPzvx2PScJSBSoOztNTkL3qD3AXbYcTbeA/rhdzZiDHFJ8j87H8UyYbgMX4ojv6O2Jy7fslmhb68lvjUKwFr6rVeDRedCQKCgCDQBAhkFJczfc0Zlp/JpUzsDWoCEWuaJrrLbPl0QBCj23qgEFWCGkUQTSRX1Jzd9wH3HF5HqnQAz4ffwYTgVrjJdBRnHmTu/m/56PwB5J5P8Un0LfQ2eaCtNdqpaXIljVXrZ/BZdlce7T2Gwb7uFeVqr1uyOcCPKqvgG0V4bm4jrPbwn7mNt3Z8ze85oUzrNYE7goLxktpbdgizQQhUKYt5fPsPLCrwYmLYQzzWviutHKVoCs6x6sBXzDyzleOyCcyKu4uR+jLJFLFv+1tMPbGHXOXtzOh5OyP9PZEWnWPV/i9468x2ytym81nMSGI8nYzak3zwEx4+lEafbpN5qE0IXvY2ULjnOiWbu9FSUce38JtberXy3lp61aZtJ3PWdxRdaIfjpNtx6doaqcy+zokVvVOmkyugKzpC5scfUHQwC9uo+3EaNRinIL0u8yhc9wf5C/9Fld0Fx2en4tatJRULbKp9ijd8TvY/adjdMQmPXu2QSvR6vV7J5gjkJlZt1SoQ4iaLCFhLrxZ1Ji4SBAQBQeAmI6DWavlqXxqf7EvjfKG+8p74CALWJzCmrRuvRwfQwcNBHGRrfby1atHktiB12RkWbXqb15JPkWHvhItUip2tDq26lLzSHFwdbufN6ImM8vfBseJgxRSWb/qCT9M0DOk6lXuD2qD/MbLm7VT3o2bJlbyTs5lSefBn+874yy69AVQp2dx3An01O3hve2XJ5gF0c5PpC46KTyMiYJ2H/1IObX+NaSc2s6NcgaeDM0p7O6NVVsaGvMKjoV0JVEBi/AxeTNyPjeeTvBYeRUcXvZiLOJrwNU8eWcU+jR1OUgVSWxt02nIKSrJREcnjUY/ycNtQfKR63ekoz0vgpy3v80FaKkUyF5wkdthUXm8/lDf7TGJiy5a4GjuctDCeTzZ+ym67cTzZcyCR7vJLCRhd0dWSzZGXSzbvuFqyebS/N3Ih5npXsrX0mj/vv+Qu3oI6X4GtmzN2UuOnhduPexH3mC7IHKFw/UwKVsWj6fI4nkN6Inc3vhLEXHJFX3mt9MQasr/9mbKkAmyUSuwqdKxBW5iLtsQH+3ufwHNQV+RO9tfOl/kJZHzyJSXet+Expj8OLeSXrjEs2XzPI7h1kVL0w9WSzS4dvM1X6ar3SN4cHVpHrzcHK+GlICAICAI1JaDT6TiYUcwjaxLZk1ZU09vF9YKARQTei2vJpE5euMn1P8KJh3+LoN3gi8ycuaKhuPg8CceX88eJtazIP89ZnQ4PSXtGBY/n/va9iPB0R2Fne/kh+yxzl7/Jq8lqxsYYnsNS03bqkFypfvCnt8vVbR+GJZvzk8jSGpRs9nSxyoGmNzhWN13z1nn4T2bBitd5KTmBY9c5sX1y2Oe8Et6bYEcubyPbjo33DINKPvpkYS5nUnew+PAS5l1MIF5dgoNtKyI9RzClywD6+wfgKZVcXYWi113ucVYfWMCP5zawqTwPG1t/enqO4sEuQxkU4Ie7PuFyTXTVJO7/iIePlTEi6l7ubxWE+5WzNnRmSjb7m2jvppNPvTtsHb2eJ3OG/mDZg2i15l2wn/w/vIdEIXeC/CVPkzt/B5peb5o/D2X3LLJ+Wogq/Gmj1+nUJajSjpO/8l+Ktm1Hk5kDuGEbOgiHUUNxjmiDTCk1sopGTeGaT8hZXI70nom4R7ZCciVhaFCyeWcCFBuWbPZDaiJ5VO8BvMk6tI5ebzJowl1BQBAQBGpAIL9MzYzt55l9JJPs0mrnrNWgHXGpIGCMQLingnfjWhIX6IJUHGTbaERynQNtdajLC8krK6RAq6JcB3Y2MpylLrjJZNhXOVhRRUHRPmat3YBH6BhGVmxhqPSzJu1UZ6OluDiDiyotjnIP3KRS079y6l9ki7PI1znirnCsSPxU+Rgt2Wy9A00bTVSbiSHWefjX6zKLTFUZ11uU6SLzxkOmqNjuUF56kW27X2aF9k7u6VK1ko9+9VZhWQF56lJKdVpsbaQo7JxwUzggv5JsNAiCTk1JaQG5qiKKtBqwkaCwc8bd1PUVt+ooL80irdwWZwdnnO2rb2MyXrLZwb4y2dlMRNCE3LCWXjWZWWjLrqdWwNkbe0c5NragLbxI3oLXKVKOx6NvHAp345WndKW5aPIK0cncsHdywMbYiimdGk1hAdriYlDr6yvbgUyJrbMSW30i0OgPI/oESjaaIhtsXZ2x1W9jqjr5Gi3ZXFHquQnFuDmZah29NiciwhdBQBAQBKxLQH+w7dbzBTy98Zw42Na6aEVrwIzYQCZ39sJTYexHL4GooQjUslqQcXOLE/9iWnwhQ3sMZ7S/OMOkoYLaXPpt0If/4sP8sGE2eb53Mb59FwLFGSbNRVY3zI+G1Kt+22PWx79T3n0Cnn3CkYkzTG5YnJtLww2p1+bCUPghCAgCgsD1CKQVlvHCxnMsSsylSHWdJanXa0x8LwhcJtDSScIHfVsxLNgdhb2RQ/AEqQYjYMXkSi5bNv/OCacY+od2JkhhZE9+g7kpOm6KBBry4T/z6Hd8mxHAwA6xRHo6iTMhmqKA6tnmhtRryb4fyUn0xykqGkd/J6NnCtUzDtFdIyfQkHpt5GiEeYKAICAIWI2AWqtjzblcXtyUxOGsEqu1Kxq6uQk8FuHN4918aeUix1actdKoxGDF5IqGouJ8tPaOOEikNSpx26iICGMaDYGGfPhXl+WQp5WjlMnFeTyNRhGN25CG1Ku2JBetVoatXI6tsa0+jRudsK4BCDSkXhvAXdGlICAICAINRiC9qJwn151h2ZlcStTXOQCwwawUHTcVAn5KCZ/0D2JYazfkYtVKowubFZMrjc43YVATJyAe/pt4AG8y84Veb7KAN3F3hV6beACF+YKAINBkCKg1Whafyub1bec5nlPaZOwWhjZOAlPDvXm6uy9BLnJRIagRhkgkVxphUIRJlwiIh3+hhKZEQOi1KUVL2Cr0KjQgCAgCgkD9EbhYXM7/bTjHotM5FIuzV+oPfDPryc/RnvfjWjGyrTsOErtm5l3zcEckV5pHHJulF+Lhv1mGtdk6JfTabEPbLB0Tem2WYRVOCQKCQCMloK8ctDE5j//bmMTBTHH2SiMNU6M36/96+PFoRAv8lfoKQaLeYmMMmEiuNMaoCJvEyhWhgSZHQLysNrmQ3dQGC73e1OEXzgsCgkADEEgpKOWNredZcCqH/HJNA1ggumzKBEJcZbzdpyVDglxRiFUrjTaUppMrqlT2LF/P3sR0ip3b0HdgHzoFuiPTV3sy952hq9Zoo7I91Tm2LNxAhl9fYroG4e0Aqux4Nq3axdHUfFSubavaaC3k1vDBGm2Y4KBIXsW/W4+RkqMy8NiFzsNGEBXqh4u9tUDUfzs1evhXpbF/7Tp2n0ijyNabTrF96dXBH5cKwV7+GNGQwZek7V/Pxr3HSc0vB2Vrogf3JbyVBwqDJgqOr+HfRBeiIjsRpBchKlJ3Lmft/kTyFGH0H9qTEB8nJJpUtq88hWN4R9oFeKKwJj4zvhYcWs6/O06Qkqe+1KNvFOMGdb1sq4G35saOyfY19e+rNbnd4LZqolezc5fF86sZzTeiGJr2VWXRmKsSNnNj+JrvGmBs3mCNWbP5mujVmv2KtgQBQUAQuFkJqDRaDlws4vF1Z9mXXnSzYhB+15LAS738eCjcG1+lTFQIqiXD+rjNRHKllMR1/7A124/O4S3RndzCAVU7BsR0JcjLxsx3hq+Q1mjjylsxydsWsHTjIWy638Po3iH4KbPZt2Ah8dp2dI8IoPzIWg7owhkY3YUgT5mV2FnDB2u0YZqDj6SA/KIyVJpLp49n7lnMusyW9OsfRXt/pyZdtcnyh38944XsyPGlY3hbPIriWX9IR1hcFJ1aeiCtIKMyoqGrMtEkb+afHUUEhIYQ7CUhZc9adhW1ZlC/7rT1ccQGFdnx61mxeS/HJD24Z1QUIX5KKDjGv/+ewqlDEPZnd5PjH0ePTm2QnljCuqyWRES0J8hdhvUq0Jv39cL6n9mQ35qITiH46TNrEgdclAqkVU4TNzd2dKZZumWwul59tdIwrqdmLNfr9fibmnurz6+mNO/IeVPjod5jaNrXwJJd1xlz1QNnbgwb+U5X32OznoRmpW4s16uVOhTNCAKCgCAgCFBUruGzfRf4Jj6dC0WGP4wKOIKAaQJ9/ZW8ERNIT18nJHbWe6sQzK1PwHhyRXOWdb+uoygkjqhurXFN38ifa3Jp1z+Wrq2K2Wbqu2A1+//ZhbpdD8JDVOydU8c29CsPJKBJ28GincdISTiHY9RdDNMnV3RHWPTnFjSdBxLXrTU2R+bx9wEHegyMIbyVG5IKVhrObVnAXm0Ivbp0wN9FQnb8Utamt6Bnt9ZwcjubDiSSUWqDc1AUg+LCaOmhuPoi3BQ4KA1EkR3P0qUncYzsRWRoAM72TXsvnsUP/8XHWLbgJC5du9El1A8HbQkFxVpkDgpkEjv0FIxqyICdTlVEfgnIFHJk9raoTq1k9poC2g3uS4+23uTvWcCG4+Bsn85RdXtG9e9+KbmSvIFfdtvTs2cYXhdXsbYghKgOjpzdcBRpl250bueHk61hHOqoSbO+FrP/nz845dmX2MhQ/JQm4l9gZux4pbPaFMu0zcyuka/Wn7Aac4sW69Uc/4A8NpucX72RVwIwpwPVSZZbLYZ11KsZX8P8pJSYGXP6dWGGH3Nj2Oh3OTUdm41ZXda3zWK9Wr9r0aIgIAgIAjctAZ0OTuUWM3XVabalFKG9aUkIxy0lILO14ctBQYwN8UQpFYfYWsqtoa4znlzJP8iCP4/gGhdL9/b+OOUeYN5fB3GK7kdUYC7r5pr4rpMPksISdDIF8rJjLJ5TxzZkEuxsMtizcBO5Ld3I2plAWdsRDNInVxzS2TJ3ASeUPRgcG4J671yWZ7RlYL8ehPg4VLxQg46SI8v4Y7+MnnE96Bhoy/HFf5KgjCU2IJct+3MJ7BhKsLeGI+t3oQrpQ49OrfCoXPjSFDhcSRBoSN74F1uKQ+jVM4zWHrLLDBpKWnXv1+KH//Mb+GVHPu7qbLKyc8nVehLefzA9QlrgVJFlM6Ehw8RUNXNz9/zDnAMyeg6OIayVG9rCbErUEkpPr2DBaW8GxkZeSq5k7+fvFRdpHR2G48kVHHOMpq32OGc0wXQJD6Wlm7RaHOqoSXO+2p5hzezlHM0rpxywdQigR79+dA32xNFwe5jWzNhR72K2KZYFNfW17hpoSi1YrFdz/B1Os9DU3NspEJfKv6nmdJBuZjzUOIZ11Ks5X6/M05eiXH3MXUqQV37MjWET35ULvZobPxbrtSkNQmGrICAICAJNgIB+e9C845m8tSOFU7llTcBiYWJDEpjU0ZPne/rRxk0hDrFtyEBY2Lfx5Er2Lv7+6zReA/vSPcQPZW4C/8zZhTRyEDGBF1m7wMR3XYJwv7QHA6zRhr6Z+KWsTvOiW1dnzixdTVrgsEvJFaWGouQ9rFy1l3PZhaikfnQf1J8eIX44Sa7+Yq/LP8iiuYdw6tWHHgEFbJwXj0NMLD1cElm0PoPAzr3o1qEF9uXFaCUOKCoSOlb04YZzuGxr6UmWzzuEIrIn3UL9cK6yWsJCNTSyyyx++D+3hh//PYS6ZW/6hvugOrqZLclO9Bjah7BAdwpNasiEwwXHWbVgO0XB0UR3a4u3gy3odBUTWm7CP8w55smAyuSKtpDjG5aw5ch58mzbENM/kPSDmXi3diD91CmS0jX49x5M3/BWeFw+vKVOmjTnq0MiC+fuQxXSg54dPCnct5Yd6S3oPTSaTgEul1dz6X02M3ZS15pm6S/lTA19bWSSuqHmWKxXc/wLdpueew3nV3M60O7jN1PjoRYxrJNezflqME9jZMwZrrsy/XfAzN8Ih5qPzRsqkEbWuOV6bWSGC3MEAUFAEGgGBNKLynl7RwpzjmWRW3b5nLxm4JdwwboEOrrLeSM6gMGt3XAUh9haF+4Nas14ciU3nn/mHMdzQCyRV5Ir+3DoNYDegTmsnWfiu7CWuFb+Qm6NNgoOsXz5GZy6RBLRtpwdvywmtTK5ojvOmsW7yfPvTHi7Ftic3saW885069uTDv4GL5K6fA7Mn8tJ91giXc+w/qSc3tGRtPfRkRS/nd37T5NSCJ4dY+jbS791yOB8DGv4YI02zHG4vPqi4NgS5h9xpldUN0L8nKx4xscNUp4FzVr88K9/0VyRRau4OKJCWyDL2Ms/84/iFtufqIA8tq42oSEjK1c0uYdYt3wHaa7diO3ViZZusirn1lyTXEGHqqSAouJyNLZySo6uYI86hBb58aTKQmjvnkd8opQuvSMIDXClYnjURZPmfA31guIybGQOOMjt0KZvZ96C4zj1Hkxs58CrY7PAzNhR7+ZXUyw7BqAor6GvFsS5uVxisV7N8Xc8y2JTc6/h/GpOB47HmbfaxHioTQzroldzvl6ep6835jD7d8DM3whlLcZmcxGjBX5YrFcL2hKXCAKCgCAgCNSMgEarIym/lMkrEtmWWlCzm8XVNwcBnY6vBwczPtQDJ6k9ovJy0wi78eSK6gQrftkJkX3pFdYSt6yt/L7oPIH94ogMKmDzbBPftfPFsfLnRiu0UXB0MXNWHiK91A6ZREdJXiFqe0faDriLPo6HWbe3nPb9Yols44kkcx//zD+EstcAog1fJNGRufdvFpz1IqjsCLkB/ekd0Z4AZxs0ZcUUF5dRXJTCvo17UIX0p3dYEF6VBxtYwQes0IY5DsO66SsnlXJyxe/sl/cmupvet+Zx0JHFD//p2/ljcSqt+sfQra0Pity9/D0nAceogYTZHWDFWuMausTu6kBVpe1h1epDFAR0qTijJ9BVTpVzYPVbF6qvXDEc56UnWbksCY/wIHQJO8kPiiIiVMeevw/jEtODMP34qLi+Dpo042t0Z4Pkpr6b3D3MnXMM5z796N0hAJfLsig+/i9/bjYxdrzOs2yZcZZV2rfY16YxEVrDSkv1apZ/SAk7/rBgfjWnA68UK8ew9no162vnQBwzrz/mzM1/0fIE1m+xYHwLvV4jcUv1ao2xIdoQBAQBQUAQuJaARqvlr6NZzNip3x5UKhAJAlUIPBzuzTPdfQlykYvtQE1IG8aTK7p8Di6ayz7bLsTFhmJ3eCnLk1vQt19PQn11HDL1nZ/T1fMlrNCGtsywEk4q2/9Zy0XfPvSJ7kJrzW7mLzyKLHIgfbsEYnt0BXM35BE6fCA92vngYLCmXJu+hbnL4klKtqXrhFH0CgnA5uQqViU6ExYZRrBTJpvnrSEntD+x4cF4VyZXrOCDfpVCXVma49DGQ4q97QU2/7KesrAYIsNa4Vb1sIImJMeqplr88K9JY8vfiznjHkXfqGBIWMKSww70GtKHzr4SSosrqylV1dAldpf7LE1k3cIdFPpH0LVLW/ycpEYrLZlOrmhI3bqEXZpQunVpg3rnHBIU3enZMp8tW/NpFx1Jp6DKykVQa02a8TVckciKnQUEdY2gvZ+C9O0LWHzSmehBMYS1vLxqBtBe3Mrc+SbGTjDsm2ecZXiQO9KKcVUzX5usAGtouKV6Ncu/nQOnLZlfzekgsJxdVo5hbfVq1tfAYnYsuv6YM/t3QFlGccn1xrfQqzEpW6rXGg4DcbkgIAgIAoJADQicLyjj8/ZL+zEAAB2cSURBVL2p/HY0i4wSsT2oBuia9aW9fBx5rXcAfQKdkduLQ2ybUrBNlGLWUX4xgXWrdnE8LZcyeQu69xtw6TwTqY2Z79LYXlktqIMfipy6tnGpWtClzznW/Ljo6rYgRSnpR7awYedRUvPK0Ng6EtxzELERwXg5XqoQc+WjSWHLnIVsyW3NqFtj6RDgDGWpxK9bz56T6eSrbXAK7sWA6AhaezkYvFQ3AQ76rS3Fh1ny22Gc42LoFuqPU9MuEnQlbJY//GsoTT/C1o27OJqSQzGehMf1p1enQFzltgZaqKYhpT7Zcqm6lX/pTtZsOsiFMpnBuTu+RI0bRNcgbyoXuJhMruhLMq+6QEBEGO1be2J7cTfLV+7h9MUyPCOHMrBHO3yd7K/aUmtNmvHVvoBz+7ex9cAp0vNV2CgDiYiJITLEB2epwdgM8aD0pKmxA2XXY1lTX5vSjFgHWy3Wq8bc3GWLyuTcazi/+iDLNqV5nfVjWFu9mvHV9uQi5q8xNebUxF/5W2Lm70CVrX3Vx/flYAq9GlW1xXqtw5gQtwoCgoAgIAiYJ6DR6UjOL+Pp9WdZfS6PMo1OILvJCbjJbHkntiXjQj1xkRu8O9zkXJqK+yaSK/qft8spLiyipFyNzlaGo/L/2zvzGEmu+o5/666enmNnZmd29vCud71mjb0GGxYWc1laJzLwBwQpQYIcBIgSkyAFEoUgQgJKyAkKJMrxR4iiHCACikBWEkXBSTCOL2yzDnt4WXsve2ePmdm5p4+6XvR7r6q7Z3Z6Znq6q6ePX2l7u7rq1Ts+71c19fvW773KwrVj0aLqPh+5ufhtQTQxrGhAHiWhgPJWw4J6MiriIPLzWFrKoehHgG7CzfahxzFx81yuIQrzC8hFFnp7M7BluEIEb2kBSwUfgdBguln09TgwVx7cBhwQFbE478GgVw/bZkfMt0InUE03/5GP/NISckUfQrfR09sL1zJW2MJKG/Jx7fHHcGXnq7FvNAvD8+Av+6NmoWegF5kKpvIpumegJ+PGdhSf6lERC0sRHNeGRa9/pj5ZWELRB6xsH7JuxUTJ8pB6bLJaW4Uc6raYK8APBDTTQU9vj+SgodzWA3t3ol+sce6sx7LmtrbL5bC+etZir2teu9a4vib2Sn24TV/D5hveh5u312ptFcV5LOSqnXMCE/G5KdtaetvVzX8Hyr1WZR/bK4sr9Z3afDQTYAJMIFUCNP/KyaklfPSRC3j22lKqZXHmFQR2jeL3Xz+CB4dNFGdu4POnQ7zhwCDeOWZi6eo1fPKZafxgJsAH33wAHzzQh1H5wN/Hc5dC7Bq2MaTl8NePjmN81xDeHMzi6+dyOJWrn/AfvvUW/NxdIxjusaDzRCv1A21yDtXFlSZXhItjAisJ1OKsbo5eAS8+eQrG/luxa8cw3A6J+FmdRTe1dXPWUO9RbK/1Eqw8nu21kTRXyyt9e027BZw/E2ACTKBzCNDrmb95Ziqef4Vfz9yMnr3nyAF8do+Pb1wy8a79NorCxkExj29eNfHAXhMXnryMP7+8hPmsjUHbgLlrDJ87pCNnZLBrZhra9iwuPRtgcG+Eb784gX8fz2Muqq/mNM/KJ47sxP4Bl4WV+lBu2dEsrmwZei54PQLp3/wLePkiNNuCaawYSrZe5dpufze1dWs6h+21kdzZXhtJk8WVtGly/kyACTCB+glM5zz85fFr+JsTk7iW8+vPkHNYk0BmZAf++K2jePuwDWf2Bk5bvchcG8fv/XAR9x/Zi4MnJ/Cl8QWckrlk8ND9e3B0cRLfdofwS7f1416rgO/e0GBcu4ovnp7DM/MC9Qzqun9Pn5xn5eiuPthGZ7ycpBtNkMWVbuz1Nmlz+s5qm4DgarYFAbbXtugmrmRMgO2VTYEJMAEm0FoERDz/yhefGcc3zk5juhC2VgU7rDYP3ncbfnkoj6++ouGB27J47bYs8ufO45PPz+EtRw/g8OlJfHl8ASep3bfuwVfuNvHw8Wt4ZCrEkGMgM7gdH7/TxfZ+B3tsA/lrV+OhRLX32+FhF58+uhsP7h9En1MaC91hxLujOSyudEc/t2Ur+ea/LbutayvN9tq1Xd+WDWd7bctu40ozASbQ4QQiIXBhtoBPfe9l/OelOeSDOseZdDivepr34WOH8PO98/it0xHe85ohHHFdDMxfx+deAt59Vz/E9y/jT15ZxFkAx958Gx7K3sCfPjeHp6ZVfMqxo3vxvsDGnQct/GhKx+H+Aj719BU8eiVfU7VGMyZ++77d+MlD2zHkWuBpVmrC13KJWVxpuS7hCiUE+OafbaGdCLC9tlNvcV3ZXtkGmAATYAKtSYDeIHRuJo+PfucCHr+ygKiesSat2cSWqNXA3t340n3DeGO/BSc3gy+c0fC223rxukETmLqO35i28S6zgH86PoXX33ML3nRlEl98aR7/5wEYHMUfvSGDE6dzuPOuEbx7bw/s6av4yPcm8L+TGx/S5RoavnD/PvzUHcPY5tAEti2BhitRBwEWV+qAx4emS4Bv/tPly7k3lgDba2N5cm7pEmB7TZcv584EmAATqIdAEEU4MbmEX3nkIp69zm8Qqodl1WNNEzsyJvpMDSIMMFEEsraBXhOIggBXIx2DmsBsIYDjmHD9ENN+hCKJXYaJUVdDrhjBdkxsszWAjsmFyNfwOu0/O3Yr3n/HMAYcjlhJpY+3IFMWV7YAOhe5MQJ8878xTpyqNQiwvbZGP3AtNkaA7XVjnDgVE2ACTGCrCNAbhJ4Yn8evP/oyfjjZgHf8blVDuNxVCfzOfbvxC3ePYkfWhsZjgTrGSqqKKzTmLz95Hpi5AAgNsDPwdBceLBR0R37nIx0011IhAooRUAhQ+i23xfsi6FADyDSIeF0g/h1vl/s0lY72CKEhknMuC/ohQ+IEbYmEDJnKmBqyli4/ffE3rfeaOnrj31ZcrAHIY0o10AAdVINSLcrrgsY2xrM9x2F4cS1UbYSsSLwOLAUhFr0QC/ITYcFX68k2enc9NVG2SjYstp2KdcoSug6hEQNDMoo0ar+GUHLQYOgG+kkZdS0M0McxMeQayFqApQGGpr5NPf7E26jtqy9JRWqINVyWtPxDrlXs21iOGnR97Zmwa7n5j6IIuYvfR3TpCWj+kuItq5X0clJJKleDTrZGS6lblHXEh8U2oI5N8qJ+VLZA20uHx9t0aRvJdhKtgzAi00UQb6cwzyCkNBr8SFqztGtKR990DNkLWWBA30KAjpH2EYcJJtGC6hqs6lfJW6aN7ZRsXqfzSdNg6pq0Edpmym3qm34bug4jXjcNOjdouzqGKBnxsZQvbVeYVMlUXhKuSnWn+pbaQvWX7aC2qXWqXhgRF5VWtbPcdspP5hGfm0nDE/ZxL8l8YgRqXf6nqe9kZ0VoZbIqz/hVQi7VphU7RHzZEhEyOw/hjnuOoX9ge9UzqhZ7DaMQZ049jetnn0RYzCUFNe0PC13/1luUZYmYbQXXm0nJa/RGI1krzFle5xLyZVtOSlbnWrKovlMnIf1JkulL1+jkPEjOe0qz0RotJ5HY2Np8VrejlcfQ+XPzWbo8Vdlc1+8T1R9xumrti0Jkxw7hrnuPYWBbY+x1PVvh/UyACTABJpAOgWIQ4dnri/jE/1zE8xMssKRDufm5fuZNu/GRu0exs9fmVy43H3+qJVYVV7wgwKlHvwbn5NfheHPSCSsLEmpypYIwUYSJojBQFCYKwkBebjPkPg86irARaiYC3ZGfyHAQmC6E6SCib91FZGWgWQ5gZKBbtM2SDlY+EPC9AvzAQ94PEHoFeIEPqpseUikRbC2EKwIYWgQbAZUGExEyCODqIVw9QtYI0aMLuJRWC+DoApYm4GiRFCQsLZT5kBChhT6CKJTOL33KTi4Q0W9yJiscxpLwIjUg5TySU6zuf5XzSoIHOa/kpEqnVTq08brUVTQIg7jZyAkTi3AwjwzmIhuzwsaN0MVU5GJRuCgaGRT0jGQpDAsZ20Kf46DftdGbcdHnOvHHRp9D+2z127HgWCYMw5TlGYaql2MoYYYW+k4cC3oDGK2XRSlIPokcQt/JJy0LrcVZ9fwAP3z8XxCe/BZMb146VpqI4MOEp9nKTYyASANCTZfiYMlxE4BHNistp+zsRTDg63SsEvqkkAAdnmYhSsQZCJDlUH50rEpTwS0WC0ngUOMoSTpT4gb9V+KZsC+lL/cFiRyUnGyIjpNCCNkMNAQaWbyOUAo1sVARKX2BRIxE+JCSodIpY5dZtUdykd/KYUvSSzuOf6hjYyFS1lnIc81AEIsrpEIoAVG1UdU38f0SG5J7NA2O8OX5Rm2ncqQAFDvslWNNyzao8qUakChmaGXJq/JNdeqcUnVVYlEiBClmkWYg1O2SkJSUneRBtZCMY29fiVGUYYTMjtux9663Ids3VNXca7HXIAzx1PGncOGFpxB6ueY8saDrEl2HRAhb+NCkErWK1rQinS4tOlkUI3VcOT+TrsEikqJHIkauBqokSpK4RuehZseimICvm/DpXI0FtiL93YCp7FPT4WsmQk29Mp2sh845L1LnXKCZKGp0Tqv20D5KX5Yr1hNalE3Ja3VZd11Nb5NiEwmTRnzhvFmYU6XS/y7U3xwl/q1CRLZNgxn5IIZSIqqSjo6mNBZ8xb4KabL/bWP7cd/r34btg8MNsde0rvGcLxNgAkyACaxPwAsjPHd9ER//70s4PsFDhNYn1topfvONu/CLr9mB3X0srLR2T22udlXFFXLMzr58CZdeOQ94OTjw4QgPlvBhCQ9m/K1HAYyoCCPyoYcetMiDJr99ICgCYQAEBRq8prxbEQJRGHu68bbkN+0ToXwyV3lTTDfWpRgTPY7FkI6TUXLq1HrsoulG7Nhp0HTpygIyKkaPH3xqKGo2AqHBi4BcROKQLiMHSCyivCxdg2Vo8ls6h3QzHTuC8mlk/DRfOs2xQCKjAMgB1JXwQPsq75OrPWiU7Q09xckvQBC3yIeIAogwREQsw0D9ltt8Fd0AEz459rGwtSQMLIQ6FkMdeWEjp2eQ15UYU9AyCKwMTKcXdqYPTiaLrJtBj5uBZVnSelxDl04DNcC2TBXxQM6wSZE0OkzdhGUoho6uQ6e+0A1Ypi7bS6wMkwQKokDs6X9ywAzp2NJCvUH/XIdeXdYPJy57NfOtxVklIeDMxDzOTC6gGCYSiXJAEkeHtpNop5bydvpFESVkCze/oV49Eac/bBSBclN0i4id+NiZsokB2Y5OLEnA0pBssw2V1jGSSBJlY5KxQccRw3L0kU12FEfLrHTgErtST+elolByLJMWUnVpN2kkFEUmo2QiyHbSOrWJXhZHkTMykkYIFIM4mkYIeKHa5lFEihQaAV8KNolbp6LIqA3ULnnOyGiXcrvoXJDtl0KFDttU6/SRPKTdUB6qR5L2yx6qCPaifdX805LtVJxgpfNuWXdXxCQkGVbxecsmQs67gGvZGOhxYZEqWWWpxV4pz/l8AQuFgrTJ9Vz/zV3eqx21Mt6peu7lGJLyOZOcT7LSUgsoWVyN1VT9kfTrSqknueaXM11+ziYxISv3q/pV9HUttdpgR2ww2YqrzHqcS2SrJ5SwSuE6VdO5lonBbKZh9loLQk7LBJgAE2ACjSfgBREuzhfwsf+6iMcuz0ufhZf2IuDoGj77lt34wB0jcigQ+Qu8dB6BquIK3fwvFgMsFsP4uWVyQ57EahCM5ImmGkqTDOEpxeaTmEI3gsnYATnugR47BtBIbCExgUSFkMQD+i5KYQYRHRfDpmEyukmSBYRhQBi2EkukgmHFHhiFX9ilYUW0rsSUOByDslKhN+VwAKHLKBQaypSXH006j5EgR5eGHQE9lgbXVIfJe9oKh2zZe7KW++vLrKTykLXMRw2xoHYrz1fzBUQQQgsKEH4Bmp8HAvoUSh8t+U37pTCTh4j3a1LYIqZK7BIk1oQ+aHsifpFTnY80eEnXxVEMxMWPhQYankV9GEQa/DjSQboA8VAO+ay14l5fdbGKsEgiEqgvyEJkZAA53yJCtO8tOPKOhzAydmtVLLU6q2SrNByrIbOqr+g4wiAdyVjsSCqd+Dnyt9I44paWxQ6VtuICKs+JeFtJNajmYK/317PGC3OFQrGsRKnEUBvj/OR60oZyGWXxqSz3JNvK50flELiKJ/EqrKHk+qq11R7Ur9fmei7EN/Oq3LJqyQJwLE0OxyOxrNpSq70uSXsNlL3W2I31EEjr2FqbUHsvr19CI1BupF6V1n9z51X+QdhIbg3uEbJXM7bXJCxxlSJqsdcG15CzYwJMgAkwgU0QoIdbL03n8anHXsYjl+ZQYIVlExS35pCxHgufuW8X3ntwCMM9HLGyNb3QnFLXEVdCLJGzelNdlFu2IgiglGrZLBDJkAN5N5qoG8nt6PL5IlQGiZMXOxyJE1qVR+XtdMUz0NLm8vNQKV4sy7Z8i7zyBrl0S1xyOmtzgNZ24ZLGrHbjnWwrR+ssbzq5spRGDkJRApf08KltcvCK2ifDFOJQhYAEliIQxNExJGJJEYbEl4ISuuL5P6RDHYUyQkb2RuJg02+Kmil1OhVDUUYUfaTqLJGLEDqFtyfbSGQRESjCqTSDgoiQGzyEkcM/jp6BkYY5qySuSHstKWHNOYlWlrKG1lZzharpecszWt3pXNZXNZRcrf7V3MT1Xd4aCl+RdJPTZqxTYG01lpErpoZ+12ysuOJF0l7p3iiddm6ee+seWb3vmi1j1GZFzSOahr02r/ZcEhNgAkyACaxFgAQWeovQX/zgKh4+N4sZCk3mpaUJ3LM9g189shPvPDCIQUeNDOClcwmsKa4seVEpEqBsCDXcwsbDKMqDMwjkyliOjcZ2xJ0QR1Ks3SWrP4tOZBY1Xn215ebj4oEtpXkkUn3CLIUMVaJaSmENsXRRWefVhZnlW8tiVlliUpEo5XD/iighmX2Sw8r8Y0GtItZAcSynU/RoGFA5cj3eUtpAaUj8yJgW+u0MzGSY1yrdUcuTVXIoyvYaz2lSw3lbg1XXkGtHBCSU2rsWo07+M5GGs5rYK9nszeJ1TSbGiZnAMgJp2CsjZgJMgAkwgdYhQPNBXpwt4KsvTOLvTk7iypLfOpXjmiwjcP+ePnzs3jHcv3cAAzYJKwyo0wmsK67wzX8rmkAVNzcebbJcnKkUTKoJWcvzS0toKMlFQsCx9HiYRfU3Bm1GXGF7bUV7be86peGssrjS3jbRyrVPw15bub1cNybABJhANxKg+dquLBTx+PgC/uDpKzgzne9GDC3d5p999bB81fLdo73I2mpCfl46nwCLK53fx+u0ME0pZfWiKaApvWEWHAnQ9SbdYABpOKssrjS4kzi7EoE07JXxMgEmwASYQOsRoCFCs4UAp6Zy+PxTl/H4lUX5MgJetpbAsGvg00d34z0HhzDWa6uXgWxtlbj0JhJgcaWJsLkoRSCNm392Vtm60iLA9poWWc43DQJp2Gsa9eQ8mQATYAJMoH4C9MDSC0P8aDqPvz85iX8+O42JHA8Tqp/s5nJ401gWH3vdGB7Ytw2Drilf7sFLdxFgcaW7+rslWpvGzT+LKy3RtR1ZCbbXjuzWjm1UGvbasbC4YUyACTCBDiFA87BM5jw8eWUBv/vkOE7f4GFCTe1aIfChwyP46TtHcM9oFn08v0pT8bdSYSyutFJvdEld0rj5Z3GlS4xnC5rJ9roF0LnITRNIw143XRk+kAkwASbABJpGgKJYCkGIF27k8FfHr+Hh87OY5bcJpc7/3pEMfu3ILrx9Tz+GeizYPAwodeatXACLK63cOx1atzRu/llc6VBjaYFmsb22QCdwFTZMIA173XDhnJAJMAEmwAS2nIAfRrgwV8DzEzl84ZkrODGVk2/q5KWxBDKmhg+8ejvef8d23LujF72WwW8DaizitsxtHXEllK+3jXganrbs3FatdBo3/0pcYXtt1T5v53qxvbZz73Vf3dOw1+6jyC1mAkyACbQ3gTASKJLIMlvAP5yaxNfO3MB1noulYZ167JY+PHTPGI7u7MVwxuJJaxtGtv0z4siV9u/DtmtBGjf/HLnSdmbQNhVme22bruKKpjRhOINlAkyACTCB9iRAbxS6vuTh3GwBXzkxgX87P4s5Hiq06c581TYHP3PnCN65fxtuH8ogY3K0yqZhduiB60auLFLkCoeSdWj3b02zlLOqYyBjwtSrz6L94osvYnR0FAMDA+tWNIlcYXtdFxUnqJEA22uNwDj5lhJIw163tEFcOBNgAkyACdRFgOZi8aMIlxeKeGJ8Af94ehJPX11CLojqyrebDt7ZY+JDd+/AO/YP4PZtLgZc8mH0bkLAbd0ggTXFlZwfoRBEoJMSPDRog0g52XoEBAQsXUOvYzRUXGF7XY88798MAbbXzVDjY7aKQBr2ulVt4XKZABNgAkygcQQoiiXvh7g0X8SJyRz+9sQEnr62iHzAT9GrUd6VtfC+Q8P4sX0DeO1oFkMZC6am8dwqjTPLjsupqrhCLaWIFXoKxgsTaDQBeu27RhenNTKuJXKF7bXRPcT5VRJge2V7aCcCadhrO7Wf68oEmAATYALVCYRCoBio+Vievb6Ib56dxhPji1j0Q8YWE9jXZ+E9B4fwrgODuHM4g0E3fgvQWo4L02MCFI4iWD1hQ2hRArWKKy3aDK5WlxBge+2Sju6QZrK9dkhHcjOYABNgApskQJPe5oMQ44s+jl9fxL+em8Z3Xp7HTKF7RZbDwxl8+O5R3Dvag/0DDrb32LB0nSNVNmlj3XgYiyvd2Ott0ma++W+TjuJqSgJsr2wI7USA7bWdeovrygSYABNIj0AyXIjeJjSVD/Cdi7P41tkb+NFsEcWw80cwbHN0PLB3AO+9fUjOp7JvwEWfraYuoCh7XphALQRYXKmFFqdtKgG++W8qbi6sTgJsr3UC5MObSoDttam4uTAmwASYQMsTIJGFpoRYKAZ4ZaGIS/MeHn5pWoot1/MBOklnsXXgyFgvfuLgEO4YcnFoqAc7ekzYpg5D40iVljfWFq4giyst3DndXjW++e92C2iv9rO9tld/dXtt2V673QK4/UyACTCB6gRoyJAfCUzlPFBEy8V5D/9xfgaPjc/j8oIPrw1fJdtnaXjNSBbvPjgk51HZ2+dgLGuhxzJgGRp0jlLhU6IBBFhcaQBEziIdAnzznw5XzjUdAmyv6XDlXNMhwPaaDlfOlQkwASbQSQTovSYU0eJFEW7kfMwUQ1xb9PDdV+bw7PUlPD+Rw2wxRCsOHqJhPQf6bbxhLItj+7Zhd9bC9h4Le/oc9FYM++GBP51ksVvfFhZXtr4PuAZVCPDNP5tGOxFge22n3uK6sr2yDTABJsAEmEAtBEhoERDwwwiLXogbhQDThQAvzxdxYa6I564t4cxMTg4n2orXO49kDLxqMIPXjvTg9kEXh0ey6LcNjGRM+bYfik4xNA06zaVSS8M5LROogQCLKzXA4qTNJcA3/83lzaXVR4DttT5+fHRzCbC9Npc3l8YEmAAT6DQCyRwtXhiBPnPFAHPFEIEAzs0UMF0M8MJUDudnC5gqhJjI+VKMyQWRnNul1oXmSdnmmBjOmBhyTdzS72Bfn439Ay5uH8rA0YEB18SgY8A1dGQsQw71oQ+P+KmVNqffLAEWVzZLjo9LnYDneTBNE7qup14WF8AE6iXA9lovQT6+mQTYXptJm8tiAkyACXQ+AUET4lIzBVAMQzkBbjGIUAwjOXQo50VyHhfT0DBTCCSQG3kf814ko0pyfgjH0OWH1mnojmNoyFqGjDzJ+2HpLT4DjiH3W7oGW9fgmDQJLQkpkN8cmdL59taqLWRxpVV7huvFBJgAE2ACTIAJMAEmwASYABNocwJJlEvSjDCSMgyCSCAUQkaXUBoSRdQ6faP029A1Oa+LjEKR30pE4YUJtBoBFldarUe4PkyACTABJsAEmAATYAJMgAkwASbABJhAWxFgcaWtuosrywSYABNgAkyACTABJsAEmAATYAJMgAm0GgEWV1qtR7g+TIAJMAEmwASYABNgAkyACTABJsAEmEBbEWBxpa26iyvLBJgAE2ACTIAJMAEmwASYABNgAkyACbQaARZXWq1HuD5MgAkwASbABJgAE2ACTIAJMAEmwASYQFsR+H/CwX1aGCxaLQAAAABJRU5ErkJggg=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7" descr="data:image/png;base64,iVBORw0KGgoAAAANSUhEUgAABFcAAAGxCAYAAACne1nFAAAgAElEQVR4XuydCZgUxfn/v3PPzt4H933fNxIOQRDkCIIoiHiARoNBQdSYwyvGfySJR8R44hEDBH8IYhQ1akRAiYqKohAhHHLJyn3svbM7V/+f6tmB2d2Z2Zmd3tnunm/n8YnOVle99Xm7urq//dZbBkmSJPAgARIgARIgARIgARIgARIgARIgARIgARKoFwEDxZV6ceNJJEACJEACJEACJEACJEACJEACJEACJCAToLjCC4EESIAESIAESIAESIAESIAESIAESIAE4iBAcSUOeDyVBEiABEiABEiABEiABEiABEiABEiABCiu8BogARIgARIgARIgARIgARIgARIgARIggTgIUFyJAx5PJQESIAESIAESIAESIAESIAESIAESIAGKK7wGSIAESIAESIAESIAESIAESIAESIAESCAOAnWIK0XYseJPWLKvJ2bNnophnbNhjqOxeE49veN9rFnzDj76bz6MLYdg1g03YGy/Nki3Aji+Bav+/ire/uoIsgdOxbU3TMbANtmwn2swdD/K96zCQ8+8jW37Cvwlu83CvQti66ds18rV+GhnCaxdJ+KGW6ZheMcmcIj66rQrCiLlO7DioSXY130WZk8dhs7Z0XtArcyi6LVyRdz52Lx2Dd54azO+d9rRuucoXHH1ZRjatRlSo0dZtz2yn75H6+lDMWRwC6TWfUbtEkrUUZ92eQ4JkAAJkAAJkAAJkAAJkAAJkEBcBMKLK+X52PR/z+KlNevx39xr8ej9szG2Vx4scTVXz5PLd2DZfY/i87xLMGPiQFi2PIHlhwbhmhtn4qJu5fj8r4vwrnsoxo/uhJPvLMPXzS/DTdMvQa9mDiBCP3549zbc/UFTjJsyGRd2zobVloWmuRlw2EwwRGNq+R68+fxz2GgYiqmjcrD3uVewufN0/OqG8RjQ4gw2RbIrmvpFGV8FCk6egcuWhawMB2ymqCwD1Mos2n5Xldt2sgxr9pzBl8dKcdrpRsdMO67tmYdx7bKQaTPVUdtpbHnhcXxkHowLB/dFqyw7nPvewctrJYy8aRrG9W9VPxEkVKuyn1ywZDrgSDHDGGM/5eJK1FGfdnkOCZAACZAACZAACZAACZAACZBAXATCiCv52HTfI1h+4BiKDubjcNur8dDvw4srRQfex6plq7HhYBbGjGiLbd9sQ9dJC3HN+MHIK9mCNX9/Ff/66iTSelyMa26eiiHtm8ARiMhoMQQdXXvw2df5sAyfhduvGo2uzWp8968SGCqtmcjOdKD400fwyydPYOStt2Jm9x/w2P0vAGPvwNxpQ+Bcdwv+sKEDZsy7CZP6evBV2H4U4dslC/HQqYtw++zpGNUhMzpBJRi3rxLFBQVwmtKRZT+MNfMfwPp2M3H73EsxwPAp7rs7nF0t/JEtQUdYhhfasX5xVeTKuHR8/sxL56NYSj/D/YtXIHvUPJl1i2BsCWdWjh0rHsKSfd0Vi3ISwsr9n+bji6MlKPf44PVJsJqMyLKZ8MDwNpjZLTeywFL+Pyy941VIk2Zg8sS+aJZigLdiN95e9DCOD56HSy8ZijaeA3h/1TKs3rAXnnZjgyKP3Mjf9A8sf/0DbD2bhR4XX4Obpw5B+yaW0L+nHqgeuVIUpl75ut8KX9sT2L13G34oaIUx192CacM7ogkUiH6J63bAk0mABEiABEiABEiABEiABEiABOpDIIy4chgfLf0Wvp5WHH72JaysGIm7wokr7j1Yc8+fsd44EFfMGIecvS/ikWUfo/PspzF/YjY+fmwxvm52MS4b1xPl65fgHe/FuOnqSzE4dw+eXbAIbziH4BcLp6DDsTfw5KqTGHHzbZg1ujtyxXKfkEc+Nj55Px5flYsZD9+GSRkf4L6HtqLnTQsx+5I+MG75M+5cXITRC+dixigLvlkerh+H8OaCu7FsTxF8FjMyOgzBlcFLjWKhKV6Y//AkPjzSBpMXzsHEAe1g2fECbvtDOLs6ITM4tCESw/EpWHvPIuzsNw+3XZ6FjQ8+7P/32WPRq2gd5t77FHJ/ej/mXz4SbTIak1kpvn56ARbt7Id5tykT5bToix/x/LYTOFnurtWx4S3T8deL26N/0wgLcHyl+OZvv8PLe63oM2oyRg8fhPY5NngLTsFtzUJqahG+euFlbE27AIMHdIBvxxqsPtUb100dg8G2rXho7Vn069MZfdpI2LlmHYzDp2BYq+N45r0Qv3cvxco7d6L9TRfjopEW7FiyGBtNgzFySB+Yd795vl75un8eh/pOxBUT+gNbluHF0wMx98pLMDxP/C1QRxuEdWcs1ybLkgAJkAAJkAAJkAAJkAAJkAAJNDiBMOKKB+UlLpjsP+LDW3+Hp4uG4s4w4op7/xrcee9byJi4APOmX4DmP76CeQ8sRdMpD+G6znvw1OIv0On6Bbh+Qm8YtjyBXz1TgUl3zMHUPqewdMEivJVzOR5ceAV+Urke8373NzSfch9uuXw4WqeF6nsRdqx6FH9Z9m/s6vALPHbXTPQvXIGFi3ai37zbMHtsL9i3PYUFf9yNAbcswLVju8LhDNOP01vw0uJVyO94CSYNa4HCf7+IlT90w5W3zMK4Hs1qRZZE9IQcJXIQm19ejHcMF+PGay9Fj1PLcFtYu3oiLyjfRySG8+MWVxLFrAmMBSdxxmVDVlYMS6sigJ3+1h68d6AQXkmqVUpEr7w2tRtGh1eUAEhwFR/FwZ3bsfmrz/DF5l0oNHfCRdf+HNNHdUGzkk/w6JN70HHaBFxyQVs4jv8Hf31gF3reNAkXtd6Dx1aeQL9RYzF+UFMYS4vgTUmD49Qm/OHVEL97vsNzt1UJI32P4x93bUaTqyfhktGdkX7iE/z1ge/QZc5kXDzgDJbf9jZSr5iBKRP6IGv/G5j3pgEzLx+FsW0PYQnFlQa/6bEBEiABEiABEiABEiABEiABElCaQB0Jbffj3bn34qkI4krZN89iwUPb0fvnCzHnkt5okv8O5t77jBxNMdmxGs/+fTMOlWUhw2EDKgtw8kxn3PjYfbh2aBlW3r4I23rPxR1zLkGfkg/rjMLI37QEf3p6JT4r7Y8b712A64Z1gX37s1gQJGKYv16MhQ8fw4iFN+Oq0V2QJaflCNEPjxOFhaXw2dOR7rCgZPMTuOOJQ7jglgW4RkTOxJzs1IsTGx/Br54rx7iFN2G8/V+450/nRZ/QdvndGYlhvOKKuplFvpwvfWM31h0qDFnIYTbijWndcHHbzDrGhASvqwJlZSUoLXXCeWwb3vrbdrSYOQvj2+zD/Q8txY4jhXDYzTB6hUjWDrMf+S1mXdQWp7/dgI/XrcemH0zoMe5K3DBpINqke7HnqxC/W3bg6YAw0mYn7rn7EIbO/ykuG9kWGd7vsfYXr0O68jKM/Ek5Xr1jO9r+bBzGjGqHjAPvYu4qF6ZPG4mx7Q7heYorSt/jWB8JkAAJkAAJkAAJkAAJkAAJNDiB2MWV/E1yno+tu4/Iu+vcdXEB/vGPb9Hpyjsxd0p/tDy2BnPvfQG5P/09rmr5JRY/8wN6z5qBSUPaIl1eCmNDVtNcZEjf4bkFVctdai5xGezDC38734bYwadXxQd4/C/L8O9dGZhy+124YcogtE03A4fW4o67VyLn8l/h51OGwPOf+bh7dQ6mzP8FLhvcGv4AmLpFotKvn64m0uQFMvfW6G+k3YSObHgIv368DOPvvhnT2vwXD9wTxq6m+/HwE9ExjCyurD3Her6amCl02d750SG88r9TKKr01qqxW04K/jahE37SImSIk798/vu4/4tMTBvaD4Pb+JcPSZ7j+HTxPdjfYy7GdSrAo6+dxKAR/TBUJDSWS1Rdnw4bJFcZSouLUVJ6GF//8z24Bs7E6KG9kGsK8XsfJ177dVXkSo8f8OydO9Ht5okYN7IdMoq+xfMLP0KTOVMw9oIirFgYtPRnP8UVhS4XVkMCJEACJEACJEACJEACJEACjUYgdnHFXYbjpwrgrHQDtiw0se/Bsl/+Bdvbz8Dtc0cBGx/Hgy9vQOefPY15IzxY+eAynBkxG/Ou6o/Kdx/Dkl1dMP2Gy3Fhy4N4IZy4culAWCrPt9E08zTW/XkRnn/vBLrO+S1uuXoEujW1Qt44x7MLK+98EFvaX425112AwtfuxvKysbjxmiswpG1G1a4tIcSV/E346+LX4R42B7MmdUbB6t/i/33RCdffdj0m9G0OW2BTnhr9rbabUP5mvPj8apQNug4zLmmP/OW/xVNHh+HWG2fgwvbHsSqcXS1MOBklw2riyrVtsf3eB/F6xlTcvXAyWuxagt88uRbtrn4c8xudWQa+f0XZhLYf/lCI32w6jJ2ny2sNkHt+0gq39m+OZqkR9q9y78XqJ15HUbfxmHxxf7RKN6P8wAd4/tHNaDHrakwYasZ/Hl2Fgv6XYsLYvkg9+BqeWOvG0CvG4wLfOryyqzVGDx+CPk2OY8OTy1FwwQxckL4dbx+o/ftFfVx47a4q0WS4B/9ZtBjbO07DVZcOhe3bl/DnT5rgypkTMbLNwepLfyiuNNrNjw2TAAmQAAmQAAmQAAmQAAmQgFIEYhdXarYsVeLw5yuw9O/vYndFOwzvm4J1Gz9Dr6v/iPmXDYZt77tYufrf+HRvAQzNemLC7GswZUhXNPV+i2fCiSs1krO697+OO+9/Hh9vOwF7dhNkpdtgMXbDrHsXYOqwdrB8/yFWLF2LjbtOI63LMEy9YSYu7tkGmeZA1tgQ4oq7DN99uAL/fGc9tud7YG4+EJfOmYWfDumEPHuUWzG7y7Bz/Qq8/vZ6bMsHsroOw6VzpmNsr7bIsnhRuqsuu6pgRmIYnHNl9ihk7nwZjy1dh3x3F4wd6MAH6z9Bz1mLaiW0TTwzJ7YqnNDW6fHJy4JW/O80vjxagtNODzpm2XFtjzxc3SMPbTOEwBZpa2oPyk58h4/ffQ/r1n+LQwUS0lp3x/BJMzFlTE+0zjbAeeBLvP3Gm/jXF3vhyuyK4VOux/QxPdDKdgRb176ONe98jj2eHPSacAXmTB6Bzhln8e1btX/v6thzPufKyBYwHdyCN9a8jve//BHepgMxZfZMTBrUHrnub84vHxrZBhkUV5S6l7EeEiABEiABEiABEiABEiABEmg0AnWIK26UHT+FAl8KsnPDJCkt2oHlDz6KzzNG4crLxqJb5Trc8+j3GDbv55g1tjuypTIUFRShuNwDgy0VWTmZSLWZYazaKthly0JWhgM2X7kcEWNKzUV2egrO6SJiKYerGCdOF8FZ6QkCdX75hsnrRNHZQhSXu2F0ZCA7Ox0plmCBJHQ/PM5iFBUVobTCB6MtHdk5oo/mqmiX6Hxyvg4J5ppte+qyq6qNSAzHtIfh7BkEOJk9xTh7thhOjxlpqRY4y52wpuepgJkPFQontBV0hMAilgWVu73wSoDVZECWzYw0q7EOYSUgXLlRVlyE4uIyiMvHZE1BenY20lMs/sgnbyVKCgtQWFoByexAxrm/eeEqKURBYSmckhmOrBxkp9lhMfpC/45KFJx0wZLpgCNF5G9xVdVbCVjTzl9b8nUfVE5ERhVLSE9LgcPiRmHw36K7BFmKBEiABEiABEiABEiABEiABEigkQnUIa5EYZ23ArvefRHL39qAnccrYXbkoe3YazH38lHo2Sw1JqEiitb0WYQM9elX9ooESIAESIAESIAESIAESIAESCApCMQvroi0J+VFKCwqRpk/NAApmYGv/JGWbCQF36g7SYZRo2JBEiABEiABEiABEiABEiABEiABElAVAUXEFVX1iMaQAAmQAAmQAAmQAAmQAAmQAAmQAAmQQAIJUFxJIGw2RQIkQAIkQAIkQAIkQAIkQAIkQAIkoD8CFFf051P2iARIgARIgARIgARIgARIgARIgARIIIEEKK4kEDabIgESIAESIAESIAESIAESIAESIAES0B8Biiv68yl7RAIkQAIkQAIkQAIkQAIkQAIkQAIkkEACFFcSCJtNkQAJkAAJkAAJkAAJkAAJkAAJkAAJ6I8AxRX9+ZQ9IgESIAESIAESIAESIAESIAESIAESSCABiisJhM2mSIAESIAESIAESIAESIAESIAESIAE9EegDnGlCDtW/AlL9vXErNlTMaxzNsyNxOD0jvexZs07+Oi/+TC2HIJZN9yAsf3aIN0K4PgWrPr7q3j7qyPIHjgV194wGQPbZMN+ztbI/XAfeBuPPPk60kcvxMzxg9EiNfpOynatXI2PdpbA2nUibrhlGoZ3bAKHqKJOu6Jop3wHVjy0BPu6z8LsqcPQOTt6D6iVWRS9Vq6IOx+b167BG29txvdOO1r3HIUrrr4MQ7s2Q2r0KOu2R/bT92g9fSiGDG6BGC6h83UrUUfdlrIECZAACZAACZAACZAACZAACZCAwgTCiyvl+dj0f8/ipTXr8d/ca/Ho/bMxtlceLAobEFV15Tuw7L5H8XneJZgxcSAsW57A8kODcM2NM3FRt3J8/tdFeNc9FONHd8LJd5bh6+aX4abpl6BXMwdQZz/y8d6DD+KZd75Ev4VLcOvlI9EmIyqrgPI9ePP557DRMBRTR+Vg73OvYHPn6fjVDeMxoMUZbIpkV5RNwFeBgpNn4LJlISvDAZvJEN2ZamUWnfXnSnmO7YBrx1vw/LgVUvkZGLPbw9ZvBiydLoLBXpejTmPLC4/jI/NgXDi4L1pl2eHc9w5eXith5E3TMK5/q/qJIKH6IPvJBUumA44UM4wx9lMurkQd9WmX55AACZAACZAACZAACZAACZAACcRFIIy4ko9N9z2C5QeOoehgPg63vRoP/T68uFJ04H2sWrYaGw5mYcyIttj2zTZ0nbQQ14wfjLySLVjz91fxr69OIq3Hxbjm5qkY0r4JHIGIjBZD0NG1B599nQ/L8Fm4/arR6Nqsxnf/KoGh0pqJ7EwHij99BL988gRG3norZnb/AY/d/wIw9g7MnTYEznW34A8bOmDGvJswqa8HX9XRj+ObnsGfn1uLTTuPY+Kvl2B+LOKKrxLFBQVwmtKRZT+MNfMfwPp2M3H73EsxwPAp7rs7nF0t/JEtQUdYhhfasX5xVeTKuHR8/sxL56NYSj/D/YtXIHvUPJl1tYibhDMrx44VD2HJvu6KRTkJYcW5/o/w5H8Nye0EfF7AZIExJRMpY34Na+9pkQWW8v9h6R2vQpo0A5Mn9kWzFAO8Fbvx9qKHcXzwPFx6yVC08RzA+6uWYfWGvfC0GxsUeeRG/qZ/YPnrH2Dr2Sz0uPga3Dx1CNo3sYT+PfVA9ciVojD1ytf9VvjansDuvdvwQ0ErjLnuFkwb3hFNoED0S1y3A55MAiRAAiRAAiRAAiRAAiRAAiRQHwJhxJXD+Gjpt/D1tOLwsy9hZcVI3BVOXHHvwZp7/oz1xoG4YsY45Ox9EY8s+xidZz+N+ROz8fFji/F1s4tx2bieKF+/BO94L8ZNV1+Kwbl78OyCRXjDOQS/WDgFHY69gSdXncSIm2/DrNHdkSuW+4Q88rHxyfvx+KpczHj4NkzK+AD3PbQVPW9aiNmX9IFxy59x5+IijF44FzNGWfDN8gj9OL4Zz/7+TbhbmvHBF1+g36w/xCauBOwTL8x/eBIfHmmDyQvnYOKAdrDseAG3/SGcXZ2QGRzaEInh+BSsvWcRdvabh9suz8LGBx/2//vssehVtA5z730KuT+9vw67E8GsFF8/vQCLdvbDvNuUiXJyfvw4KrYshVR2utaVYG4zBI7Jf4K5Re/w172vFN/87Xd4ea8VfUZNxujhg9A+xwZvwSm4rVlITS3CVy+8jK1pF2DwgA7w7ViD1ad647qpYzDYthUPrT2Lfn06o08bCTvXrINx+BQMa3Ucz7wX4vfupVh55060v+liXDTSgh1LFmOjaTBGDukD8+43z9crX/fP41DfibhiQn9gyzK8eHog5l55CYbnib8F6miDuuJy6jPgeQ4JkAAJkAAJkAAJkAAJkAAJkIDyBMKIKx6Ul7hgsv+ID2/9HZ4uGoo7w4gr7v1rcOe9byFj4gLMm34Bmv/4CuY9sBRNpzyE6zrvwVOLv0Cn6xfg+gm9YdjyBH71TAUm3TEHU/ucwtIFi/BWzuV4cOEV+Enlesz73d/QfMp9uOXy4WidFqqzRdix6lH8Zdm/savDL/DYXTPRv3AFFi7aiX7zbsPssb1g3/YUFvxxNwbcsgDXju0KhzNcP4qwY+l9+MeJgbhioBUv/G0Fmk2uS6QI4wA5SuQgNr+8GO8YLsaN116KHqeW4bawdvVEXlC+j0gM58ctriSKmQ8VBSdxxmVDVlYGHDYTolzAFPaqLnn1erj3fAhIvlplDPZMpM36OywdRkQYFRJcxUdxcOd2bP7qM3yxeRcKzZ1w0bU/x/RRXdCs5BM8+uQedJw2AZdc0BaO4//BXx/YhZ43TcJFrffgsZUn0G/UWIwf1BTG0iJ4U9LgOLUJf3g1xO+e7/DcbVXCSN/j+Mddm9Hk6km4ZHRnpJ/4BH994Dt0mTMZFw84g+W3vY3UK2ZgyoQ+yNr/Bua9acDMy0dhbNtDWEJxRfm7HGskARIgARIgARIgARIgARIggQYmUEdC2/14d+69eCqCuFL2zbNY8NB29P75Qsy5pDea5L+Dufc+I0dTTHasxrN/34xDZVnIcNiAygKcPNMZNz52H64dWoaVty/Ctt5zccecS9Cn5MM6ozDyNy3Bn55eic9K++PGexfgumFdYN/+LBYEiRjmrxdj4cPHMGLhzbhqdBdkmQTB2v3AgTfx/174HzpOnY7L8vbh7geejiICJJI3vDix8RH86rlyjFt4E8bb/4V7/nRe9Altl7++SAzjFVfUzSzy1V2y4mq4930UspDBkoK0a5bD0nFUHUNEgtdVgbKyEpSWOuE8tg1v/W07WsychfFt9uH+h5Zix5FCOOxmGL1CJGuH2Y/8FrMuaovT327Ax+vWY9MPJvQYdyVumDQQbdK92PNViN8tO/B0QBhpsxP33H0IQ+f/FJeNbIsM7/dY+4vXIV15GUb+pByv3rEdbX82DmNGtUPGgXcxd5UL06eNxNh2h/A8xZUGvuWxehIgARIgARIgARIgARIgARJQnkDs4kr+JjnPx9bdR4Bus3DXxQX4xz++Racr78TcKf3R8tgazL33BeT+9Pe4quWXWPzMD+g9awYmDWmLdHkpjA1ZTXORIX2H5xZULXepucRlsE+OJAm0ce+CqehV8QEe/8sy/HtXBqbcfhdumDIIbdPNwKG1uOPulci5/Ff4+ZQh8PxnPu5enYMp83+Bywa3hj8Apqa44sDul3+NP/zf1zgqpSPN5MLJUwUwpebiyrv+gjkTg/KX1OivsCXcrklHNjyEXz9ehvF334xpbf6LB+4JY1fT/Xj4iegYRhZX1p5jPV9NzBS6Tsveux+uba9BqiyuVaMprzNSpz0Jc5tB4VvLfx/3f5GJaUP7YXAbfx4fyXMcny6+B/t7zMW4TgV49LWTGDSiH4Z2zoZ/JVrV9emwQXKVobS4GCWlh/H1P9+Da+BMjB7aC7mmEL/3ceK1X1dFrvT4Ac/euRPdbp6IcSPbIaPoWzy/8CM0mTMFYy8owoqFQUt/9lNcUehyYTUkQAIkQAIkQAIkQAIkQAIk0GgEYhdX3GU4fqoAzko3YMtCE/seLPvlX7C9/QzcPncUsPFxPPjyBnT+2dOYN8KDlQ8uw5kRszHvqv6ofPcxLNnVBdNvuBwXtjyIF8KJK5cOhKXyfBtNM09j3Z8X4fn3TqDrnN/ilqtHoFtTK+SNczy7sPLOB7Gl/dWYe90FKHztbiwvG4sbr7kCQ9pmVO3aUlNcyYFXLGEpccLlBVAloGSPugW/mDUZPZqnwBzIiVKjv01zg5a85G/Gi8+vRtmg6zDjkvbIX/5bPHV0GG69cQYubH8cq8LZ1cIkiznRMKwmrlzbFtvvfRCvZ0zF3Qsno8WuJfjNk2vR7urHMb/RmUnY/X/KJrR17/sY5R88CO/J3bUGSMqoO2D7yY0wpjUNP3jce7H6iddR1G08Jl/cH63SzSg/8AGef3QzWsy6GhOGmvGfR1ehoP+lmDC2L1IPvoYn1rox9IrxuMC3Dq/sao3Rw4egT5Pj2PDkchRcMAMXpG/H2wdq/35RHxdeu6tKNBnuwX8WLcb2jtNw1aVDYfv2Jfz5kya4cuZEjGxzsPrSH4orjXbzY8MkQAIkQAIkQAIkQAIkQAIkoBSB2MWVmi1LlTj8+Qos/fu72F3RDsP7pmDdxs/Q6+o/Yv5lg2Hb+y5Wrv43Pt1bAEOznpgw+xpMGdIVTb3f4plw4kqNHXvc+1/Hnfc/j4+3nYA9uwmy0m2wGLth1r0LMHVYO1i+/xArlq7Fxl2nkdZlGKbeMBMX92yDzHMKSR3Lm8QLblSJYWt03l2GnetX4PW312NbPpDVdRgunTMdY3u1RZbFi9JdddlVVV8khsE5V2aPQubOl/HY0nXId3fB2IEOfLD+E/SctahWQtvEM1M+oa3kqYD7+49Que01eH/cCl/QVsy2vtNhzGoFGOR1X2EOD8pOfIeP330P69Z/i0MFEtJad8fwSTMxZUxPtM42wHngS7z9xpv41xd74crsiuFTrsf0MT3QynYEW9e+jjXvfI49nhz0mnAF5kwegc4ZZ/HtW7V/7+rYcz7nysgWMB3cgjfWvI73v/wR3qYDMWX2TEwa1B657m/OLx8a2QYZFFeUupexHhIgARIgARIgARIgARIgARJoNAJ1iCtulB0/hQJfCrKDIzaCzS3ageUPPorPM0bhysvGolvlOtzz6PcYNu/nmDW2O7KlMhQVFKG43AODLRVZOZlItZlhrNoq2GXLQlaGAzZfuRwRI5bmZKcHRY6IpRyuYpw4XQRnpSeo5fPLN0xeJ4rOFqK43A2jIwPZ2elIsQQnVK2jH1XRKaHarsszHmcxioqKUFohwVyzbU9ddlXVHonhmPYwnD2DAL04HX8AACAASURBVCezpxhnzxbD6TEjLdUCZ7kT1vQ8FTBTPqGtoCMEFqmiGHA5IUkeGExWiGS24lqKLKwEhCs3yoqLUFxcBnH5mKwpSM/ORnqKxR/55K1ESWEBCksrIJkdyDj3Ny9cJYUoKCyFUzLDkZWD7DQ7LEZf6N9RiYKTLlgyHXCkiPwtrqp6KwFrGrJzRMRT4LoPKieuvWIJ6WkpcFjcKAyuo66Lj38nARIgARIgARIgARIgARIgARJQBYE6xJUobPRWYNe7L2L5Wxuw83glzI48tB17LeZePgo9m6VWLcuJop5kLkKGyex99p0ESIAESIAESIAESIAESIAESEDjBOIXV0Tak/IiFBYVo8wfGoCUzMBX/ng349U43RjMJ8MYYLEoCZAACZAACZAACZAACZAACZAACaiIgCLiior6Q1NIgARIgARIgARIgARIgARIgARIgARIIKEEKK4kFDcbIwESIAESIAESIAESIAESIAESIAES0BsBiit68yj7QwIkQAIkQAIkQAIkQAIkQAIkQAIkkFACFFcSipuNkQAJkAAJkAAJkAAJkAAJkAAJkAAJ6I0AxRW9eZT9IQESIAESIAESIAESIAESIAESIAESSCgBiisJxc3GSIAESIAESIAESIAESIAESIAESIAEtEhAkiQYDKF3Raa4okWP0mYSIAESIAESIAESIAESIAESIAESIIGEEqC4klDcbIwESIAESIAESIAESIAESIAESIAESEBvBBQTV3w+H7xeL0SFPEiABBqWQGCchQs7a9jWWTsJqJsAx4e6/UPr9Ecg0sOk/nrLHpFAwxPgPNbwjNkCCQQIBOYws9kMo9EYFxjFxBWXywW3201xJS538GQSIAESIAESIAESIAESIAESIAESIIFEERAfrO12O0wmU1xNKiauiIoYtRKXL3gyCURNgF80okbFgklIgOMjCZ3OLjcqAUauNCp+Nq5DApzHdOhUdkm1BALjTUStxLsqQDFxRbW0aBgJ6JAAJ10dOpVdUowAx4diKFkRCURFgOJKVJhYiASiJsB5LGpULEgCcRNQcrxRXInbHayABBJPQMmbQOKtZ4sk0LAEOD4ali9rJ4GaBCiu8JogAWUJcB5TlidrI4FIBJQcbw0krhRh97ur8dr6b/BDaSp6XHodZo3pg9YZXhz7ZBWWvfMlDhY3w+jrr8fEQe2RYw3ubmWYMrH+zouIBPRLQMmbgH4psWfJSoDjI1k9z343FgGKK41Fnu3qlQDnMb16lv1SIwElx1uDiCuVu9dgxZ4s9OzYCW2tR/DxPw+j7WWjMShnD5a+fRqd+vZEj9R8vPeJARdMGIJ+nXNwTl85thHPhCqTug0vxvJ7cJ1q9CJtIoE4CCh5E4jDDJ5KAqokwPGhSrfQKB0ToLiiY+eya41CgPNYo2Bno0lKQMnx1iDiilRZhEK3Fal2O6zGI3jv2U+ROXY4Ojg/wLrCIRgxoDc6Z57CJ8+vhzRqBPr37oBMg9+bRVtfwpshynSoXI+NRbXPDfd7cJ1Jep2w2zomoORNQMeY2LUkJcDxkaSOZ7cbjQDFlUZDz4Z1SoDzmE4dy26pkoCS461BxJXz1M7iv6+9iq32ARh14SBkff8yPpTGYGivHmifXoAvn1uBMwPG44JB3dGkKnSl4Mvn8EGIMp09G/GNpfa54X4PrlOVXqRRJBAHASVvAnGYwVNJQJUEOD5U6RYapWMCFFd07Fx2rVEIcB5rFOxsNEkJKDneGk5cKduHD1Z+jKKWPTHoJ/3QNseB0q+W4H3PGAzr3QMdMoW48ibKho/CgL6dkW30e1OIK6HKtHOuw5e+2ueG+z24ziS9TthtHRNQ8iagY0zsWpIS4PhIUsez241GgOJKo6FnwzolwHlMp45lt1RJQMnx1jDiStluvLVqO2xdeqNf/85okmaF2WiA9+CbWLzeimFjh2NI1j68svwIuk0YhkE9m8FehTpcmf72zXhuQ+1zw/0eXKcqvUijSCAOAkreBOIwg6eSgCoJcHyo0i00SscEKK7o2LnsWqMQ4DzWKNjZaJISUHK8NYi4cmzDYjyx8gv84LTBbjPDiL6Y+cuZGNXDjoPvv4rVG77D8bJsDLj8Olw2qgdaenfi1bVn0f3CvujdTsLeUGXshdgZy+9pJlSlcUnSy4Td1jMBJW8CeubEviUnAY6P5PQ7e914BCiuNB57tqxPApzH9OlX9kqdBJQcbw0irnhKz+BsiRMubwCgHZl5mUi1m+ErK8TZ4nK4fGakZWcjPcUKk68ChcUe2FJTYLca4Q1VxiDBE9Pv6nQerSIBJQgoeRNQwh7WQQJqIsDxoSZv0JZkIEBxJRm8zD4mkgDnsUTSZlvJTkDJ8dYg4kqyO4j9J4GGJqDkTaChbWX9JJBoAhwfiSbO9pKdAMWVZL8C2H+lCXAeU5oo6yOB8ASUHG8UV3ilkYAGCSh5E9Bg92kyCUQkwPHBC4QEEkuA4kpiebM1/RPgPKZ/H7OH6iGg5HijuKIev9ISEoiagJI3gagbZUES0AgBjg+NOIpm6oYAxRXduJIdUQkBzmMqcQTNSAoCSo43iitJccmwk3ojoORNQG9s2B8S4PjgNUACiSVAcSWxvNma/glwHtO/j9lD9RBQcrxRXFGPX2kJCURNQMmbQNSNsiAJaIQAx4dGHEUzdUOA4opuXMmOqIQA5zGVOIJmJAUBJccbxZWkuGTYSb0RUPImoDc27A8JcHzwGiCBxBKguJJY3mxN/wQ4j+nfx+yheggoOd4orqjHr7SEBKImoORNIOpGWZAENEKA40MjjqKZuiFAcUU3rmRHVEKA85hKHEEzkoKAkuON4kpSXDLspN4IKHkT0Bsb9ocEOD54DZBAYglQXEksb7amfwKcx/TvY/ZQPQSUHG8UV9TjV1pCAlETUPImEHWjLEgCGiHA8aERR9FM3RCguKIbV7IjKiHAeUwljqAZSUFAyfFGcSUpLhl2Um8ElLwJ6I0N+0MCHB+8BkggsQQoriSWN1vTPwHOY/r3MXuoHgJKjjeKK+rxKy0hgagJKHkTiLpRFiQBjRDg+NCIo2imbghQXNGNK9kRlRDgPKYSR9CMpCCg5HijuJIUlww7qTcCSt4E9MaG/SEBjg9eAySQWAIUVxLLm63pnwDnMf37mD1UDwElxxvFFfX4lZaQQNQElLwJRN0oC5KARghwfGjEUTRTNwQorujGleyISghwHlOJI2hGUhBQcrxRXEmKS4ad1BsBJW8CemPD/pAAxwevARJILAGKK4nlzdb0T4DzmP59zB6qh4CS443iinr8SktIIGoCSt4Eom6UBUlAIwQ4PjTiKJqpGwIUV3TjSnZEJQQ4j6nEETQjKQgoOd4oriTFJcNO6o2AkjcBvbFhf0iA44PXAAkklgDFlcTyZmv6J8B5TP8+Zg/VQ0DJ8UZxRT1+pSUkEDUBJW8CUTfKgiSgEQIcHxpxFM3UDQGKK7pxJTuiEgKcx1TiCJqRFASUHG8UV5LikmEn9UZAyZuA3tiwPyTA8cFrgAQSS4DiSmJ5szX9E+A8pn8fs4fqIaDkeKO4oh6/0hISiJqAkjeBqBtlQRLQCAGOD404imbqhgDFFd24kh1RCQHOYypxBM1ICgJKjjeKK0lxybCTeiOg5E1Ab2zYHxLg+OA1QAKJJUBxJbG82Zr+CXAe07+P2UP1EFByvFFcUY9faQkJRE1AyZtA1I2yIAlohADHh0YcRTN1Q4Diim5cyY6ohADnMZU4gmYkBQElxxvFlaS4ZNhJvRFQ8iagNzbsDwlwfPAaIIHEEqC4kljebE3/BDiP6d/H7KF6CCg53iiuqMevtIQEoiag5E0g6kZZkAQ0QoDjQyOOopm6IUBxRTeuZEdUQoDzmEocQTOSgoCS443iSlJcMuyk3ggoeRPQGxv2J3kJ7D3rxKYfi7H9ZDl8koReeQ5M6JCF9hk2mI2G5AXDnpNAAxOguNLAgFl90hHgc17SuZwdbgQC5R4fXt11Gl8dL8XREhdSrSYMbZGGK7vlomWatV4WKSKuiAfaA0WVSLMaZUPEP3aTsV4G8SQSIIG6CXDSrZsRSyQXgc1HS7Do8x+x7WQZnB4JgAS72YgeOSl46MK2+EmLNAosyXVJsLcJJEBxJYGw2ZSuCWw4XIT3DhTIHwmy7Wa0y7BherccDGiayncrXXuenUs0ASGs/P6zfPxz7xkUVHjg9kkwGgxwmI2Y2CEL9w1tjS7Z9pjNiktcyS9x4S9fHcXGw0UorvRCfBi0mAyY0D4Ldw5ugY6ZsRsUcw94AgkkIQGKK0nodHY5IoGff7Afa/acgdPjq1bOYjTgqu65mNE1F01SzOf+lpNiQSvxIcDMDwG8tEggXgIUV+IlyPNJAFi24xSe23Yc+wsr5LnMZDDAajKgeaoFT43tgItaZ/AjQSNcKKedbhwtdaGyxvNFI5jSYE3uKahAUaWnwepv7IrPOD04IvtQfHzzH2crPPjmZBlOOd2Qzv8s/81hMeKvYzrIESypltieE+MSVx74LB9LvzuJkzWMSrOYcP+wVri+V1PkBj3MNjZYtk8CeiFAcUUvnmQ/oiFwuLgS4uHmRJn/AedspQeHCitR5vbh+8IKFFZ6cazUhVK3N2R1qRYTMqxGmIKWBpkNBvljgPhf8NEl24ZM63kRxj/JGtA+015rgm2TbkMThwXmoCrsZhM6ZNkg5kEeJJAsBCiuJIun2c/6EAjMYV5f9Tc48ZH6VLkbHklCUaUXr+89i91nnfDUKCemrj55DnTOssOmwpUBYh4W9uv1EP4RPhHLjfV6uLwSvDrun/Cf34fnPSjGo4hWCefVh0e1w896N5EjyGI56i2uiBvCTf/eh//8WFzN0EDj7TNt8o2gmcN87qE0+EG0a04KMm2xGRtLx1iWBPRMgOKKnr2bXH2rSzgRD2xun0+eFMU/YiL0SoDL65PnHvFAIH43REipIibOaDOu2EwGOSw0+BAPtlaTUY7ODD5EVEzNXC7iXKuxdh05dlPIJbNdc+zItFUXYnLtFrRKF8trqzfYOiDmMH9Mcg0SDfSW4ooGnEQTwxIod/twqKgCZTUE+tNOjyzoV3irR0SG+gouKj9TIT4AuFEpJqmgIzCH1XyJk+ezqpc70YT4QFBTWAlUI6JYxJwTaa5rLBfr/cW8sbiy3YYlUNez4e+GtcYv+jVDU4clJkPqLa7sOF2OX6w7ICeACXWIB0z/g+f5h9LgB1GhvIobRYrZICcbFF8WW2dY5bBt8bDaLVuILyYwdDsmf7JwkhCguJIkjtZ4N5UQTqL5klLXBCk+xjT2A6n8YCxHylQ/5LmwRsRpuIdoIdqI6JvgWoLn0OCag+fT4N8Dc2vwb5xnNT7QVGA+xRUVOEHnJoj8jqGWLYRbzrD3bO1oCqfHi0PFLjnqMfgQEQmuEJEJ4b5sh/oKLuoT85X8JbweAQ51zVN1zXM6dz+7RwKKE6hrTP3xwra4qW9T5CQqcmVfQQVu/GA/th85jX7efejkOworXNhp7IAdpo4oM9ij+lIo52kx+r8IigdPEaotHoLFA6f4LTh0u3W6BXkpFjm8OxCiHfyFj1/1FL/uWKFKCVBcUaljksisRAkn4ZCKCBMRDSkSj3XMsmFvQQX2FVbIkSw1j8kds+Ts7w6LCQcKK1Dsqh6+XOHxQURjiq+XwcfRMpec5CxElarxdPAcGmxU8Hwa/Htgbg3+jUukVONOzRpCcUWzrlPM8HB5KcJFf/xY7JJzHdRMY5FfUonT4r5b/XaMSq8v5LKFcFETIrdCTXFeCBgunz/qUW1HfcSVLJsJzRwWVS4VUoKv3WxAmwz/PK/HI8VsRJt0q/xsotcj22ZCizSrKq9RscT80S1HsfV4Wa17RZfsFDw3rgMubJ0uB4PEctQ7ckUos//vzffRafdSDPTsgUOqgAESKgxWWWB5PusG7LO0R0GlN+TDbixGBsoGIl+CQ7SDv/AFvuqJQRiIhhE5X0TSQpv5fDQM18TXhz7PURMBiitq8ob+bFGbcJJu9S+pEV8PRHSjmKjFfVzMCYH54GBRJV787wl8dqT4nEgiktWKBIC39m+Gztl2ebmPeBCvuW5aPGiLOa3m7/4lSJLYeKjaIZIN1hRohAhzvEyEg1d/IxA76ZXUWIsuQsx/FGKOypPjNdQSqcCHEiHqBB+xLJHi0mJ13XcorqjLH+GsCRX9Ie5D4v5Zc0mM+D2Q2yq4vnBLX8LlpQgX/eGuWtIZaamMFqh2yLQhvcbLcThRINzLtNhhtW2GDa/sOi3vFFRS4wOAmMt+ObgFRrbKgLgvBw4RySii/WN79dMCVb+N4T4eaKcHkS0VU6D/OUavHoQsTKh1OZt4vvviaCme+fY4tp4oPadX9GviwO2DWuDSTjkQAmasR73FFdHQgdd/A+v/3kSKt6TawHbBgpM9roVzwI3wpLWAaCTwMCqyXwtVWnwhLKjwyg+jYu38weLKWjeTWDsTKB88GMVNJ+DUwBe74DXxwevgAw92DrMJImdMmsUIRsPU1ws8ryEJUFxpSLr6rluLwol4lhT3cvFPuIlaCCFC4Pi+oAKny92yKNIqzYa2mTbkpZjleUCpQ8xZNaNZxAuEeLmoGQ4u1t7XFG1EmVBijshkf8YpbD9vafCcGWx/8PwZ/LuSc6lSvGrWEypXjSgTyxKpwNLi4LpjWSIVPM8H18ElUvXzOsWV+nGreVY0iU+Dzwm19EX8PVyC0VDRH3I0h7hP1VCR/Tmtakd5xLP0RRlKsdXSItUiC/M1vz63SLPIm27U/D0g5NfMp9Upy44Ma+0XrVD5uMKJAuFepgPlDxRVyBuFvHugEIVVO7dk2cyY0ysPs7rnoUWqtdGXuMZGn6VJQN0ExL1P7BpU7vbKz5Bi/IuNCnJTLHLEVH10r3qLK76iIyh94zZ4Dn2OWp/1xC+2dMCeDZj8SWsDD5jetBZw2XLgM5jkJE5y5l6zHZXpreE1O+T/LnJ5IBTtY8YmOG3IgAdGOUGU6HiJZMHXlbk467Up4q3gdfCBBzsj/Gvj5S+iQWvcA7tIBO8cwSS9iriBlcRIgOJKjMCSpLhehZNY3CdECzGPiDEiHnr9OUq0cQQnNwxYHAhjrynahHvBCRWZIx4cjpW5akWRyjsvVXiqJVBMliVSwfN88NURyxKp4MjY4DqScRepZBFXlEp8Gm7pSzSJT4OvtVBLX8TftZRgNHiJZ3DfwkV/iJ07moulMDWWioRbfhAQ5kOJvKHmh3DlQ0XyKT2ziPu6SOIuIlfELkJiO1iRk1IILOlWkS5BK7OZ0mRYHwk0LAExhwkxJd3mz/0az1FvccV7YhfK3volPEe+Dd1+uMWDRjMg/gl63JXEzcJkAQxG+auf+MonPty5YYYXRkgwVCWIkuCFAU7JDK9UveNFtqYos2TBJZnk9ZSiniKvBQcMTVEKezUbjxrycMYoRJvzCrRYznTY2Bzlhuplg08M3FiDlyWFStIbHA3DJL3xXJ48NxwBiivJd21QOIne5xwf1VnVlZQxuDSXSIW+zkK9WAVHxgafFcsuUkoskWqsCFuRS+OV/52C2OBAvAyKj1HTuuRgXLusWjtgRT964y8ZS+LTcEtfGjrxaSghNf6eN1wNoZa+iNZEviuxbLPm0TFElEdg6UuqpXr+DEPVsoGa7zPhoj/ER1F5KUyN9x81Lz+oj2fERwJByhjni1592uY5JJBsBMRzY6bVBIfVFLeIWW9xxXf2oD9yJf/rMPzrysGrrNu8BrMcDSNaDXzhE0KMC2b4any3PCfaBN2ZZQFHLlv9pv+jIRdnjJmyyBM4nLDhsLGZnLQ3+AiINjD4VS9xP/SabDhqaSGLNkzSq6zPk7k2vjzqy/sUTpT1J8eHsjwj1cYlUvGxVmKJVGPsIiUSQP9m0w/46HCRvE2tz+ffkUssm5g/oDl+1qepnGgz1BEu8amoU3ytF8vrgo9wiU9jWfoi6gsVzRFu6YuaE5+GYhousakc5ZFqgbXGtu7hlr6IZSd5DrO8mUTwEWrpi/i7HB0Y4iOvaC/UlvaBDSziGzX6PttwYidM+z8EivIBnxfI7QRvl0mQsttXfZzWd//ZOxJoDAKqEFfgdcviimv3+4CnshYHX5Me8DXtBVgcgKcChsJ8wF1erZyx5AgMzgJAqr5zQ2NADddmcPRMoIzPEBBiqs8o9RFtjEaTHLYuFHePyY4jpmaoNNqrtuz054s5aWqCUksm8lJTIJJaiS2qs1JTUZHWBh2b5Mj/zSS9arpqGt4Wvjw2PGOlWqBwohTJGOopPwvJ4oDBEj4SMYbaWLQRCHCJVHzQG3oXKZHz57uqiJWalorlUhc0S4OIQRZLusWy8OAjXOLTcNEc4RKf6nnpS7jEp+GWvoRLbBr4veZeK7EulYnvauTZ0RIw7X4bpq1/h+HMPhh8bjnrgmS2QsrrBvfI30BqOZACS7QwWY4EYiCgDnFFLNv5fgOcGx+F5/gOv7padUjZHeEecz+kFgMglvwYxCcAr7hJ1NhXTdw4gs4LnC9uKqgsrobE4DwLQ+mJWkKO4ewBoLKkRtkCGMuOA15XDFgTWzRW0UZE5QTCIIUQYzIa4TNaYDWbZGEmsFTpqDEPRaZMmE0W+SuSvH2Z2Q5nWmukpabLoo34siTCMs1ZrWF05ALGoJBOSwpM2W1hsKYmFghbi4kAxZWYcDVYYQonDYY29ordTph2rYVp5xswlB73LzN15MLbawa8XScBKdmx18kzdEeAS6Tid6lYIiX0EsEy3I62gUgJIZjUzBcUvwUNU0OsiU9DLX0RloVKfBrr0pdwiU/1tvSlYTypklrLz/jnokjvIsXHYHCegcHnATxOmHb/C8ZTuwHx38GH0QJv2+HwtR4iCy2SI6f6s3vg/SunE2DLUAkAmkEC2iGgGnFF8lTAV/gjPD98Ac+pfaiodMLTtBd8QlTJag+Y65l0VtyIaoouIrrFK2421QUag1y2hmgjyoobU40ZPWlEG4NI1WeQ09rIXysMfiHGaPRnPQ6IMQajxa+AVwvAMcJg9ue/CT4MGS1hkIUYf4JiuVqLPaQQY8xsRdGmge8nFFcaGDAACicNz1jJFkzfLIX523/AUPjD+QdTowmSLROeMb/zCywikpIHCTQQgWRaIlVXAtuGWBge69KXcIlPwy19iTWaI9TSF3FpJSLxaQNdwpqvVnKXw1CUD0ONSPlqHSsvkEUPg7d21P25csVHYSg/Gz6y3u2EsbiOdsR7TIh3kWq2nPvILBJO+mBwl9UWVgInmKyQLCmAyVYlrIRYj2W21np+F6dLZjukzLZyRGetI72F/CGi2ofWqkK+nI4hxRrJngWkt6z/e57mrzR2QG8EVCOuyGAlHyR3BTzuChRVeOAyWuVIiZov56pwAkWb+rtBTjhs8i+qrjrElxiYat/IDYGkxfUUbUT1prxOMNqrq+8GRzaM6S1gqCHamfI6w1CjbP07qo0zKa7E5ycKJ7HzMxQfAcrPxLyMU0QXGmpEItbZutsJQ9GPtZaShj3P64bp+DYYSo6GjIaUcjrBl9sl9INljUol+WEyvU4TAwWklGxIac2jf8gUD7lZ7Sj0RE2YBdW4ROpomVvetlLsbhLqCE6AGm7Xl3BLX8IlPo116Uu4xKdiubWWdhFT+whImKAhkruK+cRVPbK9Gh85Ut5V6+Nq9TLiY6075E6n58rJ0fZeGMKFZolIfHnZTo2Pu/E4K9xGIOcmG6naM3hMTYnndfF+VuPDqfwaJ3Z1rfF8f65u+Rm/dsJiWYiRP87WFnh8QqxJqf4x9lwXwsyvkeZRKa0FkJrH5VAxOZyFYyWgLnGlynqR1VrsyS7WwCbd0UiijdhCs9Lrg9g601Z0EGZ3qfzfHq8kh+ymeorQ1HcWNohJRKVHCNFGWGoQN/Tg5Ur+H2GQJ4HqN3ODrOLXWFGc4hdiakZP6UG0kcrPwp2/Fb7iIzDYM2Fu3hMmkeisvpFiKr006mtWYwonrXyn0NxQjOYpJthNBoikgWIrxVy7GRk2k5wfKccutpAU+ZTEtooiIaAB5oKDsLhL5Ad+kUgwkBA7IoNYBYiqykSeqzq/2oVqWEQOSuKfGD0jvg7G+gAqynvd/iWl0Rx1PeiKB0oRqRfiwbJm9WJ9ezTlzp0nHjzFfalGMvSwZp8TpaPf6i/Sw2rIduSvlG0Aa/SROuG+UIbrB79cRnNhqrtMPEuktp0qwxNfH8P3BRW1OjmiVTrm92+O9pn+6OVw+V/CLX0JV17dNBNrXVIKGgJxfeaTxLqm/q3VJa7Ik2/080b9DYnzzBC7wgZqDDu/RppH5ef+mlH2/hp92Z0ghfoYcu6jh7VWZ6T0VlxWFaeL9Xg6xRU9ejXky0zk5VFen3jPkSCy3Rtlpd5XtVuS/4XECB/MkgcFFW4cL3XJSeWOlrmAM/vhcxbJWfkrvJK8haJ44crznoZNqi7EdPIdQYZUPRFxtlSCFpLKRZtzqnqN5U0aF23cuz9AxRcvwnt6HyTx8in6abbBNngObAOuhjGtiepHh6/8DHzFx0Mmwo5kvPfMfhQWFaDc40Wpy4sSlw9Oj08WdUXCwzNVYqOc5NAnwS1JsHgq0Mp7AmavU97iXYwB8f91HeIabymu8Rrjoa7zzPDAAq9fHAGqRBLxldS/HM+fL0k8HtV4QKrPA2OsAsS5pxtP3aHKdXVUbX+v66G0rr+rrT817YnwsBrKdJHrDLJwXTONZYSOhvtCGe6UCF8uQ9oUKSw9XBsRHpBDt5ESs6jEr6L1u/jFR51/7TmKnds+RtbZncjxFeKEMQdlrUZg3KAhGNgqByIyRU8HBQ09eTP6vkhmG6SMNpAsEXIROkQEYzP/kp0wh5TRElKKyJVyfnl99aKSnHPF9OOXIaM2Pb2ugK/lYP/qgKDDUJW3pVaeljCbiYhTxTO/2nNTRuWhMPOW15WrmQAAIABJREFUFGl+klMiiGicGJZV2bPhCxehymVVUblK7YUorqjdQyqzL/jrlIgwErs7SZIP4t/FO4f8sil5YZK8OFBYjuJKr7y1otgW0eOuxImSCogoGY8POFhcAafLn47XUOMTdmfvj8jwlVXrvV+IOVPrJbWldBq5viJ58+vAYZcq0U46CQcirINtbLaNKNr4RMTK7n/De2pvVUjreRjGtKawDZ8HY0ZzSBXFIZdGRELnEWJNRfXE0HWidjvhKzwc/dKNqgolsQ45RP6kutqTPC74fF5ZTBTXrIjOEjfD4P+vKZwYIcECD4xRCCrB7ZvglUWSmtd4XTby7w1LQERLiCU4Us0HWMkLY+EhGFylIQ2Qz0ttDvGQHHwYC0SIeYzXfcN2Ub+1RwhLD/syEqOAI4tJUUYonWszwlfRUHZJkR6yw71U6XCpmdhkwLXxT3Dv2wSTuwzinumBCT6LA7aRd8DUa6oiiTUpaOj3lhCpZ4kTNAApt3Pka1W+d9UhVov8XmGWyZzrZ6SX+qpCxtO7Ydq6FKYDG85v1mG2w9P3Gnj7Xwspo1VtUUDkdZET4Fb/cBR2MxHRVpjclOJP/iXAp2s/RwqxpugwDK7qH1xl0ysKYCgRH81qbySihZ1h6xxlgbkoRIQql1XVSU8TBSiuaMJN2jQykJBPvIu6fD5ZfAle7y2iAsQLbLnHh/ziSvn/j5a6ZPHF5HPhUKFTjoQRa7FPlLvh9XohvuaLl9zgwyyJ38XL6/nDAJ/8QisiboIPsdRCFmKCtuy2w4W2vhNIlaqHJAvRprWxFHajT44aEInlrL5KZFQcg8XrVK9TohFtfB5ILpHsLMTW5WJXLnum/4tIrEswBJUqwS0mQFWRE/VqL6aGWDgWAmEFiLoqyahKahdqfXWEc0WOEinW3QksKZCy2gKRvgSGavPcA07tL06mna/DtG2Ff1e5ajcbO9xjfg9f+wv9D8jBR1XEX11ozv1d7P5Qciz6negiPYyGa7SkKpFiqHEe4hyDpxxG8TAcKYFj1B1kwToJRHjIDneuLpaa1YgiMh7/L4wHN8Eg8jDVmN/FC6C3+xQ5iaah5IR/KUeYQ+RJMsqJQ2vsjhIon6gcGqK9+kQQ1nnBaKdAsgoakJeChsgr0hiu87lhcBYBZadgKDgkb+Ih5+jKaOWfZ2sul28IG6vyzdTe5iuQz6Z2nhlDpOS9YXaGFXOWIcwHunA7xMrdDTNH6mYu5LKqhriqI9Yp5iHDj1uQ4i6CPT0v7nQLkRK+G6RA1swoupnUOVei4KO3IiJ6wO3zyVEEwvdyRAxwbtmFSHInIl3EJXSk1IUzTrccYXCgsALFsvjixfEyN4SYI5Yq+RPjhaYkIg9EVE11IUaCVRZtqt/khQBjNfjLio8NYvmFEG2MPo/8/8FHT/NZdLWVwW6Q0NRhlvNhZBg9aOM7gRRUyNtYp1tNcg4Mb/ERSGVnqiIu/LVIHhG5EUPSzbgvgrrW29b197gN0E0FySpARHSgyQI5lDbWQ0SRxLL8RNQvyse6bKUOu0TSXOPud2D6/gMYT+6Uo1uknA7w9pgGX6exEAnz4l6vLj9AiiSGdS8tq7pLVCVXjD7poSHm3Db+/DTR2xThy2S4F2DnWb9o5Yk+qlAkMkZl9FFBuvi6GevYaczysS41qxFFZHBXhBcjxDboVrGEwiB/UY+YOyl4t5TG5NFIbVPQaCTwam9W/njlkm/rhljzgKm9bwH7In2gC7NDrPz4EHaOjDAXRvgwwmVVtZ/71LCsSjKHX+arZM43047VMG1/VRb6DOJd02SGMSULtgGzYO03s17pFiiuaOUmpGE7Q0W+CPFF/H4uMkZEw7jPR8MIsUWILyJB7zEhzlR4Ueb24scSlxwto8RhM3hhM/iqcmOIpHsiJ4YEi+QXbcRuSKYqgaaVA8izGZBuMaFDlg2pFhNybUa0dBhgNwFds1OQafOvo/UV/QhfWfWQSsnthLfgMFAjnDI20SayeFLX1pixMjOkZMHlaAaPwSonqpaTJfskecmY0NKEv0LtFHHUmIfThkw5BimWY5+pFUpQPQGn2NWhqUMkgDWiRapFTg6bZ7cgXSSHtZqQm5EOc257RSMg9CxAxOIPTZZ1lfmXBnkqIAlh1WyVt2L272CngUSAiYIe9stkGAMiPOiGM9kgJ3qP4V4d7utmuAYifPUMa1O43AThTogQ6h7ulKRZalZnHiN1i/2+LBFxF2FXMEtVUugI27dHs1OYJLarjbTTSQKXnKgqQiNR9zoNt8NdIRV0XqQPI0ovqzqzDwi1Q2J9l1XpYflyfZZVRVrmW5/dqkIl+i89CdO+dTAWHKy+BbrBCGN6M6RethiWjiNj3qmK4oqCY5dVxUcgOBpG5InxSEHii8+fuFcIMmJZkliGdKzMJb/0B6JhRII9kSdGvPTLy5KcIjIm2i/MkW0XL/mBHVysJv8uLyI5qfhdPBvZTEb5v1PMBrRLMyLVKCEvxSzvFiN2humWZUOG2YcUkwFii8pUa5VSLF5y5PD/IDtFv0NsJej54XNUfPosvGcP1jJW7K5kHXAVTC37+XdaCjoMlhQYs9vBIH9JPH+c21Wn3C0v7RLMDhZVyiKW2AGiSHwMlxOv+TOPVAUnnUsIG/jvmsa4YYInihBbwax11W46nbLssFltaJZmR47djCYOM1qkWmE3G2Xu4n9mU3CS2KoEsSajv7+xRk7Ed6nybJUT4EOpyh2khHn1WZYY5iE6rBgTKdQ93EkxLjULm98gXP2JWGoWTbLLOsWV2h1QjaAhTKtr3jAYIMllIoiyYgcTeaewCGVEhF645JlKjAPWoVsCnMc06tpQO8jKXannsqpwc0o9l1WFiyrV+7KqkIn+RWSlWFIdMt2CEY4JD8I24Cp/2oUYDoorMcBiUfUQCE7SG8gDEyy+BC9L2l+1FEnsLJNfUimLL4FoGFHPweJKOU+MEkfwFpJCFAgWX8TfRHSMVewkYzCgdboFeSkWedlR1xy7vCzJYTbJ21emWYxonW5DE4dFFhfk27KrHFv+/RKa7Pg7siqr55XY3/YydBi/ELnNOsgPg9W2Iy7zoMBtwKFiN8rcPnxfWIGiSq+8rCuwpEuOLhJ5dqqiUuQdd6Je+lCbnMh10ybdJi+t6phlk5dXCaFJFk5SzGiRJoQTk8zHvx2xEKf8u+uIf4KFKyX8wjqSiwAfSpPL35rubaxRRBEe0MOKRLEuNYuQ7DLQhvHQJzB//ZKc4LLm4WvaE57hd0DK7Vr9TxQ0NH2p0vjEEuA8lljemmut3suqwkWV1nNZ1dn9MIRaAqyF3arq+EhgHzEf9mFzYUxvHtPlQXElJlwsrEUC8STpFeLDgaJKlFRWJeltgGgYwVSOfBEbXcAAi4jQEIKDEBmqoja6ZNtgMRqx69hJ5BXvwXD3fyF2YnIarNhm6oJd9h5o17INClxAqctH4USLFyptVowAH0oVQ8mKSCA0AVcZzFuWwLR9JQxiZ5GqQ8ruCM/QW+HtMlGR3YKInwSSlQDnsWT1vAr7HWlZlRxZU/sDtTZ2q4q8fNUx9h7YBs+GwZETk1MUE1dcbg/OlLvkvAw8SECLBMIl6Q1EcYjIDnn7akg4WuLG2UqxPbWEQ8UulASWIpV75DFwXESLVIZP0hsrHxEJIkKPRbSJSfLAIVXKW1+KjDEVsKLSICJcjHK0SbjlOtG0aTOKiBqrvLypY6Y/4qS5wyxHnOSliH/3L9VhxEk0NFmmsQjwobSxyLPdZCJgqCiC8dQuGMpO+terW+zwZXeGL7MVYHYwz1EyXQzsq+IEOI8pjpQVaoFAIP9areh5/7KqkAnSA0t+Q0XcR9itynz4U9i+WwljydFaZAxmO1KveArW7hP9y0hjOBQTV8rKnThVWkFxJQb4LKpdAoEkvaIHrqolNcF5YoToIsQYsQTpSKlbTsJb6PLipFOILxJOlHtwttKLMo+Eo2VuOD1154apKz1gXX8XtrZNt8hLjlo4TMi2mdEq1Ywcmwm5KSY0c1hgNwULJ/7lSxaxsYtI7htY5qRdt9FyEiABEiABJQmIrWMDecPELkFiu3PmwFKSMOsiARIgARJQmoDkk/OtpOxYiZSdr8IoPhJUHUJYsfabAfuFC2DKaRfzTpOKiSturxcFTo/8osmDBEjATyCQB0YMtPORL/7EvOK/RXJesflRNEl6hQjj37I69Bhr7rAgJ8WMNulW5KaISBMLxG9iF6O2GWKHI2PVkiMDLCIhb5VYIoJi5H83+JPz8iABrRPgFz+te5D2a42A0rvVaa3/tJcElCbAeUxpoqyPBGoTMLhKYDr1PxiPfgur8xSsqVkwt+gNc8t+MKY1jXmnINGCYuKK+FJfWOmptjuL/DJnNMovbKUukUBTkrdUFfklxDucWD4RSKAZ3N1wZWL9nRcRCWiJQF1JevecdeKRLUex+6yzVrfEUp3fD2uNEa3SkWIW+VsMcqJcOTmsEfI4rMqLqyUktJUE6kWAD6X1wsaTSKDeBCiu1BsdTySBkAQ4j/HCIIEEERBLh9wVyDD5kGKzwmixV+1EWr8vzg0mrogXvDSrSX7BE0rKWacHVpPYqta/Za2s7ECSl0uUuXznvsaLHA+hygR2Wal5brjfg+tMkGvYDAk0KAGR+2Xl7tN4cfsJeevkwCGElcs752Be/2ZyhEr9bgUNajorJ4GEEuBDaUJxszESiPiljnhIgARiJ8B5LHZmPIME6ktAjLdMqwkOq0lOiRDPobi4IpZBOCxGOXeDqeQ7vLr2LLpf2Bed22XBYXTh1GersOydLThY3Ayjr78elwxsD4NPRLz45PPSLJ5aZcYPao9cawWOf1L93HC/B9cZDxyeSwJqIyAiwPYXVeC/p8pxuNglL//pkm1Hz9wUNBHbOjM8RW0uoz2NQIAPpY0AnU0mNQFGriS1+9n5BiDAeawBoLJKEghDQNXiiogsSbdKKDvwEf755of4T34PzLllCoZ2b4KU4xvx7Nun0alvT/RIzcd7nxhwwYQhsvDicnmRbjMh5dTHIcv0S92GF0OcG+73QJ3h8lPw6iIBrRIQ13SFRyypk2QxRSyzE7v3xCm0ahUH7SaBWgT4UMqLggQSS4DiSmJ5szX9E+A8pn8fs4fqIaBqcUUsA0q3unH24DGUle3Ea//2YviUERjcowkqt76ENwuHYMSA3uiceQqfPL8e0qgR6NatHYweLzJsJlRuezlkmQ6V67GxqPa54X4P1ClywfAgAb0R4KSrN4+yP0oS4PhQkibrIoG6CVBcqZsRS5BALAQ4j8VCi2VJID4CGhBXjIDXBxR/jRdWnEa/CT+RxZXyL5/DB9IYDO3VA+3TC/DlcytwZsB49OnXFTZ4kWkzofzr50OW6ezZiG8stc8N93ugToor8V1sPFudBDjpqtMvtEodBDg+1OEHWpE8BCiuJI+v2dPEEOA8lhjObIUEBAFViysiCYzZCFiNRliLv8Lz/zhVTVx53zMGw3r3QIdMIa68ibLho9C7Vyc4JB9EYs6Sr5YgVJl2znX40lf73HC/d+/REWavFxRXOGj0SICTrh69yj4pRYDjQymSrIcEoiNAcSU6TixFAtES4DwWLSmWI4H4CahaXBHbLYscu2lWMxwl58WVgd3zYDm4Fk9ssGLY2OEYkrUPryw/gm4ThmFgj2awAXLOCN/BN7F4fe0y/e2b8VyIc8P93r1LHjxBuxDFj501kIB6CHDSVY8vaIn6CHB8qM8ntEjfBCiu6Nu/7F3iCXAeSzxztpi8BFQtrogkm+LIEOJK6XlxpW/XPKR6z+J/H7yK1Ru+w/GybAy4/DpMHdUDrbw7z+0q1LudhL3vhyhjL8TOKH+fMrIHHBYJlR5f8l4l7LmuCXDS1bV72bk4CXB8xAmQp5NAjAQorsQIjMVJoA4CnMd4iZBA4ghoR1wxVaK42AtbagqcPgl2swHmymIUFpfD5TMjLTsbqXYLzFIFiqrK2SxGeMsLURBUxmwxw2qUgIrq50b6vdzNJUGJuyTZUqIJcNJNNHG2pyUCHB9a8hZt1QMBiit68CL7oCYCnMfU5A3aoncCmhBXRP4Um8kgLxESR6nbB7FxT4r43WyUf6/0eiFJkLeTDZQTy4pE3haL6XyZCo8kl5PrDDo30u9enwTuE6T3oZC8/eOkm7y+Z8/rJsDxUTcjliABJQlQXFGSJusiAX+CTXEYRM4EHiRAAg1KQBPiirgXBN8OxD1C3CbE737ZBPBVyR/Vyoky8j/ny1TdX2qdW9fvDeoFVk4CjUiAk24jwmfTqifA8aF6F9FAnRGguKIzh7I7jU6A81iju4AGJBEBTYgrSeQPdpUEEk6Ak27CkbNBDRHg+NCQs2iqLghQXNGFG9kJFRHgPKYiZ9AU3ROguKJ7F7ODJBCZACddXiEkEJ4AxwevDhJILAGKK4nlzdb0T4DzmP59zB6qhwDFFfX4gpaQQKMQ4KTbKNjZqEYIcHxoxFE0UzcEKK7oxpXsiEoIcB5TiSNoRlIQoLiSFG5mJ0mAX+Z5DZBAfQjwobQ+1HgOCdSfAMWV+rPjmSQQigDnMV4XJJA4AhRXEseaLZGAKglw0lWlW2iUSghwfKjEETQjaQhQXEkaV7OjCSLAeSxBoNkMCcC/O1em1QSH1STvWhzPEWk+NEiBkR1FCx6fhMJKD1xeboAcBS4WIYG4CHDSjQsfT9Y5AY4PnTuY3VMdAYorqnMJDdI4Ac5jGncgzdcUAYormnIXjSUB5Qlw0lWeKWvUDwGOD/34kj3RBgGKK9rwE63UDgHOY9rxFS3VPgGKK9r3IXtAAnER4KQbFz6erHMCHB86dzC7pzoCFFdU5xIapHECnMc07kCarykCFFc05S4aSwLKE+CkqzxT1qgfAhwf+vEle6INAhRXtOEnWqkdApzHtOMrWqp9AhRXtO9D9oAE4iLASTcufDxZ5wQ4PnTuYHZPdQQorqjOJTRI4wQ4j2ncgTRfUwQormjKXTSWBJQnwElXeaasUT8EOD7040v2RBsEKK5ow0+0UjsEOI9px1e0VPsEKK5o34fsAQnERYCTblz4eLLOCXB86NzB7J7qCFBcUZ1LaJDGCXAe07gDab6mCFBc0ZS7aCwJKE+Ak67yTFmjfghwfOjHl+yJNghQXNGGn2ildghwHtOOr2ip9glQXNG+D9kDEoiLACfduPDxZJ0T4PjQuYPZPdURoLiiOpfQII0T4DymcQfSfE0RoLiiKXfRWBJQngAnXeWZskb9EOD40I8v2RNtEKC4og0/0UrtEOA8ph1f0VLtE6C4on0fsgckEBcBTrpx4ePJOifA8aFzB7N7qiNAcUV1LqFBGifAeUzjDqT5miJAcUVT7qKxJKA8AU66yjNljfohwPGhH1+yJ9ogQHFFG36ildohwHlMO76ipdonQHFF+z5kD0ggLgKcdOPCx5N1ToDjQ+cOZvdUR4DiiupcQoM0ToDzmMYdSPM1RYDiiqbcRWNJQHkCnHSVZ8oa9UOA40M/vmRPtEGA4oo2/EQrtUOA85h2fEVLtU+A4or2fcgekEBcBDjpxoWPJ+ucAMeHzh3M7qmOAMUV1bmEBmmcAOcxjTuQ5muKAMUVTbmLxpKA8gQ46SrPlDXqhwDHh358yZ5ogwDFFW34iVZqhwDnMe34ipZqnwDFFe37kD0ggbgIcNKNCx9P1jkBjg+dO5jdUx0BiiuqcwkN0jgBzmMadyDN1xQBiiuacheNJQHlCXDSVZ4pa9QPAY4P/fiSPdEGAYor2vATrdQOAc5j2vEVLdU+AYor2vche0ACcRHgpBsXPp6scwIcHzp3MLunOgIUV1TnEhqkcQKcxzTuQJqvKQIUVzTlLhpLAsoT4KSrPFPWqB8CHB/68SV7og0CFFe04SdaqR0CnMe04ytaqn0CFFe070P2gATiIsBJNy58PFnnBDg+dO5gdk91BCiuqM4lNEjjBDiPadyBNF9TBCiuaMpdNJYElCfASVd5pqxRPwQ4PvTjS/ZEGwQormjDT7RSOwQ4j2nHV7RU+wQormjfh+wBCcRFgJNuXPh4ss4JcHzo3MHsnuoIUFxRnUtokMYJcB7TuANpvqYIUFzRlLtoLAkoT4CTrvJMWaN+CHB86MeX7Ik2CFBc0YafaKV2CHAe046vaKn2CVBc0b4P2QMSiIsAJ9248PFknRPg+NC5g9k91RGguKI6l9AgjRPgPKZxB9J8TRGguKIpd9FYElCeACdd5ZmyRv0Q4PjQjy/ZE20QoLiiDT/RSu0Q4DymHV/RUu0ToLiifR+yByQQFwFOunHh48k6J8DxoXMHs3uqI0BxRXUuoUEaJ8B5TOMOpPmaIkBxRVPuorEkoDwBTrrKM2WN+iHA8aEfX7In2iBAcUUbfqKV2iHAeUw7vqKl2idAcUX7PmQPSCAuApx048LHk3VOgOND5w5m91RHgOKK6lxCgzROgPOYxh1I8zVFgOKKptxFY0lAeQKcdJVnyhr1Q4DjQz++ZE+0QYDiijb8RCu1Q4DzmHZ8RUu1T4DiivZ9yB6QQFwEOOnGhY8n65wAx4fOHczuqY4AxRXVuYQGaZwA5zGNO5Dma4oAxRVNuYvGkoDyBDjpKs+UNeqHAMeHfnzJnmiDAMUVbfiJVmqHAOcx7fiKlmqfAMUV7fuQPSCBuAhw0o0LH0/WOQGOD507mN1THQGKK6pzCQ3SOAHOYxp3IM3XFAGKK5pyF40lAeUJcNJVnilr1A8Bjg/9+JI90QYBiiva8BOt1A4BzmPa8RUt1T4Biiva9yF7QAJxEeCk+//Zuw+oKK79geNfOrv0pmIBVFBUULGgoCCKgg17bzExJiYaU/5JXmJ8qSZ5aaYYaxJjF0vU2HsvsffYsSA2eu/wP0tR1F2kKiu/Peedk7fO3Ln3c393ZvjtnTul4pOdn3MBGR/PeQdL8yqcgCRXKlyXSIW0XECuY1regVJ9rRKQ5IpWdZdUVgTKXkAuumVvKiU+PwIyPp6fvpSWaIeAJFe0o5+kltojINcx7ekrqan2C0hyRfv7UFogAqUSkItuqfhk5+dcQMbHc97B0rwKJyDJlQrXJVIhLReQ65iWd6BUX6sEJLmiVd0llRWBsheQi27Zm0qJz4+AjI/npy+lJdohIMkV7egnqaX2CMh1THv6Smqq/QKSXNH+PpQWiECpBOSiWyo+2fk5F5Dx8Zx3sDSvwglIcqXCdYlUSMsF5Dqm5R0o1dcqAUmuaFV3SWVFoOwF5KJb9qZS4vMjIOPj+elLaYl2CEhyRTv6SWqpPQJyHdOevpKaar+AJFe0vw+lBSJQKgG56JaKT3Z+zgVkfDznHSzNq3ACklypcF0iFdJyAbmOaXkHSvW1SqBCJld27NzJ6rVriYiI1CpMqawIaKdAdl61dbSz+lJrEShXARkf5corhYvAYwKqMSfXIwkMESg7AbmOlZ2llCQCTxLIplGDhgwdMphatWo9aeNC/72wHxt0svPTpkU4REJCAvHx8WRkZhZha9lEBERABERABERABERABERABERABERABJ6tgLGREZaWlhgYGJSqImWWXClVLWRnERABERABERABERABERABERABERABEdBSAUmuaGnHSbVFQAREQAREQAREQAREQAREQAREQAQqhoAkVypGP0gtREAEREAEREAEREAEREAEREAEREAEtFRAkita2nFSbREQAREQAREQAREQAREQAREQAREQgYohIMmVitEPUgutFIjl7NJZBO+OwXXYS3RpURdr/UcaErqVRaE1aOVal7rWhg/+UdP3RXEo1r6xnF+3hKVbj3E9wYQG3YcxqL07Nc0zub0nmDlrDnI1rip+L7xA5+ZO3K9i7CkWrYrCtW1j3OpaY0gq51f8wuKd/3IjHrDvyMujutAy59/kIwIVXUDGQUXvIalfBRTIv9aYXOVgYu3Hr2NqqyxjrQL2pFRJGwTk3k4beknqqE0CxRpTZdcwSa6UnaWUVOkErrP216OYuNenUUsXbBSG6D36JsqQlUwLcaJ9k4Y0sDN6IKTp+6IYpicQk26A0sgQw8cO+HABqeeXMf+CJQ3r1MXBMIydf93Aoacfza0v8OfqCOo2bkgDk1DW79GhZaAnTZzNSb68nb9WbmF3aANGvBZEmwZ2GHGDdZ9vJqO1O/Ub1sBU3xQrazOUhnry8s2i9Jls80wFZBw8U345uLYK5F9rwtbx+/Xaj1/H1LRLxpq2drbU+5kLyL3dM+8CqcBzJlCMMVWWLZfkSllqSlmVSCCWU4t+Yfba09yz787rr/tgcX4LK7ce42ayPT6DBtKllQu2t1cz7Z844s6f43ZEBvb+gxjq35haUevUfx+/m/k7L3H2WCjOPfrgGnucHbuPci3ehKZ9R9LPpyH2UTvyZsPYkX5gRc6slJvJ1jTrP4xeXvWpptS73w/ZqbHEpBtiYmyMoW4Y66fuxcLfm9rJm9gc40kbDzecLcLZM2Mr2b5taOpmT1rILRITz7J0YybeQW1oqUquJB5l1v/WczkyjDhMadTjhdy6mDw4ViXqfGlqSQRUvyAci+DOiZNcv2uIV39/9M7s5Z9z4Tj1eJl+Po4k7l3M4k2Px3v+mKjlqs/VkEgi7yXl1MC+48uM6lJfxkFJ+kP2qSQCiVzetEjtuHowHtMfXJsKXoNa2RNfrSM9TE+zKcaF9k1qonNoZd41p8B1TiHXnEoSTJWzmSW9dhnFcmzVHFbtvkCaqzt2qc4E9PCkviOcUfe94TGW58x0lnu7yhlo0uoSC2REqR9r+WPqodmXd9m6KJQarVypW8hYnLfzEteOnScqMZWq/i/wQkBznKyKNldfkisl7knZsXILZJISc5Llv1+milcLGpsdYs1VG1zr1MVJGc6+jbeo28kLN/0DfLs+HY+W7jS2i2HPkvNU6+pPK9Oj/LhB/fffbcygVXN3WlleYv4BcHNzob7OsHD2AAAgAElEQVT5NdZtzcYrwBN3vd3MCnHCy+gsOy4raOTeCFdlGJv/vodrz3Y0b1gd5WOdE8WppYs5auyBb9vmWF76gy3Z7WndqAFOZtEcnDafSI8AWjavj7VOJsQdYeb8CJoEtqKFKrkSsorPVibS2KspTS1vsyX4Ni79O+DpXgOTyh0I0vqiCoSs5OOViTTxakqj5P3MP6aklW9zGmcfZu5lR3rVjWTXRQNcGz4e759tyB0Tni5WZKZlkHj7ICs3hOPSIRBvk0MsOKon46Co/SDbVS6B0M38sj1V7bj6fOU9GjVrRYuayexf/uDadP8aZHKCxXfq08n8Ijvi6+Vcc45GVaX+o9e5etVQyDWncsVVZWptCa9d1eNW8ldIVZrWb0j19H/4Y6M+Hfp0wDXpb1aq+d7baC9/yL1dZYosaWsZCUQd/Z3gQsZUe7Pca1juUwRhrJwWglP7JlQrZCx+sTwWd69mtKxyk3Wbs2kV2Jqm9WyKtBSCJFfKqGOlmMooEHJ/gJqG/Mr0NRe4m6SaIZJBQowVge+Mo1e1f1l8uQZ+zdxxq6rH+aV/cLNee5oqzhEcov77BZdq4t/CDXfbKI7t2sORo/9y49ZNrmR6MXpsL3yM9vJ7iBMeqbu5bOaHd2N36phFsHdaMHEtAmjV3BXbgsnVxMtsWrST2OoNad6qCQ7WShIOT2dDRnu83BpQ20KVXFlJorcvHo2dsdIFog8ybW74g+RKWjwRiaA0UaLQi2Tvr4uJ8wqkVTNXbB9dZ6YyhoK0+ckCISv58XR12rdsjHvSBibuNqVn+1a0MjvDr1t16dDcipTrJ9TG+9SzeWPCXkHavUP8tfYG1q7NaNnUAd0zv7M2xUvGwZN7QLaojALpYRzVcB35+bQt/i2a0dTegAvLHlyb7l+DkjcyXfVYa96Nad3QpWw6ePXx65x3/YevA3LNqYyR9vy2uYTXrlqXl3Kpqi/N3d2oqneeJbNu4OLfDNPLS7ms5nu3vOSK3Ns9v6EkLSsfgWtrpnK2kDGlKbmiLGQsTsu7X21S7SZ/zbhGnfZNaZSzTMKTP5JcebKRbCECGgQeJFccElcw50I1mjZqhIutMbroY2ptjdntdUzaok+7Tm3wrhnH5p82ouvfES/L0/yyVf33i6864dekIY53lrH4mh0NHGtinXScFdsMade3PS3zLsCtsv9hy906+Lfzppn5VYK//Qeb3p3wbl4b8/y1XxLP83fwSYxc3GjS1Bk7U0P0dXXIvLqSyVsN8fL3xtPyMgvmhlE/0IvmDatirGrtI8kVzq9g2W0nWro3op7uKf6cHULtQB9auVVH+eg6MxIvIqBOQLXO0JXc2G6YsJ4Jey3p7duClhb/Mm0zeCqOcYI66uM9b7+6nHwosWKl0Cfl5Gx+OVNDxoFEnQioEUg8tUDjdWTS6gx8uvjRzimRLT/tQBHoR0uzEywIeTBOc9YMy0uutEjfy54oh8evcwXXG5NrjsTh8yZQwmuXQ/hC1sQ2o1PrVjgmbuenpUm0DvKltobvW8u93fMWOdKepyRwd/dPLFcz1vLHlOoatvScGQHtvGiif5jfghNo3t0HTWM0Z7/8+9UqD2a6NJTkylPqUTlMJRZ4kFxpUCeFE6tWsGbvv9xO0aFa8/4M6+VF/aRNTNt9l3snLxIVn41jx370VT23F7NB4/cz8xbArZ+8j6mzVnM8LAOnAG+szqXRdEAHPJRHmRfiRDtXM2J2r2bt/vNEpJni3KEf/QKaUdtaldzJ/dzeNpkfF/3D9WQjjI300aUxA94ZgG8DY65uWMySbae5k2iFR+9h9PRtQHXTvAVqH0muGKaGcjCvffey7WjdfTBd29anmqm+LGhbiUdAsZpecBHn+MeTK+3s77B98w6N8a5a7yF1w6/8vvEsESgxNtJDp/EA3u7pRPw/G2QcFKszZOPKIpB1Y7vG68hv224SceYKMYk6OHbsT7/AZjhFb2BG/iLs8etzF2TPS66orjnx+9Y9fp2rpiR/1RW55lSWyKpE7SzhtcvdMY2jfwWz+dANDFs2RS+0Bl37e+NWM5YDar5vkpdckXu7ShRb0tQyEciMv8zOQsZU+wbGhK5ewubjN9Ft5IxBuDM9hrbD/Qlj8dHHiBo2MOTCon1kt2qCc11TrixaRZRrWxq71SVx92SOmXWihZs71ZXZ6Oio/+VZJ1s1r0U+IiACGgTSSYhJx0BphKEhpMXHEhOfTHoW6CsssLRQYpSdRGxyBmmJyaRngrGlFRZKI/QzE4nR9H3+m4CyU4iOjiUpNQsDM1MM07MxMlNipJtKXM42emQnxeUeM1sPhYVlbtm6DwZ0RkIkUfHJpGXmN8EYC1sLTIz1yUqMISouibQsfUytrDAr+OtjZgoxcRkYmSgwznkjUCap+e3DADNLS0zVvR1JYkUENAkUXLU9K5GIZF1MFcYY66YRkwRK/UwSE+ILjfes+ChiEtPIyL8yGVtga2GMTkq8jAOJPBFQJ5CRrP46EraWGRer4lGrBg4Whg9fm/KvQVmJuW+m000jKcvw4WtOweucvu79JLtccyQMnzuBEl67Us4Hs+SyDY1d6lMj8zB/7Dele2AbXBLXqv2+haOB3Ns9d8EjDXoaArEn57NYzVh7MKZ0yYyPIS4xjWxjY/SyDTEzV5JybhHBhe6neiuraqmHB3/rpebcsBpjaKhLWkwcGUYmKIwNyUqMIFnXFIWxMfo6klx5Gv0uxxABERABERABERCBiiFQ8Nd4u6I8RV4xqi21EAFtEciMOce6BYvZfiqUeKMaePYcSk+vetilX1T7fTV5+6K2dK3Us4IJaBprTxpTJd3vSc2XNVeeJCT/LgIiIAIiIAIiIALPk0DBX+P1ZOGs56lrpS0VRCA7g8SYKOKS0sjUNcqd8WtsgB4avpdhWEE6TqqhdQKaxtqTxlRJ93sCkCRXtC6CpMIiIAIiIAIiIAIiIAIiIAIiIAIiIAIVSUCSKxWpN6QuIiACIiACIiACIiACIiACIiACIiACWicgyRWt6zKpsAiIgAiIgAiIgAiIgAiIgAiIgAiIQEUSKFFy5fr16yQkJFSkdkhdREAEREAEREAEKrCAoaEhtra26OvrU9qXEapec6gq79GP6vv09HQyM++/Iq1EIqpyIiIiSEpKKtH+spMIiIAIiIAIiEDlE3B0dMTU1FRtwzW+ijktLY2srKzKpyUtFgEREAEREAERKJHAvXv3UCqVpU6uqBIfqvuQyMjIh+qRn1ixtrbOOU5JP6rEj66uLnfu3MHOzg4TE5OSFiX7iYAIiIAIiIAIVCIB1Q8/qnsIdR+NyZVK5CNNFQEREAEREAERKAOB0NDQnNkmpZm5okp8qPaPi4tj06ZNhISEoKenl3Mjk5KSgiqx0rlzZ2rVqlWqGqsSNeHh4VSvXh1zc/NSlSU7i4AIiIAIiIAIiIAkVyQGREAEREAEREAEykRAlVxRJUJKk1xRVSQ/waKaQXvkyBFU5apmsqhmmbRo0QJLS8syeyyoZs2aklwpk96XQkRABERABESgcgtIcqVy97+0XgREQAREQATKTECVBFHNCFElWEqz5oqqDNWaKqpZMKr/PnToEImJiTmJFTMzs5w1V1Tf5ydiStqAmJgYJLlSUj3ZTwREQAREQAREoKCAJFckHkRABERABERABMpEQJVcUX1UiY/SJldU5agSLMbGxjmzVlQf1YyYjIyMMjmGqhDVo0eqx4vksaAy6X4pRAREQAREQAQqtYAkVyp190vjRUAEREAERKDsBG7dupUzq6SsPqokjerRoPy3BqnKLuwViMU5rqqc5OTknJkrqtkw8hEBERABERABERCB0ghIcqU0erKvCIiACIiACIjAfQHVoztRUVHEx8eXaZJFdYCySqrkV1Y1C0a1hotqgVzVf8tHBERABERABERABEojIMmV0ujJviIgAiIgAiIgAvcFVAkQ1aM8qv+V5rGgp0GqmhWjSqqo1oeRjwiIgAiIgAiIgAiUVkCSK6UVlP1FQAREQAREQAREQAREQAREQAREQAQqtYAkVyp190vjRUAEREAEREAEREAEREAEREAEREAESisgyZXSCsr+IiACIiACIiACIiACIiACIiACIiAClVpAkiuVuvul8SIgAiIgAiIgAiIgAiIgAiIgAiIgAqUVkORKaQVlfxEQAREQAREQAREQAREQAREQAREQgUotIMmVSt390ngREAEREAEREAEREAEREAEREAEREIHSCkhypbSCsr8IiIAIiIAIiIAIiIAIiIAIiIAIiEClFpDkSqXufmm8CIiACIiACIiACIiACIiACIiACIhAaQUkuVJaQdlfBERABERABERABERABERABERABESgUgtIcqVSd780XgREQAREQAREQAREQAREQAREQAREoLQCklwpraDsLwIiIAIiIAIiIAIiIAIiIAIiIAIiUKkFJLlSqbtfGi8CIiACIiACIiACIiACIiACIiACIlBaAUmulFZQ9hcBERABERABERABERABERABERABEajUApJcqdTdL40XAREQAREQAREQAREQAREQAREQAREorYAkV0orKPuLgAiIgAiIgAiIgAiIgAiIgAiIgAhUagFJrlTq7pfGi4AIiIAIiIAIiIAIiIAIiIAIiIAIlFZAkiulFZT9RUAEREAEREAEREAEREAEREAEREAEKrWAJFcqdfdL40VABERABERABERABESg8giM2RLC3pvxhTZ4RkAd2tYwK7BNKLsmTmZnFX8GDuyAa1Vlzr8lnZnPF5dq0re1Jy3sTcoMMfb4n3y1VUlgz460rWeDYV7J6SGr+WRNNh3bWXJtSRS1+7bGs4U9ao+cdIb5X1yiZs42Sq7OX090Ey/cGjphpV9mVVVb0NRTX3Au6nihB3m98X9paO3xmPH8o+cJu/+tBXW8BzFypD9Napndd1BfcCxnyrqNDxlqcC4Gpbb3azGaWmk3leRKpe16abgIiIAIiIAIiIAIiIAIVC6B7ivOs/laTKGNXtvHlQAnywLbXGHd6AnMOGFC9y8/YIBfPawMIeHIFMaddWJUh3b41DIvM8jMu9v55sM91BwykO5+rljnJEPSOb/4bVZkBdHD35vqZGNooUSp0EdX3ZGzUoi+l4ZBzjY32TIumOQePWjbviG2BmVWVbUFfX7oDY6H7y/0IB97TsHDzvsx43MN+uMd0JzcXFUCZ1dM5bTDIPp1bItLoVmha2wq6zY+ZKjBuRiU2t6vxWhqpd1UkiuVtuul4SIgAiIgAiIgAiIgAiJQuQRKnlyZy2XTJE45dOLV3t60cDIj6dHkSmwIG4LnsGTbRTIc/Rn5Wi+861hyZ/UnnLDuQyuPFtSI38VXU2/TrG87fJvaE7nrK9altadji5Y45ycPMu+y/ZsJ7K01mIHd/Kivyq4kneb3d9dj2rsHnVplsv7r/FkptkTtmsfc5Zs4GmVJgw5DeKWHJ04mIXkzVxqjPDeN6bP3cCWzOS9O+j96u+nyz7JH62mHMmemxj+EGx7nRJQrvUf3I6Bx8WdslCa5Etp2HN16+5Cbq8rk7o5vmHDNjVGdOuBd0xTUGpsQMv+/fJ/fxo8CSdiajfvAvJk9obuYuC6NwI4t8KoexuKCbRzqyt2/b6FwuMv5iye4Hl2D9sNeo5d3HewoMPunYSQrvjhKlrrtVBOZ7hxi/sw/WHdZQbs2DpxIcGVYLy+8nK24P1FIy/u1cp0pStZaSa6UzE32EgEREAEREAEREAEREAER0DKBkidXgknu1IKsG4dIdu9Nx7ZuWJwrOHMlif3T/+CoaUtaeNQm68wyloS7MayHH85hM5kd6UWX1p7UDAtm+rJr1Og6lK4tbbkyczo3Pbrg3bIx1Yx08jQzubv9Gyacqs+IHp3wqWNO/LHpfLLbjn7d/PG2v8LUcWdxGtWBdi5X+HFVFE3cnXGvlc3ZZZvR9Q7CyzWBRW+rtvGjtdtdtrz5Fwkdu9GxpyM3F05lt34LfDzd0T+/Mq+e7Wlhc4Gp46YT3roPnTu0opGDJWbGxZ+xUWbJlfQ77Jn5IX+bDOCFbv64V4nSYNwON/MLrMpvY0d9Vk+4RF2Vj08tzK+sY3RwGn17+eDveI0ZBdtofZk57/7Ojcad6RPYFA7NYVZEM0b374S3rcojz9njLnPHzeCauu2cYtj++TwuVG9OizYOxG/+nl8uePD62MH4N7LlwUQh7e5XLRvqz6S6klx5JuxyUBEQAREQAREQAREQAREQgactUJrkSlqfHrSsEcKi1Ul49OlA06SlvJf/WJDBcb79+QJ1egXSqaUDyju7+enjczQc1QUf+zP8vE1BYPsW2J5cT2h2KGfte9G5XhaHZ5/DMcCTJo2ro8jPrajmbKgeDZp4AbeXutLBy5IL0z7mUNX+dPb3prb+Mabk/9HvdI4fFt2lia8/Ac2roJsQS6bCFGXGaaa9kZcY8Eljz+hg0vr2wqdlEsH/2Y/d4C508nPG7O4efvr4NC4jutHBI5K5b6zGvN9AugU0wjZ/sZdidlJpkit/nr1LjJkCA9WzTgoLajcLYMiA7rSoa4dx+G6Nxu28MtiV38bWySx+K7/t6pIrBdqYdoQp41Zj0qcfQYHuWF5ZwZiVOgzo7Yu/wzWmP5Rc0bCd2XHenXUb357+dG5WDZ0zc3l9pTED+wU8klzR7n4tZhhUys0luVIpu10aLQIiIAIiIAIiIAIiIAKVT6BUyRVVcqKdEzf//pkNBj60Nz3EtDv1GK1acyV9L699/CdnwmJQqmZ7ZKrWPHFk+Df/YVA7HXZ+fAy7/i7EnY3DoVEq++7Wwt/mAn9dr0KgtwceDmYUyK2o/gpn+zdfc9V9KAENUlgy+yx1e3XBv4Uj5kmqhEBe8sDLmtuHt7Fz81Z2XdejQcf+jOzSjFoGZx5sUzC54hzKJxOv0XpsV3r6OGCeeYlVry4nu39PfFolsfitkzi82JH2vo6YP1ShosdKaZIr+Wuu2KYcZ9nyMzj49aGLb0NslboQsl6zsb8h/7yWl0B6YnKlQBsTVZYF/n/Io7NcCs5cUb+dd9py3lxlwoABnenYyA6DK2sYHZxO316+jyVXtLlfix4BlXdLSa5U3r6XlouACIiACIiACIiACIhApRIodXLFvxEWCYeZ/8N+0k1DWG3VkQ+6tsMnew/jZ9+jeZsmtHa2ynuzjRGWVWwwV+pycd5UQmvZcfyOKz28jbi6KxrDtK3cbtCHdo3dcTB/dFnaTK6u/YzJYc1ob3KcU9ne9OjgQ9MaSnQTCiRXfGqhTE0kIS6O+IQbHPlrPWnNBuDnnszS99TMXGkazW/vnaX+K53p6OOIeexxZozfgd2IIPxbxjJ/fIEZHyWMjNIkV/LXXKmpTObGvjlM2W5Eh0Hd8GtQFeWNdYUY32TjKwWTK4dxGtWZdj61UVxYzJiluvTv45/3WFCBNj5i+fgjRAWTK+pnw3Qw3MvrC1Lo2a8Dge5VMLyyjNHB0LdX+8eTK2hvv5YwHCrVbpJcqVTdLY0VAREQAREQAREQAREQgcorUBbJFVv9NO7snM6nM1exz+Ulpr3SEx/7e6z6Kpjopt0J9G+MydWl/LgqndZ9AvBtWBVOzmHuln+56TSYkR0akLljHutOROE8aBDtGjhhqeaVPxlXVvPZj3sJuxdOs9Fv0qdtE6qrnh0qkBDwtNpJ8Lma+Hl74m53h20/zyW6ZT/auaex9P8KJlfmk9ijL34dTTn07WRO1unFwO6tMTr+G1/vsaP/gM741Lr64DEY1VolJQyTskiuqBa0zUy5wZafJ3HYoR8DO/tRz+xGIcYJ7Bid10Y/PTa8OZeYjkPo09OJmL8+49MjLox+tX+5JFf864Wz5IOlJHn1pHsXR6JWTOLTw868rDreQ2uu5IJqa7+WMBwq1W6SXKlU3S2NFQEREAEREAEREAEREIHKK1AmyRUDyEq5zqbvP+Bn3c58NLw3PrWUJIYcZPWKlaz95yJpFvXwDnqBvu0bUNNCH52Y/Ux5/2/0uw2ld2BjlGdn8MnhqvQPbI9XbUv1r1POuMLqzz5h1nU3Xn13JAHu1chZ87ZAcsW3ZRYXVi1n2ZoDXMiwplFgH0Z0a0M95YUCa67YELZgCtNWR9Ji3Iv420ezY+VyNhy8SWaVZgQNH0CX5k7YpBdYy6UCJFdUbwtK/ncVP864QYMhvenoWRPda5qM07iQ38axI/HI2MWiZdu4YuBObw8jVlypzctDymfmin8jC1KPrmfWwuXsvVud7m3NWHvThVdUx1OTXEFL+7XynjWK3nJJrhTdSrYUAREQAREQAREQAREQARHQYoGwhDQS0zMLbUENUyNMclZUzf+kk3gnjmwzUxRKI/Ry1iLJJDnqHlEosTY3Q6GvC5mpxMdEE5OQQra+EnMrK8wUBrnbZ6nWYIlH19QcUxMjdNJiCE8xwFypQPHQsQpWLYPEyHCi042xsjJHaaSXuy5LTllpGFgoUSp0yIiPITomgeRsfZSW1liZGmNAaoFt9MhMiCYyJg1jVZ2MdUjKqWcqGJpiZa0qWx/dh8ot/luC8msemXKPlMzkQo1tjKtgrKd4xDicdIUVpmYKVJw5n4xEoiJSMbAww0RhgK5G42zSC7RRqZdCbHQcydlGWJgYkJiuj4WZEqVBOjH37dS0OT2RO3HZmJkqHt7WKIPYgvsV3E7VL+mJREVFE5+WTezB2Uy+1YjRPTvh7Wjx8Fo6uY3Syn7V4mH/1KouyZWnRi0HEgEREAEREAEREAEREAEREAEReK4E0kPZNW8uyzcd5Vq8IfaN29J5WE86NKiJ5f0s0XPVYmmMBgFJrkhoiIAIiIAIiIAIiIAIiIAIiIAIiEBJBLLTSYyOJjY+ibQsXQxMzLGyMkNhkDfTqCRlyj5aKSDJFa3sNqm0CIiACIiACIiACIiACIiACIiACIhARRGQ5EpF6QmphwiIgAiIgAiIgAiIgAiIgAiIgAiIgFYKSHJFK7tNKi0CIiACIiACIiACIiACIiACIiACIlBRBCS5UlF6QuohAiIgAiIgAiIgAiIgAiIgAiIgAiKglQKSXNHKbqsclb527Rq2traYmppWjgZLK7VaQOJVq7uv0lVe4rXSdblWN1jiVau7TyovAiIgApVGQJIrlaarta+hly5dokqVKlhYWGhf5aXGlU5A4rXSdblWN1jiVau7r9JVXuK10nW5NFgEREAEtFJAc3IlPoRdy+azeMMRrsXrU8XVj/4vDMDPzR4zgzJsa/xR/vzsNLUGdqB1SwdKNEehLMoowyZJUWUjUPSbqRus/fB7brQYTvfAljjkBVH80T/57HQtBnaoj+6mzUR6tKNZE2dsSxS/0Rz9bUVuGXViWfNVKWO2bIiklAokUNR4jT44nUlrFfgP6kaHRnYY57Uh+exiPvk7m44drQlZegfn0pwTNbkUPFe6hrOstOfe4viXxXm6qGXcWMuH39+gxfDuBD7Ndha1fsVxK6dtixqvkHt+DT5yjrv5dTG2pWHAi4wZ0Jb6VZXolqSOZWh1Y+1n7LcMwrtps/vn/5JU6Yn7lGGdn3gs2eAhgaLHq8CJgAiIgAiIwLMT0JBcCWff95PYqNcMX19P6lgbEHP2L2Ytz6D9mGF083TErER3U2oampVM9N0UDCxNUSoMSnaTVhZlPLs+kCNrECj6zdQVFr34Pld832RIX1/qmucWGLt3Mq8frsOrPWpz99u/SenRh4BOblQ1LAn5VZa9Oj+3DP+6GEaXMmZLUgXZp0ILFDVeM8PW8+n7u6k+bAT9OjbELifZl8yJ398kOCOIgd19cNDLxqg050RNUrF7mfz6Yeq82oMObauTWdpzb3F6pCzO00Ut48oiXnz/Cr5vDqHv02xnUetXHLdy2rao8Qq559dTjQbSJbAFtUyA1FscXLKCNK8RBPg0xV5ZgkqWmdUttkxcQlJgF9p4uWKrX4K6FHWXMqtzUQ8o2+ULFD1exUwEREAEREAEnp2A+uRK/DGmvjGPzC5D6RvUnBpKHTKS/2X5B19ys9U4+nX3xinzLKvm/s7SnRdJrh7I6HED8XOtilI3notr/+SPZds5Fa2gXqf8X7cyuazue+U55hb89TRaQ7mJqhkuh8moeYtT/57lWkRVOr08joF+rlTNPF762S/Prg/kyOWaXKlGi8itHNxxnJCs5rzw5fsMdEtn7yI1sasxxmpyc8l/+e733bllfNiRpO0peAwtxWwr6fXnTqDIN/+Z11k/8SP2OAxjRD9/GqiyK/FHmP72Cgx6DSLIK531X+fPjLLiVlHOm6qZGn9nEBDYlrb1bEkJ2cXiWfPZdPIGicbOdB2dd65M3/8gueIRw19551433W18P3MtJ6/G3e8Xl34TGFX7EouXb3rs+7f6tsU+br/aYyjPzeUzNWW9FaBg39TzD2YplvG5PiP8IEt++ZPVZ9Jp6WbF1r2mDPxsOH0LtPOh2ZF5sxAUDe5y6NgxrqY403fUK3Rr7oiVEcRrMlTqknFrH3/8/AebLujj286BU8muDO/nR1v76yzIv57lzJjRcM1S6hZa/tMYHEWO17zkykPJ66x0zs17lb/0+9EnoBO1EtTHQtUyskJTrKh+5Anfx9ezw/Hu5o7NtXXMf+zeQ4muxv2fwf2KUpdC2/M0Ol8Lj1H0eNXCxkmVRUAEREAEnhsB9cmVrGj2/vQeM84qaObfh4A2HjhXV5IZE0GqkRVmptHs/+EXDpg3p03r+qT/s5AFdxszcmhX2hgc4MPgCDxautG8djYn568C7wG0qxXK96vUfO8Wy4J38n5J9VVw/Lsv2aDbio5+jdE9svhBubZn+fn1X7jQsAeDuzcja+90Zt1uzqsv9MS3iurf8suoS97EheemkyprQ4p+M1XYzBUnRrQ14+qPG0jyD6J7n9qE/jaDwxZqYldjjAXR0vYyC8YuyS3DPxXPA/8AACAASURBVJtVE05Sb0wPOvhKvFXW+Hy03UWP1wyur/svHx2px8jBPWlfz5q4A5N5f7MN/ft3o33180wZm3c+c7rAJHXn04fOm3UxV83UmJ9On76dCXSOYNmHK4hu1obWrWqTdeQPpvzrwvDhQbS3/5cp+efKJrf5Pe+//VpakxwZR3JaJmTcYO3U1WT5DqK3bx0MUxMf+75fOwW7Jq1Se4x2jjpEqSmrX+sUlr5/NHfWTJmf62+x89svWJ/dioCOLTE78SdfzYVek16jb4F2PjRec2bx/MQhaz8GD/Gjxq01TDtUlf4vBNGh9j2WazJ0jmHtRzM4XcOL9u1rE7fxe6acb8zYt14g0OESvz7kq+GaVfMWwZrKd7WmRE8uFnMgFj1e1Zxfk0NY8dVXXG/8Er3bmbPvq5Xq460srFyS2fudhvuNulYkHZrKlBB3ujlFsHB3wuP3Hm1sODelAt2vPKE9esXsx8qyedHjtbKISDtFQAREQAQqooCGx4KySIm5zvkTx9izdycHjlwhBif8R4xiSKfG2Mfv4uMvz1J/UHe6eddGeXMzX088Q72X+9DF4V8+n38Lz/YBdPOsjm5CLJnGZijDt/L+PDXfpx3hl3F5f0g0uMPUd3ZSZXhvenaoj3nYFr6eeIQ6IwfQ3eMef76xHMPeI+jbrSk2V+Yweqku/Qd0IaBWgRta+WO3IsZZiepU9JupJz0W5MjNSX+T3qcvnd3vMvU7DbHb+Bazx2mIMbcElr84P7eM1rEsfEuSeSXq1Od4p6LHK2RcX8d/J/5Lo5f70t3HjH+//Q87aw2nT9d2uOoWmF3ieI5P5z7hvKk65xVMrjSyIOluApiaYWqcRfShaYxfbcqQYb3U/PH/SByrEis//caZKu3oFtiGBnYK9FWzAx793laHhHsajuFelZwn7x7dx/Bo+Z3rVbMXCl47rm/g4/fP0vTNfnQtNLmymKzOIxjYuyX2afv55e3NWA4aRFCHOhhEaWif+T7ennyL1gOD6Nm6BhyaxeurDBg4tIcaXw3nk4aF9FG+XzmPlaLHa+75df7ZOySZKTHUBT1lVep79WD4oE40rqUgSVMslIWV9Wkmabrf8LEndM7XnK7VA9/qt5n81+3H7z1i9vL5VxXofqXQ9tTBsqweuS7n+HnaxRc9Xp92zeR4IiACIiACIvBAoJC3BWWRkZpCQkIcCQkJRN86wppZx7AfOJLujqf48NMFnAlLwES1TkpmMpF3azL4m4m80KEm4f+sZuParey/boRrl2G82KsVdSxSOLdHzfcGR/gp/5e+mkd59/2LeI8fTB/VHwyZF5g3ajHZ/frRuVUMC986gOPoXnRs54JFSIFfagv+WijJlecmvot+M6U+uRK59xveOOzCmB61HyRXXM7y0ScaYrd1DAve1BBj7pJceW4Cq5waUvR4VSUerrPuv59xrumL9GmawrwpZ6g/uCddvepgEV9gXRQvG0KfdN58NLnibkPEvkXMXriGg9fTsLbM4rxhRya+M+gJyZVojs7+lnWpTQjs0oVmDhYY5Pyhp+77DG5pOkZOckDNPgXbVdbn+pClvFLw2hG9l+/GHcb51R74F5pc2Y/Dy73p5OeCRfZFFoxaSEaffnQJbEDmYfWG3onBvLnCiP7DetG5cTUMLy3kpQUZ9OnXWY2vpvNJIX1UQZMrBddc0dEzRGFmhbW5AkP9LI2xUCZWJjt4/UNN9xv6bP98H9a9OtC6mRWhe9XcY8St4hWN+z+D+5XC2hPoRpWnMW2pnM6B5Vlssc6v5VkRKVsEylwgljPzv2L65YYMGt4DL2crynPpqMKqH3FmA8uWrWHHqVB0q3syaORI/JvUwkz1i8mdQwTPXszqw2FYNevB0JHdaFbL6v6i/KC+HUkXgvni19WcuByde+j6g5gwrnjtzKnXoiXsOBuPYb3OjHytF9517MhZ7uuJ9SpChyWdYf4X07nsOojhPbxwtip6D1RUsyK0WjYpJwG1yZWMi6uYeEBJT79WtHK0QJdsstLD2PbVB5xxH0PPOrf4euE9WnZohW99m9xfKTHCoootFiaGkBpPXEwc8bEh7Fiwkqw2L9DFtwl2umq+b5LA4nfzfj2tG8L/3jlBw7F9CPKti0X0P/wwdiPWwwcQ5BnFvPEFfmUt+EutJFfKKTyebbFFv5kKY8uEdzjRcCx9gnypm/fm5kvLXuV/t30Z3cuNkE9W5s46cT7HxNkaYjfjML/kP47x2B+sklx5ttFQ8Y9e9HhVtSWDK3+9x6TLTelodYzD2b4M6hKAp4MZugUXnfWtgzJF03nzANVH9SLQzwXjUzN5dZke/QcFEWhzju8+349p+7b4NnfE8vrffLjZhKHDuheSXKnCnVXT+SuyLu382tPcyQojPR0gnovqvr+1ky81HcNdyTV1+xRsV1mf68O2MKHgtSNyL9+8cRiXMT3oWGhyZT1mQ4bSM6ARVTJOMPPVZRj1H0RX90h++596w06GmxgzM5Wuw7oT1MwegzPzGLUki34DuhSevCp4zSqsjypocuXRBcPvj8hCYqFMrJS7GDtDwzk7Yi3/WaOgd6A33vUsyFI3Vmpc5ON5Feh+pbD2mBihrxp28nlMoHjnVwEUAS0RSApl18Kp/LZsK6dshvLtxOH4N7J9Ko+GPiaUdIY5H33LAdtO9OvcDINDPzL3WnOGvDSAdvWTOPDTJNaltybAry731szhSLWejOrbiUZVlVBIO66ve4MPNlWhY1A32jpbYWhkSRUbc5RGehTpdJd0gZUzprFdpzU9fK25OG0B+5378u7IADzsI9lVWL2KGgZZKUTfiyTNyBJLc2Xe/U8Rdq6oZkWoumxSfgJqkyvZiWeY+9U87rp1pW9XL+pY6BF7cSU/fr6H6sNeoY+PATs++4NbzXvTp6sn5hfn8fWSDHyGdcczfSO/n7anY4c2tLC9y4ovpxPnM5S2ZidZfunx77s0TSL4//KSJt6w5YNJHK7bn5H922C472c+2WHDoJf60UmVQNH0h68kV8ovQp5hyUW/mVL9ofoBkw47EjRwEJ0b22EYdZTfJk4los0ohvWqwoE3Z5DcZShdA03Y/aX62PV3vMKMgmv3FPxjKGfmyrTcMnyTWJwfszJT6hlGSMU6dNHjNbfe6ZeW8d6XW7h2KwLPcR8y3L85tUx0Va+5ur/obEuT3cxRcz7t0jKLVW/9RmSHFxnW14XIhR/y2TEXXhk/gkCTvYz/+jzNRwyifzMFZ+Z8xFdHGvDy2y/Q1fES0x5bc6Urzkl/s/hkVfy6dsGngR3GOX/hZXBj42RmPvY9EPIXY9QeYwjutxYxR90+BZMrZX2uzwhj3WefcsChN8N65147Jv6cQOCnr9K70OTKD1xq/BLjXwygWshs3l2SQdDwPnS2+Ie3/qfB0Pk2f741jxif/gzp5ULEwol8erRurv1ja65o+EGgsD5qXLXAL4HlF+NFj1f1MwPv10xjLLxA17Kwco1h5Ufqz9kN7k5lTVIgXdp4UeP6fH5RN1a8TdgzqQLdrxTSHv/G9rm/xMpHkisSA5VAIJRdH33D3JDbxF4N5YbDYL74RHNyJTZkA8FzlrDtqiXt2zhw4tgJ6nUZz5CAFtjGH2LZ7MWsPXwP0wYdGPJKDzyd7FDmz8iw96RO2gX2HQnFwHsQbw70o15V1avfCnzyEgyphhZYWSiJ2/sN7/x8F5/XX2eA63W+mzgT/N9idC9Pkje/xufbatNvzCi6NM7gsMZ2xHJ8+ni+CG/Hm8P74lvbomgJlYfqlUpcdDTJemZYGt9g2diP2eo4gDdHd8dDZy8ffaCpXo+fTzUatjVm6+S8mSsdzTjw628PZrEk7GPi5PlY+Y7JsbYvyFZRzSrB6KnITVT/WFB2OvFXj7D575Ws2/MvYfEZGFWph3f3wfQP8MDJWo+USzsJXryMjUevk2hSB69eLzI0oCkOxjfZs3ghwRsOcy3Jgvod+/HygPa4WkWwL/jx7xuanCowW8ABvYu7WLgwmE3HwkixbEHQC8Po4+2MXfoBftT0h68kVypyjJW4bkW/+Yf0xKscWr+CFev2cv52AjoWtfHo0JtBQW2pb5/NidlfM2V1Aq3eHEO3arfYuvzx2HXSPfTgEbXHZq4oOPV7XhkvenAzOBbPsbKgbYk79zncsTjxmpddYdl7HzHzhiuv/fdVujatgUKV0yiQhPBrqcNxNefThtUMCd06ne/nbeeKbj16tzBi7Y26vDKyO4GuqeydOZ0/t5wg2sqdLoEOXFuRSus3+9DRPYw/Hkuu+KE88TNTV54jMssUY0Pd3Jsf7+H0SFzD1qM3Hvl+DF+NaED8hvlqjtERs2M/qilrDF/1M2XP//7NW9C2rM/1mSRd3smC+YvZdDIS+/atUG7Sxe+DvrQtNLmykcQ6sVy9fpPwrIYEDBlGP18XqhndYocmwzY1yDi8iqm//8XB27Z08TFlw916jFHZFzW5Ulgfta1N3uS7ch0lRY/XJyRX0m+wvTyt3K1Jv6jufqMGYTMWEOndDW8vN2wzQ9ilbqxUV5Bake5XNLanKU5WhsiSK+rDvujxWq7DRgoXgTIUuMGOP4+T1dCQG1N/Y1GKD/+nKbmSfoFlH37NVt1m9OnXEeuLs/hmzk6ch09hbGcrdn43mSNVO9CzY0OStk5nTWYHRg3uTgubC0wdN4kVyZ68Oj6I2rdX8HPwPdq88gaD/FyxyX30QM0nlO0/T+SHYBv6/e8Nuphv4qMvjtJw1HiGd3JH99DXvD05Fr/xo+nna8CxuZracY2V4z5gzoVYsgz0Ma/tSf+CjxoVR1OVKPr8Z7aE1aLb+BF09nDE4MxM3vhcU73qYlHwhFqYYYCCVR9O4myTMbzR25Ltn/4v97+H+9ModjOjJ/yCTdeJjO3tQy2Nb02pgGbF8ZVty0xA85orWWkkxkQTE59MWmY2uoYKzKysMVcY5i5wmJlCXHQUMQmpZOkrML//b5mkxEUTFZNAapY+Cgvr3Oey9bLUf6+TQvTdFAwsTVHmrN+SX24a2QamWNlYYmqkj2528sPbpcdxJ1a1ZqMSE4N0YgqWUWY8UtCzFCjezVQWaYkxRMfE577ZRM8YU0srLE2N0dfNJjUuisiYdIytrTE3ziYpRk3sUkiMGemSll+GpYLMhGwUVnkx+yyR5NgVRqB48aqqdjqJ4eFEpRthZWOBiZF+blIjq2AcquJO3flUh8yUGCJUb+XJMsDC1ICkDEMszJWYGOmQGhtFZGwi6brGWFgoyIzPwsjKFBOjDGLzz5X3/1uBTko00XGqc30BThMrLEgiOSX1ke9tsLdWopMUo+YYCnTVlmWDvYU+KdFp5Xeuz792JKZjYGaGQbIOCmtTFAXbrLrG5DcxJ4l1kJrDfGjiXhUjlFjZWGFmrI+uTiYpmgwVBuikJxIVEUV8ahoRu6fyv6vNeWNId3zrGj64Fj163ILXrML6qGAdyzG6ix6v6cTdCSddYYW5mSJvHZ6CFStvK3101N5v6JIWFU+WiQkKY0P0VH2mYaxUqPsV1TjXeP9Ujh2u5UUXPV61vKFS/UokkEFSfBp6xjfZ8vp/mRLbmrc1JFfSryzj7Ql/Y955HGP6tqTazQWM+fhPqgR9wTDnC/wy+R/qvjCOFwLd0Dn0I+/+mkKXt0bQwz2cP8dN4m/r3nw6vg+tUrcy5r+/Uy3oI17r7U1NU3XcsZwJ/pbv52zkXO1X+e7/BtA0Zj7jJ52lyZg3GO7fCOMTvzDuy/N4vDaOof71UCZraEfEIX6bHExonU508bInZuMsFl2vT//XBtGxQdXizdTLmSVylf1/TGaNTgdeGtqdBuFzeENjvRpiW2DplMIMx5Y6uVJBzSrRaKpITS1kQduKVE2pS2UUkJupytjr2ttmiVct67uH1rYpxivVky+y9vc/WLbtFLcTdani2oZuwwYT2NQRayPtmXfwVOL1ObHSssh+Lqv7VOL1uZSTRlV8gSusGz2BXwpJriQem8q4L07i9vJ4RnRywy50DaMn/Jozm6KbcglTZ+/nWqIl5kojSI3mXqQzL333EUNbJ7LozUmccBvNWyM64R6/5YmzMEJ3TeerKYvYl9CUlyaMY5iXC8YnpzKuQBJD/8hkxv/vNm3Gv8JAPxcsc94hr6YdGcnExCSQZWyGmdKA+P0/8taP12j52jiGqGbOFH3d2LxuzOTu9m94d1oSHcePIsB4LR9+9SDpo75eubsWZlja5ErFNqv4I+B5q6EkV563Hn2O2iM3U89RZ1aCpki8alknPzRDqMCMlic1IyuVuKgoYhNSyMjSwUBpjpW1OQpDfa16pOOpxOtzYvWkkJB/L3+BpxKv5d8MOYIIqBFQk5QI3ZWzzsfR82E5b9f5vw7RzJt3nLr932Z0UFOq317G6Akzsen6CQOrH2Tyr9dxG9SPLp4OmOXk+I2wrGKDefZppo3Le9zl0UdcWmQx8/cHx1C9wadRyiZ++H4OG8+ZE/Tm/zEyqDkOZvpwbRVvfbAI697v8nKQJxm7x/LBEmuCxr5KzxY1yZ0A8+QkUcKRKQ8laWzz3472SHsLe5tQ2LYveO+HRAI+eIVetU7x8Yca6lXlCv/7sWiGhSdXVt23HluRzGQsVVgBSa5U2K6RisnNlMSANglIvGpTb0ldJV4lBrRJQOJVm3pL6lo8ATVJifRE7oRHk5yaDkaW2BlfYM4733PSqR9vjvaF7T/w6R/bcH5xCmPaZLDo0zlEthnOmIFNSV33HdPPudB3ZG/aVr/KTE3Jle7NMEh9cIwqFhFs/noSM9bfpd6I//Da4DbUr6J65FK1vv05Fr39KYecBjN6WEtiln7A3ER/XhrSB08H87wfFtQniX6avJx0rxEM6uJM9JL/8Nk/dXnhjRcIbFwNo/zXBT3S3ofeJhS6n1kzlpDYfBj9OjkROvc//HLLi9df6kdbpzsEa6qXvR73imj4UHJlqAMnJ3zKcvMefDC+G/bnpvP+z6twHPwDYyuSWfGCTLZ+igKSXHmK2HKo4gnIzVTxvGTrZysg8fps/eXoxROQeC2el2z9bAUkXp+tvxy9PAWePOOD7FRuHJjPn7PXcT7FEe/GCjZv30ejwV8ytmcLjC6uY9GSjey9GI1O1YYEDh9CkGc9qmQe51dNyZVHFmdNv7KctyfOYOeJuxhb2WFpZoSBbn0GTRhHDy9HDC5tYf6fq9h+LgJTFy96jBxAh4a1sMhZiFP1UZ8kOr1lPn+t2crJ0Az0qzWj+4hBdPWsi61xEV/FnJ7I2a3zWb56KydCwbKeF91H9MW/kQOWBpkknHtSvfKqV5hhwTVXhvticfYPvvtzM6HpLvg3U7Jp6x4aDpr02IK2FdasPMNVyn6igCRXnkgkGzwrAbmZelbyctySCEi8lkRN9nlWAhKvz0pejlsSAYnXkqjJPtohkE7inXCisxRY2ZijNFKTdIg9w9xPv+WAuS/9e/pTP3UzH357Ca8xLzPI3xWr7ERio2OJS8pAx8gES+vcRfJ1814VnGZkiaW5EqOspJwZMXomNliZKXJfUJKfe0iL425ELMmpGQXY8h4vUhqhl5lMbFQMcUnp6Koeh7UyQ2FQsK7q25GRHEdsbCwJKVnoGpnlPEarVNWtGJ3zoIxs9B89dsaT6pV3oMIM2zuhExVJvpN+RhxRUXEkZ+hjamJAclIyhma2WmVWDF7ZtIwFJLlSxqBSXNkJyM1U2VlKSeUvIPFa/sZyhLITkHgtO0spqfwFJF7L31iOUIEFMlM4t24Wc//extk7qegrbXHwH8ro3r40rGpSrERFBW5l+VZNDMvXV0q/LyDJFQmGCisgN1MVtmukYmoEJF4lLLRJQOJVm3pL6irxKjFQ2QUykmKJiY0jUTWzRM8QhYU1VqbGGOjmL1xS2YWe3H4xfLKRbFF6AUmulN5QSignAbmZKidYKbZcBCRey4VVCi0nAYnXcoKVYstFQOK1XFilUBEQAREQgTIWkORKGYNKcWUnIDdTZWcpJZW/gMRr+RvLEcpOQOK17CylpPIXkHgtf2M5ggiIgAiIQOkFJLlSekMpoZwE5GaqnGCl2HIRkHgtF1YptJwEJF7LCVaKLRcBiddyYZVCRUAEREAEyligWMmV9FubmXTqJNXr9qGPU13sDAqvTXG3hzA27P6Vn+9c5NoTGtqn3kReq+9BLcXjGz7xuHEXCD6xmOB75wnProJnzWG84daUOmaGDxeWcZ2/9k5nt05HRjdti5uFcRnzS3GFCZTkZir21kH+Ovc3q6JDuJqlS01FMwa69CbIyQkbY72igadEcObyFlZd28uGpHAi0aGagStBDr3p79qQmiaGjy8elnCdXWfXszzsH/7JSEBHpyoelj152aMNTWxMMSz4SKzEX9H6Qcu2Kkm8FmziE89bj3gUd/v7u5cgvh8eV9nY6DnjX6MXwxq542hm/PB4kPjWisgtbbw+1sjUSGJ3bCRx924yo2PBoDp6Tbph2r0VJlVNKeLZl6y4G8SsX0Xy0eNkJSSDsQt6bTpj2sEDE2vlY+Woto/dtJakw0fIik/K3d63G+btm6C0VDxyro4lbsMyEnbvJzNeB506nTEd0AmzmpaPlJtB/IYfiD9RDUX/7pg526CvFb36/FayzOP1+aWSlomACIiACDxDgaInV+JOMnP/r3wflsGA1u8zzqUB9o/kIh5qR3G3z9n5Gks3fMZ/Q09zsVAUG8Y2/5r3GzbD4dHkypOOmxHGhn0/8OOtqvRqFkDLzJPMPr8bgyqvML5JS5zNHtwCRpyfyUvHQ2jRZCSvurhS1UAWjXqasVq8m6kMQk7O5D8Xt7Ir/h5xGWmkAQa6CiwNqxBYezwTm7SmnnlhQQvEneXPg7OYcfsMF9MSic/KJBPQ1zHC3MAcj6qv8XWrDjS3frA6e/qdzXxzbAmL7l0hND2JpOwsdNDHWM8cJ7NOTPAaSlCN6pip3jsn8fc0Q+ipHqt48fpI1Z503nq0JcXdPn//EsR3xKVFTDzzN2ujbxKRN670dAwx1begWdXX+F/rAuNB4vupxlxpDlaqeH30wKlhRP/5K/H7j5MZm0h2ZiboGIDCDD2X/piPCsK8jvUTEyzpYVuJnrOMpNNXyEpKgaws0DVCR2mKrnM/LF4KwqxAOQ+2DyErORky87Y3MUO3/kAsRnbDzCk/cZJBwo6ZxKy6CD59sWikR9KKxaTSFothXTBztLifiMmKOkb4T7+S4jgUu56+KGwNkKt/aaKt9PuWabyWvjpSggiIgAiIgAioFShSciU96ijzDs3ix7BTXMh05t02ExhfSHKluNs/qFk68YmRRKSn5vxh/PAng5BTM/kw5CCGNq/wfasgvO3M0S9wx1OU4yaFLGTEkWCMq/0fE5r6UF8Ryurtn/HV3Ya83nEEA6pXxUR14KQLzNn1LWuyuvN2q0C8bB//xUxiqnwFinMzlR62jrcOzWZBRCqe1QYwxs0TVysF2XHX2XziN2ZHZ9PdYwJv1GtIDY0TkDK4cPRzxv67i9uGgYxpFICPvQ0KvSzibu9kxskVrEvMoqfb53zg1pzaJro5cTJ/7498HXoaA/NBvNW0Ay1sTdGJVx13FtPCb2JX6z9M9WxPM0tjJP7KN2aeZenFideC9SzKeas02z/YtwTxHXOU7/dN4ZfbsXjWHcLL9ZviqDQkJfIoC4/NZ2lcCl0KjAeJ72cZgcU7dknj9fGjZJCwbQrRSzaQrtsGkz49MK9vA0nXiV05m+RTd9Dzfwfb3qokhZHmJEVGGFHTvyd+11WyvfpiHuCJ0jr3HH6/nMD3qNKjLcY2hpAaQuTUn4jfd5rsGp1Q9uyKubM1OsSSuGspCTvPQpPR2A30Q1FNgU7SWcJ/+JGE1DbYjOyFaW1TkrZ9R/TKi+j2eBfbdm4YKVWtSyFuxdfE/GOGcshgLBvXQF+VGJfPMxUou3h9ps2Qg4uACIiACDznAoUnVzJiuHD2LyZf3sT6mCSU2dHczq7DWG8NyZXibl8M3PRbm/j44O8sjW/Mez4vMNihFhZ6eZmVYhz38uF3eeHcLdp4TOCt+m5UN8zg9IG3ePliMt283ue1OvWx04fQ0z/xypk7+DZ7iZfrumBXMItTjHrLpiUXKPrNVAqn93/Eqxf/wbTWf/ive3ta2phgpKcLmWkkxB3m111TWZ3dk698utHO1vTxx3pU1cy4zNwtk/jijiPjfIYzzNEJa319dHWyyUxP5O6Vxbx64i8OGA5lgU9PAuzMCTv9Pa+cWkuI/gC+bN2bzjWqYqK6E1cdN2oP3+6dztw4H77pNITe1e24KfFX8oCo4HsWPV7zGlKM81bOHsXd/lGvEsR3yuWFDDyykCuKQfzUKgi/KpYY6uqQlZFMuOrfTiwn3OQVZnt3ppWNEjm/VvAgLVC9YserpqalXiDiu+9JOKXEaMxorLwaYKR6BDMrnazwI0T8PJWkGy6YfDAKK/eaaHqaOOPKGsKnziVF2Q2bYUGYuFijp6dLdmY6Wde2cu/XP0k26IrNmF6Y1bEk88IywqcvJEWnPZbDe2PWqAb6hnrokElWYiQxy74g/oAVxmNextrDAYOba7nz0xyS67xMtf4dUFQxJPP8Uu5OX0K6+1iq9PZBYWNA1p39hE9ZQGrDQdh19cLYSmatVISoLrN4rQiNkTqIgAiIgAg8twKFJldCTnzGO+d2cjyjFS83DsA+bB4/3s6kR2v1yZXibl9k1Yww1u/5mo+uRuPt/jb/5+ZBbYXqJir3U5zjnj/4Bi+ej8GvxYM25H/XXvVdvQZUSz3JT7t+5rBeX97y9Ke59SNrChS54rJhaQSKfjMVysqNnzAhVMFw/7d4xckF24K/NGYncnDfu7wRUoXRHUYzuGZNTNVVLDuNmKRIojKMsDUxx0xf/6FfWbOj9zJx1y/MSmjDr/5D6G2fybatn/DetQQCWr7P267u9wDeeQAAIABJREFU1DIqcOCsFKKSoonONMIur7wLEn+lCYkKvW/R47X4563inufUQhU7vu3Qv7aMrofmcsvkZX73CsTT+sFzmGnXgul+aD63c/6tM62sFcj5tUKH6EOVK268ampZ1rV13P3lT1JMemM7KggTJ/MHyWtVzAW/R+z6UPQGfYpd+8Z5s0MeLy07LZ7MmDiy9czRszBBt8B0kaw7u7n3w3SSFD2oMqo7Jo5mJGz8kOile8lu92XObBaF1UMnfdJOLCD89w1kBfwfdv7NMQ5fyZ1f5pNc7zWq9fVDoVo07upKbk+ZT2q916ia810qMYu+JO5MDUyG9MeiYVWZtVJBQrqs4rWCNEeqIQIiIAIi8JwKFJpcuXJyBptTauHu2Bw3awOO7ZvAOyFJdNGQXCnu9kU1jTg/i5dPLOO8wRB+bdMbv6qWDz0OVJzjFnbz38lzAmOdXYg59RmvXTJmQKvhDHGshbmuPG1d1L4qy+2KfjOVv1aPDa91GcfIWk5YPlSRbM79M56XLiTQ0fM/jHNWrZ9Tgpre28b4vdOYl9mdRe360MX0KpO3fcePUR586T+cATWqonhCqEj8lcBdS3YperzmNqg4562SbF9stkfju4oFOsnn+W3nV/xwV5+ujV7ljUYeuY8FRZxkydEpfBkWRafGE/lA9b1Cp9Dkipxfi90j5bpDceNVU2VSjv5B5OwVZHi8TZXe7XJmfxT8JB2YQtTcDWS2ePf+7JCiNyyD1DtniVv8G4mHEtAf9ja27d0xVuoSt+YdYlb8A90mUyWwNcZmD5eadWkld6cuILXR61RVPZKUsPax5ErWZdU280mtn5tcMYjbQviMTWR4D8e2kwcK06Iuw1v0FsmWJRMoq3gt2dFlLxEQAREQAREomkChyZX01FhSMEJhYIS+bjy7drzPmyGJGpMrxd2+SFVMu8LC7V/z6U19BniN5416rlQzePgB6OIcN+bfGfQ9sYG6dT9igrsnTsoIdmybwFuhDrzh/xKDTW/z696fOWs6nLeb+dHUQqYEF6mfymGjot9MRbNt+we8c/UW7Zp+wXsNmz78Fqm0K8zb9gWf38ykv6ZH2p5Y/wwuHPmEV/7dg1mtT/mmuS+NkjYzct8slmb1ZXlbf+pE72VJyDY2JkWRqWOPp10QLzb2wt3qwduCJP6eCK21GxQ9XnObWJzzVkm2Lx6kmvg214fsdOIjjhF8eA4LI8O4baCPTs5jQSlkp9eiu8tARjdqRT1zZU7CW+K7eOrPcuvixqumusZt+ICYZXuhy3dU6axKcjycYc68sJy70xaS1uD1vNkhRctsJ+z4mv9n7zrA5CjO7OuZ7skzG7UrrbTSKksgCWUJZQkRjMEJB2yDMT6H89k+23dn+3xn+5zO2D7nhLONEyAQAhFEEBICgQQoJ1CWUECrsNrdydPpvr+6e3d2d/LOhtmt3m++mZ3prvrr/a+rq179VRV8ehfk83GoiQY43n0bKpZOg7vMAUEADNHmMchj/gU1t10HT507KdJQQevab6D5oeehzv+KEani3ovz3/kJwp6bUXPHjfDUexHb8jNcuudV6Df9G4asqEfs3rvQcmICArfdgsCEalgzj/vSTzxvA4Fi8ZXjyRHgCHAEOAIcgZ5EIKcFbQ0DWrOKKx0Nzff81MW8+PqvcefO1TjkuB13L347ltaUZdlxIHO+WuQAfv/cd/G30AL826L3Yqm+Fd/b+kcc8f4TvjxvARwHv49PnwjgQ1d/EO8rC+OxPTls2dyTHhrEaefemNJwaf8v8e7dj2KXPA6fnPIRfHzyNIz0OKDSgrY7f4FvHd+CHYnR+PcsizGng5t2TPnPXX/HU9F5+NrSj+DW+hHwn30Ib936Jxy1rcB7bSfwQvAAdsWDCGoK7VMEtxhAg28lvpy0WxDn38AldO58TYVBvvVlvudnxj0lv00NO3LmOfx4669wd9NxnNV16GZSdmEU3j3us/jmLBJXnOxbzu/S4Xf3+NpezrYIkpt+hJrrukaQWFNvYsnTcbLCFMLlv/8EwRf2Q22+BD2mQRi+CO7bP8LWT3E4Ab3pJZz/3i8RORaDuORO+N+5DP7hPghqC0KbVqF1zVrIpy4Bb/mGIa5UJ9Dy4P+h5dkQpFv/GRUzHQj/8bsIvjEJ/o/eCrf9BTT/9iVoy29D9fJRSDz/UA5bNmctCD+hSAgUi69FMocnwxHgCHAEOAIcgZQI9HNx5RyefPYb+MLxIK6d+wX828SpGJG8pkXKImXpdJgjsau23Y+HWt7AJX0IZtS+BXdOWYKrsA//u+UvOF/xAfzr1Aac2PMz/CSHLZs5t3oGgXwaU1riJB5/4S7858l9OGsPoMLpYgtv6moCgr4INzpewbqQB++Yk3mnq1QluXh4Fb6+5z7cd9mLD171OXxuynQ00Jo/p1fjLVv/jI0tIXj0UXjn+Hfg1glXYoTbFHXM3YJsQz6N3y24AYtpIV3Ov54hSz9INR++djU3X7Ek3/PTA5SW3xRdc34D7nr1HvzpXAhzx9yKO9t2C9qNVbv/htXBKBaM/W98xdrGnvO7HzAxNxO6x9c8xJUTKdY6yWqiBrW1GVo0Dmgq4q8/geYHn4EcnwnfZz+E8inDIekxhJ/7PZrufQJyswCb3ws7i2pVoUWrYJ8+BMqBPdBnf9pcY0WEFjqFliceQHDrHiCqAzWL4X7nDSi7wo7Q776P4MUZKPvgjRDeWIXgI9m3bM5aDH5C0RAoFl+LZhBPiCPAESgYAV23hmkA+ixQOGKWg86z2fjWbdlw4r/3PQL9W1w5vwlf2PwL/CG8EL9Y8UHcUjcEzqz3Xw6dDi2BULQZTUoMMiT4pHJUuhTs3PoNfO1UPe5c8D6sjD+LT+zIYcvmvvfhgLUgv8aUimjkDHYfegL/eO0prAqdRVQYirnVN+OTM1eg+uT38R9Hw7gmL3ElhlP7/4pv7H8Ua8K1uGPqR/HJSTMwxuswwsVNceXJJhvunPbv+PzkOZjkd0EyRR1jl6Kf4e6LQ/HZZZ/FnaPHoJKm8HP+DUjO5sfXzhDkUG91uCTf81NBnoXfiGHvlq/iXw7uQdmoz+Er05ZgZoXH3C0ohpbzG/GtLb/H6tB8fP3apG3sOb9Lgt858/XMelz46yOIHb/QsVxTP4Qh71qGxPavGGufpIlcsdY1iU1MWkg2T4T0eBAta7+L1sd3ANf/N2poF58yO/RYC6JHXkbLE48gtv0A9JgIoX4xnO94J/z+vWj9+wNIXPEv7QvYQoMWboUaDJEGAzgDsJX5IL9+Ly79aQ9w/e2omq0j+Kuf5rBlc56F4Kd3C4Gc+dqtXPjFHAGOQDEQSCWehOVWAAJsgg0hOcjeo0oErfFm2GwC+zzENQyKVo0TrSpEmw2KqqHaI6HcaYemA162IxylAvgddoid1sTMRaQpRvl4GhyBTAj0a3Hl1O7v4o696yDVfQXfn70c0wIdd29JXbDCOh3yuSfx31seRHToP+Ez0+ZCOPAlfDiHLZs5vXoOgfwbUzqURAgt8SCaNRk6Tc2xB1DlbsH6Df+DL5304SPX/is+MnIMKrKJdImLeGnnr/DNI89jT2IKPjHrDtwxbgrq3VL7PPxzT+FjL/4G97bMwI9WfgQfqB8OX3K6egI7Xvo8PnE4iOvmfhmfGT8ZQ9MsN8D513M86q2U8+drsmX51lv5nt8JhVz4DWsXLi8+tPKz+PiocahKHjRSL2Ddc/+FL5zQ8M4FX8Snx01Mu1A053dvsTD3fHLmqxl5Ejl0rmPisz+LoR95K3DmT2ztE3Xhl1F702K4KjouAtu24O3sf0fN25fAXSnmbmTSmcqB+3H+1/ciceWnjLVbqo3KVFdiUENB6NEYoAmA5IVQ5kf8+R+i6f6noa34FmrfSmJMmkpfOYOmn38XwdB8VHzwJvjEF3D+p9m3bC6oEPyighHIma8F58Av5AhwBApFgMQUemlQkVDjCMshxNUozoVP41ToGC7HL+FSrBEticsIy0HE1AhokrGua1B1UroF9vnm0R9AY+hq/GV/DGdD1I4HE1BoQJM+O+0CfKINQzwShnodqHbZMb3Wh1qPiIYyFyqcIjvfKZKII+QUEVNomfl1HIF0CPRjceUintvwFXzueAw3X/0lfHr85Bx3eCmk03ERL77wLXy9cTz+5er34ca6ITj+Sg5bNue2Lh9nX4EIFK0x1fwyvr3px/hF8yz84NoP4d11tXBlsilxBuu2/gJ3HX8RF6Qb8Nk578Y7Ro1GjSShg0ge24Ofrv8efnBuEv77hn/CB0fUoeOGFQr2bvkcPnqwBSsyRsxw/hVIkX51Wff4mm+9le/5SVDlym9k24UrVxs4v/sVUU1jcuarHIJyuRW6TGtJJR2uCogBL7RjD7EFa+PD7sDQ26+De7gnWRJBy5r/QsvD+yG8/ZsYct1MuDoo0Lkjk9j/d1z4zf1IXPGZpEiUdNe3oOnXX0Vww2XYP/qfGLLkSjjTVPrRbX9A01+OQ3j7B1G1aCKcbz6Sw5bN/OGfu+eKc2bOfC1OdjwVjgBHIAMCVmRKRA6zBcabYhdwtPk1nAgdxqngMTRGzyChxiBrMmQtwQQUVVPYu6ZrIBkm1fG+8R/D2daluHtXDCdb411OIYmc2uEkoBiiiwC3aGOfHXaBiSwj/U7MGebDlGo3RgWcqHBJRpSLAD6tiLO6VxDov+JK7AB+s/4u3HVxCr668g7cOnwovNmiDRhkuTb42/GNHHsA/7p9PfwNH8VnrpyFMR5bDluK5ir29IofB2Qm+TSmTu29C188uhu1I76Az02egQavNcSu4NiOH+Bj+9fhYtln8euFN2B+lSdpV4nO0DXjla0/wJcPvojLvvfjK3Nuwsq6WvhFIxSxw6G3YuOmL+Jzx97EjClfw9emzGDcaTsSR3DPs9/Ct05X4JPXpY+Y4fwbGPTNh69dS5xvvZXv+VaOefAbQWx57gv41LEzmDrlf/C1KTMxNpnfkb345Ybv4ftvVuNfOb9LjsTd42tScaN7cP7bP0L4RAO8n/8oKmaMgGQFr8SP4sIP7kJohx+uL30GVbPHwJFmynzk+V+h5cmt0GZ+CtUrZ8NZnhwB04Lmv34TLet2QHjHXai5YR5cwedw4a9rEJNWouJ9K+Ad4Wuro+WTT+HiL/+A2LkZ8P3Hh1ExdRhrWHc5Iodw8Wc/Qth5Harecz28w70QTnZdI6bzls3uIVxc6W3CF42vvW04z48jMEAQIEGFBJKg3IqoEsbRlgPYe3EbjrceRKvcjDgTU+JMTFE0hUWm5HtkE1eypUciC03NJ8HFJdpYpMvEChem13iwcmQZJld74JXs7Hs7X78lG5z89wIR6L/iSuM6fOTF3+J+5V1YteztuLEmkKFDnFz6fDsd5/D0xm/jZ00z8Mmr34lrh1XCkcuWoiPqchR7CvQMvyyvrRcjR/6M27ffh03ybHxtzkdw+5gGVAitOLj/Pnz7tbVYG6zHvy78HD49fhJqpfQq3an9v8Bn9jyKS77b8JWZN2LJ0Aq47ekW0NLRevI+/PvL/8AT0aF4/6Q78fHJMzHG74IePIqHt/8K3zvxMoKBj+PXS96BpUMC6JoS599AoXr3Gv/51lv5nm+gnC+/g4f/jDu2P4Dn48Px4Ss/hk9Nmo5RXgdil/fj0Z2/xfff2IZQ4BOc3yVI4u7xNanAegQtD34HLY9thzr0XQjc/i6UTaoCIm+g9aG7EVz/MrQrP4Hq29/KBJB0tal2aj3O/+R3iJ6rgPOWD8N/zQx4y5zQIo0IPv13hB5/BjIWw/+ZD6NiSh3E+AFcuOv/EDogQ3rvp1Bx/Sx4ymyIn3weLX/9G6I7jwPXfwU171rCphCl1Fae+zmaVp+D/X13oGreeDjo2RDakWXL5ulweXIa6SlBVvRfk4vG1/5bRG4ZR6DfIUCCCgklNJWnMXIa+5q2Y/eFl3Exdg5RNYyYEkVCi7NolGIc3RVXUtlAQgoJLT7Jjmq3iCur3Lh5bAVmD/WhyiXCLdm40FIM5/E02hDoQ3HlDNY9/wv89JyK62Z8Arc3jEXyYFDLwd/iPTsexMWyz+E386/BnEpjq8/sR36djpbDf8FHduzG5El34JOTpmC4uRtRhy1Fl74XS9Wt+N4Wa8vmFZhZ4cxR7MluMT8jNQL5NKZ0+SzWvfC/+OKJ/WiU/Ch3OGCHinisGRcSftww/vP46oyFmFLmNLfyTsE/9SD+uPF7+PbpfWi0V6LG7WHqdtdjLr685Da8a+hw+JRm7Nn1W/zHa+uxS7XD53SzBT9p0drWaBNk8Xp8fdEduG1UPcpTiDScfwOH/fnwtWup86u3skfoFYnfchNefPUn+O/Dm3EATvgdBr81NYbW2GUo4g2c3yVK4e7xNbnQOrRLe3HxFz9CeO+bEHwB2Jx2CJoMtaUJWtlK+P/5dpRfVQ/JDB8JbbwLwad3Q73qM6i+bi5clRKgRhHe9Bs03bceStAGm8/NFjmErkANNkPTJ8F5xydQtfQKOD12CLqMyObf4tLf1kFptc4HdDkMtTkCTLwV5R++BYHxVUipj7fuwYWf/BLRmneg6p3L4al1Gc90Pdy+ZfNt/4yKqxwI/6F9y+ayyTWpo2BKlAelYnbx+FoqJeZ2cgT6BgFryk9LvImtkbL9/Ga82vg8WzMlqkaYoKLoNE00/8iUbCXqCXElOU96pLjsNjZNKOC0Y8YQD94/uRrThnhR4xHhsNv4Oi3ZnMR/z4pAH4or1nx+Be9a2HV73Mv7foVb9jwE7/Cv4HszF+MKf8dF8tKXLI9OinIGj238Nn4TWoDPL3gbltaUtS9WmrylaOsbuKQlbdlcXQZnpxWqsyLNT8gbgfwaUxqikdPYfWAtfn1oHdaGz+OyXonpvgV43xVvxzvHTsIYL+3kY5mRgn+XHsW7X/o9Hrl0Bp1WF+hk+zL8+C2fxofrG1AOHUq8BcfPbsXa/Y/iwfN7sFuJwmObgOuHvw0fmLYEC2prUZ5qWhHnX96c6M8X5MfXziXJo95il2Y7v3j8TsQu48iJDfjLgSfwWNNBHNFUVIjjsLLuJtw6lfO7P3Myk23d42unlHUZ6puHcfnJRxDe9DzUphbAUQfbVTfC945rEZhUB8nc5YGx99F/YzsMqfO+0WH9FD3WjOiRV9DyxOOI7doHPRhtT+fm5fBPGgGHS2Jz/JkOEqfdgl5CywMPILb3CPS4HUL1eNhXvAvlS+bCO7zc3J65MxIKQut/gstrE3Dc9gFUzhoFqU1I19u3bH55DxBJ3rK5Dg5Hrm2RUmVG/7S7qHztn0XkVnEE+hQBElXiLBIlgV0XtmDz2adxOnwCQbmZTQMyFp7t2aOnxZVk6+kxQhEttBPRMK+ERcN9+OAVNRhd5mRTh6S0Ues9iwFPvfQRyENc0RCJXMB5WYPXVYUKhyPL6E2282UEwzvwm2efQ9XEd+KmsRMwJGkTATXejLPxIGxSFYY4afvPXMHOlm9SOiSgRC6hVfei0u3tOv0j5Zaixla7/Oh5BPJvTJHQEURTIohWtnCWHW67F2VOP3yS2C6cMdNT8A9BnI62IqxmllYAD2p85SgTpbYQd02JIUTbhSoxxHQNNsEJnxRAucsFh82WOsqJ86/nSdSLOeTP12Tj8qi32GXZzi8uv1U5wnbhCqpxxHXALjjglwIo4/zuRYYVN6vu8TWFLbRgYSgILUzbHGuAIAEuP2wBD2xixzpQC51Hy5r/Qdj3HlQt7biDUMfdf/SM6TCBhXYLam2BHksYA6l2pxE943EakS8pDxJQmqCGBdjKKdKm806Eqbdstklp6vLiuoanlgKBovOVo8wR4AgwBEhUiSkRNEbO4qWzz2DHpZdwMdqIiBKCwnbeLH6ESjroe1NcSbaBtHWPZGdCy4waD943sQpX1wVQ45HgEHPugHJGcQQYAnmIK8VHLHLsfvzL7hCun/MWvG04X8Ok+AiXdoo93Zji/CttfvQ363uar/mWl/M7X8QG1/l9yVeadnvpx39HYvZ7Ub14Gpx8DZPBRb4CStuXfC3AXH4JR6DfI0CiCm2R/GboDbz45jPY17SN7fpDa6kUaw2VfEHoK3El2U6aNlTmtGNSpQu3TqzC0pEB1PudcIo8ajFffw7W8/tQXGnG5hf+jkP+hVg+cQoa3J1HjgarS3i5LQR6tjHF+ceZVlwEepav+drK+Z0vYoPt/L7ka3THH3H52HD45y+Ad7i/4xb3g80RvLw5IdCXfM3JQH4SR6BEEGDTf9Qo2zJ53ckH8drlnWhJNCGmxqAXaWHaQqHoD+KKZTvNUiCRZXTAgX+aWouVDWUYyiJZuMhSqH8Hy3V9KK6oCEdaoYleeCRHpykbgwV+Xs5MCPRsY4rzj7OvuAj0LF/ztZXzO1/EBtv5fclXLdoMTXPC5nLBlnLR8MHmDV7ebAj0JV+z2cZ/5wiUAgIkqkSUMN5oPYyNZx7HgaYduBQ7z7ZQ7s2pP5mw6k/iimUnbe9c4bRjfIUTt06sxo1jKlDnc0Dka7KUAu37xMY+FFf6pLw80xJCgDemSshZ3NS8tg7ncHEE+hoBXr/2tQd4/vkgwPmaD1r8XI5ARwRoodqQHMS6Ew/g5caNbCvl/iSqWNb2R3ElWWShNVlm1njw+dl1mF3rg89ph91aYZ2TjiNgIsDFFU6FfosAb0z1W9dww1IgwPnKaVFKCHC+lpK3uK2cr5wDHIH8EaBoFdpSedv557Hh9GM4GTyCmBrpszVVspWgP4srlu1Ou4Aqt4RrR/rx4Sk1mFnrg1viU4Wy+XYw/c7FlcHk7RIrK29MlZjDBrm5nK+DnAAlVnzO1xJz2CA3l/N1kBOAFz8vBEhUSahxHGk+gEeO/Q2HW/YhKLdA1bPthplXNkU/uRTEFavQXsmGGreIz88ahpvHVaLWI/GpQkVnRGkmyMWV0vTboLCaN6YGhZsHTCE5XweMKwdFQThfB4WbB0whOV8HjCt5QXoYAUNYieHxE/dj05kn8GbkFGQt0cO5Fif5UhJXqMQCgCq3iKUjfPjk9KGYM9TPo1iKQ4WSTiWluBI8+DQef/F1nLksJxWuDFNuuBHzJ9bB9vo6PL71EM60mArosPm4ZeUMNNR4OoIhn8POZzfg1UPnELbV4MpFSzFv8nCUOZP2DJdPYvPDz+FC3VIsnNEASiJ4bDPWb96DkxfjEIfOxMqVszCuxgexmFCnsc12Yn3GspeZRmTDqP289Xj8WBnmz7rSxEfGuZ0bsWn7QZxtTQC+0Vhw7VJMG1UFN99KvYOH82pM5cC14MHOvmjPLqs/9bPYtm4jth9rRCQwFkuvWYwr6yuRTGWk4HKxKBvcl+Gey6HsHezoZKf7VOb73eJyT5avWDj1ZTp58dU0NCUnM/gzIw/aCp+5jpGbduP5p1/Ba2dbIZeP68Bl+dxOPLvhVRw6F4at5iosv3YOJtT6IfUAsJnux1Rcy2R3snmZMMr0bMk1/R6Aok+SzJ2v+T+zUvm257lVKnb2ibtLPtPc+VryReUF4AgUjEBUieDw5f1Ye/xvONi8BxEl1G+nAKUqZKmJK1YZ3KINlS4Rn5pei/dMrMJwvxO0EC4/BicCKcUVLR5EazgOWdUZKhe3rcWGiyOxbPl8TBrux+nn/oznWkdj+pUTUEc9L8mDMp8bDjFZHYjh2IaHsfXyMFwxbRyqwruxcZ+OqUvm48qRVXCwlGWcemkNHtu0D8Ls2/C2qyegTtmNx585BlfDFRhfZ8exzc/hdNXVWD53EoYHijWnLb1tk2odiGcou7WxQTaM7IKMpt0b8eQL2/G6NAe33TwfE+p8UE+9gNVbwxgxcQLGDJFwZtuzeCU8GiuXzca4oV6mgvLDQCD3xlQ2rqX2RTLOmf0p4eTG1XixqQ5Tpo2EfngzdsnjsWLhDDQMcZvJpOCyr3iePLkx3T2XyOE+S7ajq51Dpcz3u8H5ni1f8ZDqu5Ry56uBZ6r6AcjM5TfT8qC97s1cx8Sxc83D2K2Nx+zpI5A48Cx26dNwzYKr0OA7gw0PbcAb/isxd2odEgeex05lIlYsmIZR1a4iApvtfkzFtSbsSGd3tbODbWnvldDeDM+WlpzTLyIQfZpUrnzN75mVxrexYz3OrVKxs0+dXsKZ58rXEi4iN50jUDACFK0STgSx8fSj2HDmMZwJH4esJQ+QF5x0r15YquKKBRIJLDeOLsOnZgzDlGo3nHzb5l7lT3/JLPu0oKbdeOyxw/DOmodZE0cgIIawY/U/cKR6KRbNmog6Xxo5IPI6nlhzGGUzZuKqiXXwaFEEIxqcHjeckp2JCOq5rXjk5ddxZs9JeOe/HzeQuOKOIRiWITrdcDoEnN+6Cg+fGo5rFs/C+GFeEzcVJzevwXZtAuZdNRnDyyQ07X4MzzbWYu7M0cDhLXh+1zFciAkINMzHyiVTMbLKjbbuRw62sYy6lD1NWVOcd27bGjx3EAiIjXhNmYSbl89m4oouh9EaBZxuF5yiDfKRp/CX9UGMv3Yp5oyrQafYn/7Ckz6xI+fGVBZ/NqbxRdpCdfancBIb/roB4QlLMH/maJQ3bsK965sxfvkizBhTA+p2puRym7jSTb4imP6ey5XL1p2T6p5LFoHScD5z+fqEHv0u05z5CiBd/YCM/oxgZw51b8Y6pvYinrl3M9Qp12DJzNEQDjyIB3Z5MOeahbhS34n7nrqAkUuWYN7EWjjOb8GDj57HqOULMGNcLQwZsbtczlD2TBzVD+CRNHZPG1WRFFmT4V5RMzxbfCdzTL/f0a5gg3Llaz7PrHS8Vk9swF97mFu9Z2fBkPMLu4FArnztRhb8Uo5ASSJgLVr7j4N349Xzz6NVboamqyVZllIXVwh0WotlTJkT/zm3DjeMroDfWdR5FyXp18FmdBZxRcWpTfdjc2QC5s2ditFVTgjqcaz/yzq81pIAzeCzeUZgzrJlmDGmGt67nhwjAAAgAElEQVRk/px+DvdsbUWl0oRLTc1o1qoxbfm1mDOhFn4WY34B2x5+Hs0jK3Dp5T2Ij7sRK0lcSe7oxc7h5cfWYI9rHq5bOBWjKqzgdB3RA0/gHzudmLtkDq6ot+Hg2nuxx7cIi0Y0Y/POZtRfMRFjalQc2PgK5AmLMefKUaiyBjiz2mZ0IrqUPSU7Up8XDzUhqkiIHX0Sa47W4JpFs5i40vlo3rYa9+1yYu61CzG1QydhsFGxa3lzbkxl8WeuvjAsSOHP1r1Yc+8BlC9ZhNmThsPfvAsP3r8X/gXLMP/KepTZs3G5m3zNdM+dy3afJeOazc50nM92HecqIZAzXwGk5WQmLttyrHs7uaNDHVOfwMur1uCQbw6uXTQByvZVWHdhHK5ZNgdjgpvxl00RTFmxENPHDIGzeTdW37cTznkrsHDqSFSw+r2bXM5UdmZ3Gq55GrE5jd0ThnraI/5yfT51fraUNeWW/gCiej58TS52pmdWOl4rh5/GPb3Ard6xcwCRoISKUihfS6iI3FSOQN4IyEoCx4IH8cCR32P/pe39cnvlfAo1EMQVKi9tz1ztFvHpGbV4/ySaJuSCnU8TyocKJX1uZnEldhjrHtwH96y5mDmxDgEixqVtWLVqB+QJczB3cjVCO57F1sZaXH39Alw5oqx9BPHkevzx8X1QRl6NpdOGQn7tBWw+5cec6xdjan0lQrsfwzPnhmDmjACOP/YMztXf0FFcObsNa597FXtPqJhy3c1YMm0kKhztkSN66148smof/PMWY86IIDY9uBuehYswp+wYHtl4AfVT5mHm5FqIiQg0yQO3U4I1pQdZbGNTllKVPZWr05xHSrIgCGjesxr3vV6NFanEleBBPL1mC8JjFmDBzHGo8dj4tKAkjHNuTGXxp5SLL6x8U/mz6RU8cP9RDLlmKWZPqIOveQ9W3/cKHLNWYuFVDcBrWbhMXdLu8DXTPae+ir9muM+M6XfGQdFdGe+5NFzOel1JV4HFMz5nvhIf0nEyE5c9x/BwLnVvcpG61DE6Iqe24amnt+NkUwiyow6zVy7HHOJ1dA8eun8LomOX4Np5o6DvfxJrNr6BmuXvxPLpDag0ydQtLmcqe0aOqginsdsvJUUU5vJ8Svls0XJLv3h06fOU8uFrm7FZnlnpeK237u4VbvWWnX3uvEFoQEF8HYQ48SIPHgQicggvnV2Pp089hBPBwyWzaG0mDw0UccUqY4VLxPsmVOLjV9ViYpUHEhdYBsUNmlFcCb7+KB46EMC8+TMxoc5vTKtRY2gNxiE4PfC47NAat+DBNQfhv/paLJpSj3IreoU6CU9ewqglSzB/Yi2cF7Zj9UOvoWLRcswf0YIXnzkO/1WzMH1cAlvvWYuzncUVOYrWcBStR1/CM3t0TFmxgC362ja7Xm/FrodW4XDlIswqP46Nh124esEsTBqq443dW/DqzqM4EwKqr1iIpfNo6pCzfVpQJtuuqAct7ZKy7Ckoke28dOKK2rwPG9ZtxbnymVg070qMrHC2iz+DgnrZC5lzYyoHf1JuGYUu05yU/mQj+AdRvWIRZrWJKzvgmbcCVze0Yks2LlPa3eFrpnvOfxAPrU9zn5lcZkUL7sO6dZnvuZRlz+G67J4cHGfkzNckOLpwMhOXJw4BIjnUvWb6KeuY0EGsX/sqWoZPwbTxtRCOvoTNpwOYuXQuJte5cGHnM3j65cO4GHVj5PgALh6MY+wN12L+FSNQZs2r7A6XM5U9E9f0DHYPTxL1c3k+pXq2VF7EC+lwSU5/AFE5X77m88zqwms9jrO9xK1esXMA8aBUipIvX0ulXNxOjkAhCLTGm/HUydV47szjaIye6fdbLOdaxoEmrlC5/Q47ltf72ZbNs4f54bTz3Uty5UOpnpdBXInh8JN/x07X1VgwcxJGBNKQoXkbVt33OgKLl+HqyUkN8MYt+Mfasxi1fCFmjhsKd/N2PHDfHnjnX4Op9l148tl9aIzZ4ZR0RFtCUEQvxq14P26YaewYZB36pR144IE98MxfgYVTrNB01lvFxe0PYM2JIWiIH0DziOW4ejrZKUCNRxCJxBEJn8GOTdsgT1iOq6c2YIi1JmMG2xZMGYlyMceyI/t5qTr08rltePqZfQiOuIqtGVNf7kKHtYBLlU1FtjvnxlRWfxqGZRdX0vhTPoQn73kZmLUU82h6xKUX8fdHTqN+2RJMUF7Fo0/nwuVu8LUzrsn3XOUpPP5Y6vvM4LJxcfC1tbjvqUx2pi579uuK7PQSTi5nvmYSGHLkskHoNHUvLZebpo6JHHwc976QwKRlizBrbDWkizuw+qF98M1bgQVT6hHQwgiGY5BVAVLTq3hwYxATrlmM2W1rrnSz7s1Q9kxcW+zdjw3b09vdJupnuleSn0/0BEl6tsyQ9uLJLQWkP0j4mu8zK1VdqyV6nlu9Z2cJO75ETS+kfi3RonKzOQJpEaDowFCiBfcd+g22nNuAFrmppHYDyubagSiuUJlpN6FJlS58c2E9lo4IwCUVa4OWbIjy3/sCgQziypt44Z6NiE9diFlTR6FtuZNz27D25SAaZkzHpDo3GreswdrDASxYuRBTR5a3b5esnsPmB9bieOV8LJ0/BtjzKB7d78G86xZjyjAJsYi1G9FZbFn9LM4PW4zFC67CWHkPnth6EUOnzcbU0T6Edj6J1VujmHLDCswaWwt3UgS41rgZq57YjTdO2TDjvTdj3oQREA4/jaePBTB11lSM8V/ECw+ux+WJy7Fo2hjUWOJKBtumNVTCIaQpexcPZT+vSyOTdk14eCtCw6djxlXjUOd38IiVNMzPuTGV1Z+5iitp/Km3Yu8jq7DDdhWWLJoI+/7HsO5ULZYum4txVUCobXepTlyucnQQzQrma6Z7ri6GrQ+mvs8MLhtl77gbUio7U5c9+3V9UW31zzxz5msmcSUTl93H8GQudW+GOkY7/yJWPfQanLOuwdKr6mF77Umseq4FE99yDeYMacSmZ0+hfNpcTGtw4Pj61XihZQJWLp+FccnrmhCfCq17M5Q9E9dGq6/ioYfT2D1+KDzWcyHTveI4gideSv1smeE/gkfX5JB+/6ReQVblzNcCnlldnnvNu7FufQ9zq5ftLAh0flHBCOTM14Jz4BdyBPo3AtbCtX868GNsu/ACokoYOoxdXQfKMVDFFfIPbc08wivhB8tG4bqGci6wDBTSpihHenElsh+P/m0/AksWYubE4fBbjVelBSd2voQXdx1BY6sMwVeP6QsXYtaEoQg4zmHL6legjJ+DaZOHwtl0AC9uegWvnbmMCKoxbclyzLuyHuWu5LVFTmL9Hx9pnxbkasGJHZuxeddRnA/GoYo1mLpwCeZS1IrL2GWo7VDPYPN9D2Nz82jc/PZFmDwiAMTPYveGjdh2uBGtigD/mHlYsWA6Rg/xJIkYKmKNGWxLV3ZQp9Qq33CUyWkwytCBaNr1EB5cvxdvxp1J68AMw/xbVmJGA98tKNm9uTemsvjTTLTraGqu/tSROL8HG55+BQfPNSPuqsXsZSvYOhV+R3JEVycud16/uFC+Zrzn9AxcPoetyXy11oNGCjvTcj7ZI1nKN4ArylyKljtf21PryskMXBaDOJlD3Ts89jLWP5+mjqkPIHhgM557+TWcbYlDtXkxZu5KLJo+BkNcMt7csxEbtx1GY2sCYuUkzF82H1NHVsHdtmCVaXuhXM4kLHUAuRPX3DE0prPb29jO83E+XN6f5vlkC6Z/tkgyzqdNv9NzJxcylMA5ufI18zNLwe4UdUwXXqsxnO1hbvW6nSXg44FkYq58HUhl5mXhCFgIkLASlFvwu/3fx6uNm9jCtQPxGMjiCvmL+rC1Xgn/t2QkbhpbCa+DR7AMRB6nF1e0OEKtCdhp62SH2L5eCXQ27SYUiUFWdAiiEx6fhylwAmREWqLQnW64aAFZXUY0HEYkLkO3OeDx+dh5HdfzoWuMaUEeN430J6evAfZ015E7VMRag4hoEnw+Nxxsbo2GRDiIcEyGogsQXV74PU6mGHY4tAy2pS175/Klw6g9JzYam7DD43Yx+9RYK4KRBGQ1WW2W4Cnzwd0B54FIt/zKlFdjKpM/zWw7+wJd+JrBn1oCkVAY0YQC3eaE1+eFy9G509WZy53LWyhfM91zRPl0XO7E17ZbIIWdaTmfXIZs5cvPvwPt7Lz4mpaTmfyZW90r6VFEounrGMhRhMMRxGUNsIlwef3wOEVWL7dN3VB02BxueL1Gvdp1E/pCuZy+buzIh65c09LancxzEUikez5lfrakT3+gMdUoT658zfzM0nH+xRdwdthkjBk5rG0aYte6tue51ft2Dkxe9NdS5crX/mo/t4sjUCgCJKw0xy/hDwd+iG3nnx+wwgrhM9DFFYsDtR4J/7uoHu8YX4kA36q50Fuj316XZSvmfms3N2wQIMAbU4PAyQOoiJyvA8iZg6AoxeFrDIe37Id9dAPqaqvg6qrC9RMkS8XOfgJXPzSjOHzthwXjJnEEMiDA1liRg/jd/u/i5cbnkFDjAxqvwSKukBNrPBJ+tGwU3jqmHF6HtRvMgHbvoCkcF1cGjatLr6C8MVV6PhvMFnO+Dmbvl17Zi8NXHYloHIJDgmjvz9OnSsXO0uNRb1lcHL72lrU8H45A9xEgYSWqRPCbfXfh5caN+UWsuBfglvHXofzU/VinjMeycTdjdiCA8OX78eej63E03Iq6ujvx7pErMM7lQEvT/VgdHY1FVTMwFoex7rU/41LFCkzWXsTzjYfwRi9pOoNJXCGGUATLH28Yi+Ujy7rOsOg+hXgKfYQAF1f6CHiebXYEeGMqO0b8jP6DAOdr//EFtyQ7Apyv2THiZ/QfBDhf+48vuCW9g0Ao0Yo/7v8htjQ+i5gazT3TsnfhA2PfgkVVFTiz89s4UnkLpgRasPViBOOqRyN47E94vOkAmqRKlEleOALvwwdHeHBWHIP68Ea4/Ffg/LHL8FUp2HruIWxrOoZIL62bO9jEFXLq6IADv1g5BstGlkHqvIRF7l7nZ/YjBLi40o+cwU3piABvTHFGlBICnK+l5C1uK+cr50ApIcD5Wkre4rZ2F4FgvBn3Hvo1Xjj7FEJKa37JuSZgnGsWbpq0DNKRu3G59gMYJb2K+84qmN9wLcqP/RYPXNyFNyjVqtvx0fHvxgxsxLrIKMwrH41R9lPYG5Jga74Ha05vw+Go3Gt7Eg1GcYVm006pduNbC+uxYlQ5XGz9UH6UMgJcXCll7w1w23ljaoA7eIAVj/N1gDl0gBeH83WAO3iAFY/zdYA5lBcnLQIROYTHj92Hp08/hEux8/lvtyyIELEEt828BVUnf4cnHAtww+jlGCfpEEXg5K7v4O8Xd+EkWWCvQKVvKd47fjGkU49gU/AELnqvx9uGj0LAU4dq0YN48z/w56MbcDQc6nGvDUZxhUClTVeWj/Dhv+aPwJxhfjjsXGDpcbL1YAZcXOlBcHnS3UOAN6a6hx+/uncR4HztXbx5bt1DgPO1e/jxq3sXAc7X3sWb59Y3CMiKjBfffBprjt2D0+Hj0HStQEOW4UMz34Mhb/wOD14+jlaHH+6yd+G2MdMQPPQzrLm4B3Vjv4Cl7sN4tNGP5aOXoOLYL3H/xV0oG/dZLFarUT+0BmdCEka6TuKeI3/BvsvHC7Ql98sGq7hCCLnsAm4ZX4n/mDMMk6q8sPMpQrkTp5+dycWVfuYQbk47ArwxxdlQSghwvpaSt7itnK+cA6WEAOdrKXmL21oIAgkljiPN+/H3Q7/Cwea9UHWlkGTMa9rFlSfFGVgyagUmeyuhBx/Fn8NDMNf+Bl4ODsOSYTMxwV0GW2wzVh/4M7bIc/CesaNx4swhjBzxNsyrHgcx+Df87PU1ONDa1A17crt0MIsrhJBXsuGr80fgjilDUOWWcgONn9XvEEgrrmiajl1nL7FXWNFhs9lR7nZgmN/NXlUeByTaHcBmg91mg80GUBQTbSZFwUz5BDTRitjGoQNtnzNjJQgCQC+k3/tR0wFFB+KqjoSqI65quBBVcCoYx8mWBPtMOdsFGwvJsiclpUMHYUC/W581XYf1sgkCPJINZQ4b/A47Ag47+0zvAacdbtEGyQaQ8CgKhJGRfvK7YT8dyWUgDAwsNA1Qdd140WcACr1rxncaBEQUDcGEhqCsIZRQEZJp2za17f+EBhAOZC/5iXBre0Ew/CQY+BtvRokNPxjv9CeYMy7Zu+Uj6xx2mc6KIdAfnWKWra1kSR8IwwmVbiypD6DSlb7yyKcxRb7ae/pN7D5zHpogYojPjTq/C8MCbvgcDgg2O4ik9E5ctpn+SMXTnHYTZbjkwNk2Hxt+Nv7NnANxlvhKL1nTmY/fDMl4IxjHqWACwYTKfChSeRhdDFva+UmfNeZzj2hy0mGHn/jppHfiqp3xVzQ5KTJ+0L1g8lQwuEtpGOYm25zOfro/BGggfhJPib/tL8ZdZidM3uoIysTZJA7LGloTKhRVh12gl1Wf6LAxHgKCjVho/Ec8M741OGpxWKfRHt3krfXewV8Gv9n5BohGfcJobJTZKjbjawXxtQyVGR52+fBV1TQcPLgDp47uQVSzISEFkJD8iIt+SC4vqn0e1PicqPG5UeZ2wm4ToduovrVDEIz6ltW5VH9lZZRVvWbmrFGdpqqTOvvbwIvqIOKnrGrsnfh6Oa7ifCSBcyEZZ0MJtMQV0Lgb8Yu4ZHjKqu3N+tXisPkDcYaeCVRX0txjp90Gt50+J/1vfS/R7wLcdlvbuYwz9LIZ9Rt7ViQdxr1i2SCw+8bgkPE98ZcsTWg64grVs4bNUUVjv1NVl9A09lwhlsga/U/cN66PqRrjfdvBykd81Nj9RqNTxoCUDjt0OG30/KGUDE462bPDbp5jhAtTGVk5dOMZQrhYo1pkK6VnlZNSofN9kj3j7gP58VXFof1bcP7gS1AT4Q6YWs8Gdu8kOdh4OpvPkU6Pc+M5Qs+JpJol+T61HoNWGuazSbU5oNlElpFqc0ET7NAFG1S7E5pgg26ToNglVj9oNgmaIEEX7FBsErt/NNhhl1yQRAkOSYLocMIliqwt4xDtcNltcBC3RDtbWJAwJS4mFBWKRjxXIas6FEWGnIhBV1UkElGoigxFSUBVEtDoJccBTYZdk2HTFNi1BOy6ApuuQFTjEHT6ToGgq9CsikY36rNURxvGJp6CyVnBLsFul5itdtEBu+hk9ks2G6tHJCoHlcnphNPhhCTYINhFwO40KhDKT3QBhCkddofxYvW+DZDoN5tZP5rnG60Fo5VnVKAdWnyEfVs9wihrPmXbPic73SivzXw2Z3o25sPXlCDyLzkC/RgBqmda45dx977vYMeFFyFriW5a60HA5YcoNyMseOFzeOGkelNtxmXdCZ+gIKwKcIseuG026FoILfFWxOBFmWRHTI5BkgLwig5AbUZTIsSeez19DHZxhfCtcov41crReMtoWn+FWnj8KDUE0ooriqri2JZViO+4F9FoCK2aA2FIiAlOxOCAbPfA5vLD6QnA6ytDub8clWUVGFpZgcpAGeySmzWCqLHDXnYJ1BAQbBLAOrqi+W40uK3HdXsjwvjOenS3t1XbG+gyqFELxBVq0JqNfFVDKK6iMRzHmWCMNfDpc2MowRr9UVk10tQ1SDYd1S4JQ912DPWIGOaTmChCnYSwAoQUerdeQFjWEFY1RGTqHOpQWA+MGkTU+KBOpcAaStTBJCHDIYpwSXZ4RAEe6iBINnhEsDx8oiHK+Bw2+KiTaxOQUDUjPxJIEvRZQ0w1GutxRUFcVhGjd0Vln+k7TVONDqfOcjfemQikgpqSLkGD267DY9PhFQX4RN38H/DY6Tsba4AJzB/JL8NHOr0EKovEzmMNLkFsEysg0HdGi5oeDiQoOVjbyfifbGK9kTYhRoeuaajzSZgyxMMwSHfk05iSFQXHXvwHxN1/gx5rRUR3IgoHIoIDss0JXXRCcnrgIr76y1ERKEdloBIefxnjMZx+QPQAduIn4eBgvCUOUyPdwkawmyKN2aS0OhCd+lJt3V3re4vj9GhKMMEPkBWj0c44rKpojiTwZljGmWAc58JxnA/Tu4KmaAKKSl0+nXWiApLAtm8b5nXALdrZtSSoWdwh3pDIRtyhDjDdMeRD1nA3Oy3EGuIcVdwuSYSH8dTG+OqW7PCKdngcdngdEuuk+dhnEV7irGQIMAkViMoKIrKCaEJhn+k9nJARSSiMq1Hiq/lbJCEjKsuIxKk8CgRNZR1O6CqgqdA1hb1UVYVXkFEuqqi0JxCwqSizyfDbEvCKOmx2JxKiBwm7B7LogWx3QxQdkCQS0ajjYPhLF0RIkmR8L1CHjHxHnTG70ekQDR6zDpTZaxZt1Nm1OoUGd0moqfOKbMExEqiKwVdVVXB++0NQdt0HRGg0yLgvCIe4LiAMJ0I61blOxGxuaKILdocHkjsAt68CvkAFKssqMaS8Ct5AOQSqbwUJGnUsGXcdgCjBJjpYZ4qJi0n1bOcyED9J+GJ1KvGTBAPV4GlCMepZqvMux1Q0ReK4EJFxPirjYlQ2vospaI4prONJIooVzUrCSLlLRLVLRKVLZKIAiRmG4K2xdBPUQTXFGRLAKV/6jtIi1rd30U1BzXwytGm8prZrSUcO6ljaAckusE4n/W/1+ckuerbJGtWXhLkhuluiMdlE/DM0RcP3TKBJqsOMcy3xzhBN2I1FfDbFZ+o0WyI08U23Ex8lgDq2AtUpdiYMGPWn8VllOZHgZ9qma0zgp/QtkYLsIZ4YQqJhH5VbEgRWXuIyCTsrRpbhUzPr0FDmKgpfZVXBju2bcOm1jdDjYSZwGj4W4NAVSCQcmOMdllYg6ioceqJNwLTEH7uuQtLlJEHeSMeuy7DpsoG1WYNS7UWChE2ljob1TDEdbsnKphjX3mIwhZukgQBjAMdS1MwhE6obTZFcFmyQdeKXDTLIF+SX9ksk+lbQQLINldca2GF1BxMN2wd7CBtTMjAbNjSoYQmXrHIxGEyijyBBJd8LDoMDduOd1dkkyZGYpimwaXRnGlwQ9QRJRww/BxSIdJcwLtDLENnZn/m/9Zl+ZF0j61xTkLdwNfQrQ5C2NOe2wRYmVhlCFvtVMNpyxhiXAEGUWNuA7jSqg+k5yUQ/qnvoRbqN3cbEHxKHBYE4qzOxkcqUqJ2B8unvhLN8aFH4WmoNcW4vR4B2Bvrr67/A5jefQkTp+bVN+iviXFwxPDOxwoX/WzoSy0eVswEmfpQWAmnFFWrABd/YhdixLdAil6DJEWjxMPREBDY5AoEaOzp1kBRANUZtaK6gpshQNcVonOsidLuDjZj43G6Ue90IuD2wu7yAKwC4fIDDDzi8ECQv4PBBFz2sM0sRMYZoQI1Us9Gq0mgQDX+rUOUYmmMJNAYj7HU+lEBTJILmSBShuMwaY9R5s+kqfDYFAQkok8A6bH5RgF9U4RFUM9KGupo00m+2hUzBhI0rshEeoxysk213MKGIRIe4ICGmi4jqEht9jugiIqqAkCYhrNkRVG0Ianb2XVQVENEEROmlCFBZZ9cYaTOa8dQU0RieDFMa7YJiiCM2DWWCDL9dRYA6mDYFXiTgFhR4hTg8UOHWY3AKMlxaApKegAR6memZnVfCkqWf/L813MgEBONlCWFURlZe5h8PILmZr+h/WP9LXujkOzt14oxr20a/GF70nZN1KqjRZYhtRme+zEUjhqlH6sgT+YgrjK9nX0fs9G6okSbI8QgS0RDURARIhCFqUbjUGGxaAglZRlwmviagyDIUVWYjjkwcEh1wu1zwudzweVzwOt0QnS4IThfjJ5wmZyXCxAdV8kIT3UY0gdWpJJ4yzlLrVWb3B+uAqQqiMeqYxtEYTqApFMbFcAyXojKCsThUOWHMr1VVeEzOkghHnA1IOvwketg1OECNayOqhLVNqbFMrVwTb9bVE0SodgmyRqIdmNAU022sU2twlUQZMG6GNRFRJuIBrZqdjWYoms4a/jI1okkwhJ19pga2NepM4p1Tj0PSEnDqMdZhcmlx1qFyaHF4hAR8ggyfkGAcppfLpsNlU+GkToqgQmIdFroPjXuVXjSqazTA7axhzkY1TWGE6gVWB2gyE2LoPmGdBWrQU73B+Eajrwb3DC5KgOiFznznA1hd4zV96YUuuo3zROIpvZujt3YS5RwUdwGX04FynzESnO7Ii6+6jlAoiEjrJWixViARgkCveAhqvBWJaBDxaBBaPARbIgRRjcChRtioN9WxCZO/NEKuqTJimg1x6vqJDjgcLvjdHpR5Pajw+eDwlgHucoBERFeZUdeSSGp08YzwAeiIyhoTSS5EZRbVRwLKpaiKixEFl2IymuMqSBQi/xKfqQNG9y/xssxpR0ASUe6yo9xJLxEVLpEJczRyzmKN2qINzQ6eZUEnBZ3pGEwHJB5qTGSRdQEJiEhodibEkDhifK+zZw19plE1inhin3UjmoY+U6Sf1V2nOpbsl2z0TtEDMmyCDhd1Uol3TBCQWYeVuEgRB8RTu64Z5+rEVaqbNdbBJqFAFKhsOotQYJ1IKivdx2Z0Cj1HVLsITXCwe1KxexAXjbpDkfzQHD5E7b42EU0wuUiiMNXiut3VxmNZEFnn36qbidsyCQJGuI9xL2gqJpTbsWy4G1Wu4vG1NRpFOBaBysSk9nrbEn6Sa3LLpe1xSu1XJEdCdr2XzIgyU9kwpWGjXEwBpJApMy3FrFeprlWoziVlQTHbJkYdwQQvVqcmzM8qdIos0Sg6jtorCVAUGd1DOj0HWPuCPissEqYt+o18wkQDY3CIREsbPfNEo86x0YsiR+wSRMkJGxPhnSxahtUrTLA3rtVZuJlZd7dF33YcYrJwsaRFK7bKED3ahSISKYxIKiCR0JlgH1dIoFRZZA0JiQlFY20zesaxCCtqr8lxdm+RaA+qU5jgSM+rhIGfOWBD/LcwIIGHtR1MIYxEH8OB6IIAACAASURBVOMu1SCy30h00dvuExJdjKgdQxiiEoqUvhllyMQ01h7REBs6EzNW3I7qmhFFqV9LqxnOrR3sCESVCDa8sRaPnvgHzkfP5r+A7QACkIsrhjOpa3TTmHL859w6TKv1sWhEfpQOAunFFV1HOJ5AKB5nURAQ2JPXHKUz4/0VHYIcg56IIhIJIRINIRoNIxEPQ0uEATkKmxyFLoehxCNQ4mHW6Y3Ho4jGY5Ap7EyX4REUeKgTZlNQSZ1IBzVtjTBsmuoSk1UoFIIOCnOmKAoK4ZXaRt3dDgdE6vSRukejhGz0xBhlYZ0IM4yYmr1sBJfEExYSS60ciq0nMcdohLJRKGokqAnWSCWBhhoUuilIGKPshIMx8s6mH6jUwaPGnPVuNPqMzp/RCGcCimBGt5if26Jd2ECbjY2XsYYHa2cZkSjUSLdRm8WK9mG2GhElRgSQGQlEDT3zfxoRM0bvqVNpdRSNd+p4sgai+ZkwoM6srsQhsFcMUKKsAQolZvxPDSxVhmAJBSQW0P/UCFPjBgY0ZsVwNaOSqCnF5i7QiK2BO+skSB7oFJY9Yhb8U2+E5K8pSmOKBIZwXGHCWhtfWQeHRvUM7hKeKk2fiqhoCYURigYRDYcQi4WhJIizxNEI1Hj7/xqJNPEI5EQEEgkGNpWJW5WiimpJQ5VEYp0xhcyYlqWiRdGZmEbTYEiksNlEOCWJTcMhUcnFPhuj+CQcGBgZUSVGqLYZos2irY2IC6PpbeJLwgP7l64xR2PZZ5OLbSO0RkRI28EiQ6xJDjoT2gxszJFgsyPCxi6J8/S71QFm5xpRX20Hm54isqgQ6lww/pn8NHhp8JQJHhYX2bvL+M4SM5gA4jREEdYRoXOsd+pYGjxmvxO3qSEvR1n9Qlxln4mnMn2OmLylesf43vg9zu5pxlnG5zjAOG6MiBu4G1EtVGcY95JRh1A3yN6wAP7ZH4BUXlc0vhJfwnGqQ9qjMyye6sYEKiOexOSxISxrSERlhMIhhCOtTIBRYiGosRAEOQy7EmbiN9W/ejzE+Ez1cSIegyLHIKgxJh5YnR2K6qDpNjQyQlNJrHdaqd5hpwglY1oE1UwGk2g0WuoUbZg0pSqFVppWPrV+aCOV0YVk9S/VNW3cToI8iYBMMrHq3IzP3KSMzMg7YyaDcW+xZwGr/813kwNtzw0mKBrPEopkYxEYTISmz2aEn1nnGs8XeqY4jecPlYjqSzkCnQYlSOxVY0Znn9WvBi8Zf+k8azqGFWVlTgNjkXQkAjr90J0kbhtCr04DEiSWkdhNv0suJva6ympQVjMSkqM4kSvEgVCcotJUI/qh09FZWCm0CZReameVVKcJcCnObpvhZwlqSQEo5tQiKzKjPSrDjFJqm8LUoZYzi9JZ/DCe6R1f7VMK2+/oVCVqF0es6Wjdxav9FrJGiKyKuz3lZJvaS5gU0dO5/O3hK23PCEvkIeGSnm100BuJNoa2ZwiepNnQQefQuSwXc4q2NQ3cSMO4hqbwTqkJwO80n30pAMlHvC4UT34dR6C3ESD+v9a0C389+HMcbt4H1RqY621D+kl+XFxpdwRFk//XvGG4c0oNhnid/cRD3IxcEMgirhiNKTa1IGkytdUZaB/9NLt+bO0CUgJMIcYMq6Y1FWguflNMQ0tMQyiaQCRqiCzxWATRWBjRmNGJ1UiMUeIsioSmz3gcTvidDlS4JfhcLripUypRZ9UBD5umIMHrpHnG1tQWo5FMDV8j5NpcnMAKSzEjJXTWVm4LVUmxaoFZFmMSvtGCYI1++myIK0ZEggpBpU4rdWRJgDBGzJggY42ss3fjd9YZoM9MkFFZhI0ZhGuKE2ZH1IoCsRlh/WxE3YygsTqr9D11OKnjak1XIblTp7BkKieb0G42ADt/Tp4XzdqtJERQE8jqfJvvrMNuLJwhUIuJOqOsM5AwhBcSV6jTSp0E1lGIGx1YJtKYHQfWkTU6FAJdL0cg1l0F//S3QwoUJwyYNf5ZZ9UQBDo2Hq0vLB6zQP+kwVejrDRqSevXXI7TCL5qvEcVNMUVtERlhGNRxlN6UUfJRmVVYtDUOIskYR1VmoogSfA5HWw9GRq9J366rek1ThEep5OtA0PTwUhcMUQDUygx14axbl4a5WxbM4K5lITDpPa+VVAj+MDwlXVYi0BY/9Nv1pxZxmUjAoEddI+zaBBTDKQHPItOox8pdIW4nry4Gt3n1LG0okTo3eIpiXdULrKVFnUxeUhrChjB4obAyTrSFkeNqXWpOiwduwdGB6Zr58DkbgcR2KyLLA4rGgTFHOU2+SkQN1mdQ/wkIcbgrSUyMt4mIhCHTkbgiusg+YekrVfzafwbnVUVkbbOquVAi7vJHTyrx2iV3SCAIbBZ96xR51LkE4nSzXGjzg3GNISjccRJQCThMBGGmoix9WyY2Cfa2XolNGWR1ptws3VN7Ez4Iy7T1DErksTIlIQFk69J0QsdQTG8nP+RLK6QCGZFf3SYoWHylZHWiFToJPq1I5nEHBLJWB1nRAsy+5joZz0jjGkNbdNVGbeNOoLxmEUzmhEHBvBJU/+SeGveLx3LzyZ4GM9FmuJD9yGFCVDkRQcBMEkwTBjCIRMMlYhxHuNmhImFBk+pHqLfY8bzx7y76LljH7cCgYUfh1Q5smh8pbZAOGGsJ5NmaZD8XZ7rFebt0Fle6Vw3GP9nl3q6PB9MOqWjrcUpc3kygwtd8kr+JpmFHe8Fk+Xtphdyq5hiRedao2vdmM7ODovadPJCKnEps6OS8emwjk4O/qXcqK4JuCSIGcLf86lfc8iWn8IR6HMEqB0QV2P4+Z6v49XG54uwzkqfF6nbBnBxpSOEVS4Rf3rLWKwcVcaCC/hRGghkFlfMxhQboGgb/OvcNGgfIUrV0Eke7zH6s0ZD1GoERFVjAcvWuPHeQqP/CZUt1kfrcVB4OYWclzkp/NxYFNFqwrBRHzOkPWnw0/y9U+ckqSlsnJDcBU83umQ11Nob0m1AsM5hisG05Ina7eP+HfLTLRHKnBDEbLHKZS1q16GjadjR1mC3/GG+d1iItpO00JGGubbiOjeukjoPpp3GGWaTihlgvdojI9qFGvM3WiuAWuaKBqfDgYDXB1EszkgVi1yhdWqos9qpBW6JgW1zyc3OefsIpoWSNY5oLvrbxjRDW6O1TBhH4/RS0JLQ2DstJkwj/LSYMU2JKDM5W+4QEXAaayEQT63FEdvY1wHmrnxtbxZ3/i2Vf6zvkivfzv5O5nH7Ip6dqypLT8m5CuuwkKVlR/K7IeB07HBm4mLSb20t9UxlthBNWZJ2L7IoDLPu6ZC9JQh35rApOGoaXHYJAacHIoX7pznyafx34GvbvdTOww5ZtPWD2jHo2nXrhI+pHVr1LUOf1htha5xoLFDHWHDbEqoMQKw6rX1EvcOEhLaIly7rjidrlTkTp+uJHYWRVDJJUr3Toa7NN9NOaSc9QNqpkeqetOI20vE33ffJaZmLhSYtE95ef9J5phDDvJEUMWqtEq0ohnBtRhuyKCwzKom+I+HXUT4MgZFXsTV6istXLWXkSr7o94/zO9cphVqV63O10PR7/rp2JLpi0kGqKhZkSUWiupCi5wJuY2HeYvC15xHjOXAEuo9ARA5j3YlVeOLk/WiKX+h+ggMgBS6udHXiWxoC+OrVIzC91p9xkfoB4P4BU4Qs4gp1VvNtTBnhoR0P6wtrMdqO/7PmclLjvE3HSYpAaN9RqHPaRucgdYM4vWhiXNM23tJpsMv4tWP3s3NanRrLnXtDaSmSoXXSpS+Ryv4OTR0zl47fZSxbrtQ1pyqwxe46dIyT0U5VlmzlMyIWnKLA1lyhkfFiNKbaO6v58tUIS051JPPQ+sze2zquyTuRmGwxF0hk3XSrp5qkwbWP6afiT0cmt9vUsenbgbemgNe2NkGHgmRq9KcqcyqOJ6OQCSX6rf2+Tra9o2259sLz6bCkKIuJfZe8u9jY+dquaRE/aPeQMjay2vd87eqFznWuUYZ2Mau9PjPp25ZE57u5I+fz8UGuFUsxzyu0p5f+uWBYl+m5YQ0L5MrjdsUqNRfT3V9p7s+23bGSaqQ2cbtd2KYopIBTyjjSVZgYmH/9WkyP87QGHgJt4koR2wMDDyVeooGGAJsOdGkX7jn4Uxxp2W+st8cPcHGlKwkokvgLs4fiY9NqMdTHpweVwm3SA+JK9mKn7cyaMyNSyQddU7W2tc2eX/85o5DOQH/v4CSjm66Ta82WNzt51khVv+2sJkkDSSJTF93C2H2aHVYnNZuHO28L23+4yS1JnkzW5lQmkpkjqyXA11ReTBb5MnmZc7O/3ANJtYj5MZ3s2qYFJQnEdK4hXpO40h/FwP6CM7ejPyDAxZX+4AVuQ28jEEy04O4938G2C3w6UDL2XFxJzcQat4jf30DTg8p59Epv36wF5Ncn4koBdvJLBhACPdGY6k7kSnehTRWD0t00+fX9B4GBxtf+gyy3pCcQ4HztCVR5mj2FQE/wtads5elyBIqBgKLJ2HT6CTx49I84FzldjCQHTBpcXEntShomuXViFb40rw6TqjxJS2QMGNcPqIJwcWVAubM0CtMTjam+FFdKA3VuZaEIcL4Wihy/ri8Q4HztC9R5noUi0BN8LdQWfh1HoKcRIL5fjJ7D3fv+F3suvgq1w0YBPZ17/0+fiyvpfeSVbPjOonq8f1I1yt1S/3fmILaQiyuD2Pl9VfSeaExxcaWvvDnw8+V8Hfg+Hkgl5HwdSN4c+GXpCb4OfNR4CUsVgdZ4Mx45+lc8e2YtWhJNpVqMHrObiyuZoV1Q58Ndi0dizjC+uG2PkbAICXNxpQgg8iTyQ6AnGlNcXMnPB/zs3BHgfM0dK35m3yPA+dr3PuAW5I5AT/A199z5mRyB3kOAuH6keT/+cOCHONyyjy9imwJ6Lq5k5qPTLjBx5YNXDEGFK/1uq73Hap5TKgRy24o55e4JHFCOQGEI9ERjyhBXVHN3q1JaBLgwDPlVvYcA52vvYc1z6j4CnK/dx5Cn0HsI9ARfe896nhNHIHcEYkoU/zj4K2w88xhCcmvuFw6iM7m4kt3ZU6vd+O7ikVg6sgwOuy37BfyMXkeAR670OuQ8w55oTPHIFc6rnkKA87WnkOXp9gQCnK89gSpPs6cQ6Am+9pStPF2OQKEIEM8PXt6DPx74IY60HmC7EPKjKwJcXMnOCtoF8Iuzh+ET02sxjG/NnB2wPjgja+RKKKFB43VAH7hm4GZpNKZsKHOLRd4qVAXn68DlTV+VjPO1r5Dn+RaCAOdrIajxa/oKgZ7ga1+VhefLEUiHQCjRir+9/ktsfvNJhJUQByoNAlxcyY0aV1S58OPlDVg8ooxvzZwbZL16VkZxJSJriCkaDIGVT7XoVc8M4Mx06JBsAnxOe1HFFc7XAUyaPiwa52sfgs+zzhsBzte8IeMX9CECPcHXPiwOz5oj0AUBEhBPtB7Cb/bdhUPN+0Cc50dqBLi4khszKHrlv+bV4WPTalHrdeR2ET+r1xBIK66QBRSxwkPXes0XgyojQQAEQcgo2R0+fBg1NTUoKyvLCRvO15xg4icVgADnawGg8Uv6DAHO1z6DnmdcAAI9wdcCzOCXcAR6BIFIIoRVh3+HDWceRVBu6ZE8BkqiXFzJ3ZPTh7jx/SUjsXBEGSS+9kruwPXCmRnFlV7In2fBEUiLQL7iCoeSI9CXCHC+9iX6PO98EeB8zRcxfn5fIsD52pfo87wLRYAGqE+2HsFv9t+Fg817oetaoUkNiuu4uJK7m2kGwM9XNOC9k6rgc/Cdg3JHrufP5OJKz2PMcygQAd6YKhA4flmfIMD52iew80wLRIDztUDg+GV9ggDna5/AzjPtJgIJNYZHj9+LJ07ej6bYhW6mNvAv5+JKfj5eUe/HNxbWY9ZQP197JT/oevRsLq70KLw88e4gwBtT3UGPX9vbCHC+9jbiPL/uIMD52h30+LW9jQDna28jzvPrLgIUtRJMtOCnu7+KXRdfhqar3U1ywF/PxZX8XOyy2/Dr6xrwjnGV8Eg8eiU/9HrubC6u9By2POVuIsAbU90EkF/eqwhwvvYq3DyzbiLA+dpNAPnlvYoA52uvws0zKwICJK5sOv0E7j/yO5yLnCpCigM/CS6u5O/jj04dgi/OHY6GMlf+F/MregQBLq70CKw80WIgwBtTxUCRp9FbCHC+9hbSPJ9iIMD5WgwUeRq9hQDna28hzfMpFgJxJYa/vf4LPHfmcYSU1mIlO6DT4eJK/u4d6Zfwo2UNuG50BVyiLf8E+BVFR4CLK0WHlCdYLAR4Y6pYSPJ0egMBztfeQJnnUSwEOF+LhSRPpzcQ4HztDZR5HsVCgKJWzoZiCCYuIyhfxKHmrXjuzCO4GDtXrCwGZDpcXMnfrXYB+MnyBrx/cjUCTj41KH8Ei38FF1eKjylPsUgI8MZUkYDkyfQKApyvvQIzz6RICHC+FglInkyvIMD52isw80yKhEBcUXH3rnNYdagJtW47rh/txKyhQEI7i22NG7D9wia+LXMKrLm4UhgBbxpTjv9ZUI+pQzyw0d72/OhTBLi40qfw88wzIZBIJCCKImw2HubGmdL/EeB87f8+4ha2I8D5ytlQSghwvpaSt7itEVnFneuO4LFjzayzG3DaUem0Y+4wF946xoH6gIym2OvYdGYtjrQegKwlOGgAuLhSGA0qnHb88poG3DSuik8NKgzCol7FxZWiwskT4whwBDgCHAGOAEeAI8AR4AhwBAYjAjQlaFdjGJ969ji2NYbbIKB4Ao9kQ5nTjlF+B5bUu3DNKDu8UhBHWl7FxjNrcCE6uKcNcXGlsDuGuPXdJSPx4SlDUOGSCkuEX1U0BLi4UjQoeUIcAY4AR4AjwBHgCHAEOAIcAY7AYEUgoaj41a5z+OmORpwJpY5IEW0CfJKNRbRcWeXC9Q1OzBkGJNTz2HFhA7Zd2IjWxOVBByEXVwp3+fUNZfjmwnpMq/HCzqcGFQ5kEa7k4koRQORJcAQ4AhwBjgBHgCPAEeAIcAQ4AoMbgWBCxaeeOYZHjl5GVNGyguG02xBw2FDhEjFnqDFtaGRAQXPiIJ4/+ygON+9DQotnTWcgnMDFlcK9WOsR8fMVDXjLmEo4+a5BhQNZhCu5uFIEEHkSHAGOAEeAI8AR4AhwBDgCHAGOwOBFgKYEvXYpgn9+5jhefjMEPQ8okqcN1fsdWDzchWsa7Ag4Qjjeuh3Pnl6N89E380ix9E7l4krhPqNdg361cjTeM7EaPoe98IT4ld1GgIsr3YaQJ8AR4AhwBDgCHAGOAEeAI8AR4AgMZgRIXFl96BK+/tJpHLocKxgKmjbkpWlDDmPa0DWjnLi6DlD0C9h5YQNePb8BLQNw2hAXVwqmDLvwI1Oq8aW5w9FQ5oLApwZ1D8xuXM3FlW6Axy/lCHAEOAIcAY4AR4AjwBHgCHAEOAKhhIJvbTmFv+y/hEsxpSiAOO0C/A47yp12zBnqxk1jHWgoU9CSOIIXzjyGgy17EFejRcmrrxPh4kr3PDBnqJctbDu/LgDJxrdk7h6ahV/NxZXCseNXcgQ4AhwBjgBHgCPAEeAIcAQ4AhwBnA8n8OEnj2DjG61Q85kTlAN21FV2i8ZuQyN8EhaPcGFlg4hyZxgngjvwzKkHcT56NoeU+u8pXFzpnm+8ooDfXT8WN4+rBK3lw4++QYCLK32DO8+VI8AR4AhwBDgCHAGOAEeAI8ARGAAI0JSgE61x3LnuKF46G+zREiVPG5pU6cTKUS4sHC5AxQXsvrgJW889g5ZEU4/a0BOJc3Gle6iSAHfX4nq2JXOl29G9xPjVBSPAxZWCoeMXcgQ4AhwBjgBHgCPAEeAIcAQ4AoMdARJXHjl8CV996TQONhW+3kq+ODrsAlubhV6zh7px81gHxpYruBw/gRfffBQHm3ciViLThri4kq/3u57/6Rm1+PysYagPuLqfGE+hIAS4uFIQbPwijgBHgCPAEeAIcAQ4AhwBjgBHgCMAJFQNP3z1LO7e3YhzYblPIPGY04bqaNrQcDeubRBR5orgVHAnnjm9Co2RM31iV66ZcnElV6TSn7d4uB/fWzISM4f6YOOL2nYf0AJS4OJKAaDxSzgCHAGOAEeAI8AR4AhwBDgCHAGOACEQTKj4/IbjWH24CWFZ61NQ7IIAn8PYbej/2TvvsCiPrg/flG2w9CJVERVsIIoFAbHXqIkaTWKK0RQTTfKmfen1jYmpb3oxPaYZY+yx994V7A0VBEF6L9u+a1F0wd11gZXm7HXlj7jPM3POfX4zPM/ZmTmhbrKKakN9AmzRkklC5ia2p68ityyrQW001rlIrtQ9JK2cpHw1uDX9W7qi3z4mPvVPQCRX6p+56FEQEAQEAUFAEBAEBAFBQBAQBJoBAf2WoPMFZUxZkcimlHx0Vj7Mti6I9NuG9NWG9P91byHnlmAZIe4a8svPsj1tGUdy9lCiLq5LF1a7VyRX6o5Sn1D5bURbRrZxQyoOta070Fq0IJIrtYAmbhEEBAFBQBAQBAQBQUAQEAQEAUFAn1w5nVvKAytOs/1CYaMFUlltyNdRv21IXrFtyF1RwvnCeFYnzeVCSXKD2i6SK9bB/26fQCZ10h9qK8FGbA2yDtQatCKSKzWAJS4VBAQBQUAQEAQEAUFAEBAEBAFBoJKAPrmyOTmPpzcmkZDROFaBmIuOftuQo+RSWed2bjIGtZTTJ1C/hSSLg9lb2HZhBTllmfUeYJFcsQ7yF3r5Ma2LDz5KUTHIOkRr1opIrtSMl7haEBAEBAFBQBAQBAQBQUAQEAQEgQoC+uTK9wnpvL87lXP55U2KSsW2IYkdTjI7IlvIGdFaRnsPDQXl59iZtoJDObsoVhfVi08iuWIdzLe1deO/MQGEujuIlSvWQVqjVkRypUa4xMWCgCAgCAgCgoAgIAgIAoKAICAIXCKgT668tyuFLw+kk95AlYKsEYvKbUMtHOyJ9VcwtLU97vJSUosPsjZpLinF59Bx4w6UEckVa0QRYv2U/K9/EF28HUVyxTpIa9SKSK7UCJe4WBAQBAQBQUAQEAQEAUFAEBAEBIFLBLJLVLy6JYm5x7PJK9c0eSx2NuAoscNZZkdbVxkDW8qJC7TBziabw9nb2HJhGdllGVb3UyRXrIO0o4ecj/oGERfojEQcamsdqDVoRSRXagBLXCoICAKCgCAgCAgCgoAgIAgIAoJAJYH8MjXT1iSy+HQupeqGLcNs7ajotw0p9YkWqR1dveUMay2jk5eGYlUyO9JWcDB7J8Vq6xziK5Ir1omet8KeLwe2ZliwGzJ7W+s0KlqxmIBIrliMSlwoCAgCgoAgIAgIAoKAICAICAKCwFUCuaUq7v73JGuT8tHeuF0zDY5cv21In2TRbxvq5StneLAEb8cy0ooOsi75H5KLzqCl9it3RHLFOiFW2Nvw87C23NLGHX1yTHzql4BIrtQvb9GbICAICAKCgCAgCAgCgoAgIAg0AwL681ZSC8u4d9lptqQUNAOPru+CrQ04SOxwkV7aNjSgpYy+gbZI7HI5mr2NTRf+Jav04vUbqnaFSK7UGJnRG/TplO+HBjOunTsOUnvrNCpasZiASK5YjEpcKAgIAoKAICAICAKCgCAgCAgCgsAlAvrkSkaJiolLT7HpfP5Nh0Via4OT1K7ivwhvOUODZHTx1lKsPs+u9JXEZ22nSGVZ0kkkV6wnn28Ht+b2UI+Ks3NsbMTqFeuRvX5LIrlyfUbiigYicPbsWTw9PVEqlQ1kgehWELCcgNCr5azElQ1PQOi14WMgLBAEBIGmT0CfXDmRXcKDqxLZecE6Z480VSryy9uG9Gd+9PSVM7KNlBaOZaQXH2Ld+fkkFZ5Go1ObdE8kV6wX+S8GBnFXe0+cZGLlivWoWtaSSK5Yxklc1QAETp48ibe3Ny4uLg3Qu+hSEKgZAaHXmvESVzcsAaHXhuUvehcEBIHmQUCfXIm/WMS0NWfYk17UPJyqoxcV24bs7XCR2RHsImVgK3nFtiF723yO525jU+oSo9uGRHKljuANbn81yp+Hu3jj7SAVK1esh9WilkwkV5JY+uKHzNlzlPTLzcg9OzLgzvu5c0BnfJ0kFjV+/Yty2PvdfLK69qVbl7Z4WqvZ63ds/oqCvfz05kEC7xhAVI+WNLl1E0lLefHDJLrfO5Kh7TP4u4n6YvnD/7V6rQhwu9t56clxxIZ40likVVdpmr2/NnGvjdZrc4/e8Nred0OhWa9xy/WqJmnFl3z8+0ay/W7joUdG0aO1GzJ1EktnHcRrQDfCOvjiYD3Tmm5L1tCMNdpougRNWm65Xpuh88IlQUAQEASsRKAyufLomjPsFcmVa6gabhsK95IxrGLbkI5SbQp70tewP3Mrhaq8ivtEcsVKogRmxAQyJcwbT4eb4g3IeuCs0JKJ5Mpp/pj8HAmd7mD40O4EOoIm5zDzv12HZPC9TBgWQYDSGqWdzvD31F8pHT2WIYM700JqBY+s0YS2hJz0UiSuShwUEqzhqTXMsriN038w+bnTxP1nIuNi/dA0UV8sf/i/Vq8VrGQueHu64Ciz56bYbVibuNdG63lb+N+03QRPHc2AuDY4WyrM2t5nafsNfJ3Fei3Yy7efHcKtewiKE79ysf39DO7dE+WhL/ktJYx+MT3p5CNvevPOjeBfG31Wt8MabdwI3xq4TYv12sB2iu4FAUFAEGjMBPTJlU3JeTyzMYmEjOLGbGqD21a5bchTblexbWh4sBR/p3IyS46w/vxCevn0JSkvmq8PlHIuv6zB7W3KBrzSy5+p+pUrjmLlSn3H0Wxy5XTcf5g4Lo42zqBTl3Bh7Re8sjeQe4Z5kvjHeYIqV3bofzFfpGbI0Fhifc/x25ubSbXby8H0doyfdj8x7mdY/P2vrIxPokjelhEPPcYd/QI4/9erfPD9JhK1kUx6+zlG+F9g9U/Vr2tPCwfDx7qYogAAIABJREFU9EYBJ5b+xA9/ryMhR0HI4Mk8MiGW0BYO2OYcZuEv3zN3wwlK/Iby0GN30K99CxxsTd2j4ZSxthyO8ovhag9T7RbpV7jsRh2QSsKRw5zNbMHgB/W+XbbZpD0GYb78q6oiLJuju3dxsKAVt00ejfvBxcxffxyiJ/Pk3QPp7Ks04x+oM3by12c/sfiQih6d3VizRckdb97LuK65/GPgiy5xI39+ez3G9S1D4/1Z/vB/KbliqNcrLVbwrarHoW0KWPOrMZ2AOnUrv3z1C8sOa+h9S2/Kd9nQ86HBRFVfAWSoef3KmFpoxOHoL7w5aynxZ64egNbu9pd4clwsvvnbLIqTpXG/svqqOo97w0ldlkuHOwdc8fG6WnQ4wCfTduPUu4jDRw9yrrQt4x54mFsiW+EmgwJTGlNtu5KU6eG4iY9N+B5id8LEOG4cujRlhcV6Pfs3jyxVctfQ3nRM/pqfcvtwS5Qbx37ZhWJgP6Ijg3CtXjqvIm4m5hrN/qor7SzSpgfnF7/CMu1QRsTFEuIpIWPnZ3yV1IExsTGEy89YEIMmMhdX59O4ZVRv1lms13qzSHQkCAgCgkDTI6BPruxOK+TxtWfZf1FsC7IkgvptQ/qyzi4ye1q7SIkLkDGwlR2tnR1Zkqji4z0ZIrliCUgz1zzfw5dpET74KEVypY4oa3y7xckVfcvapJW88spRut3pyeHfM+hS+cu1/hfzX1WMHTeMoS1P8sW0T0ntOoHRw/rQxS+Nxf9dQl63GKJ6tUa75wc+P9KOe+8dQVSLRP6Y/hfFA0cxcoQr299dSkFk9etG0b+9+9VtHUnLeG5OJl17dCaytY74XxdC9AT6xnhw9PPP2O4cSUxUKKodv/Nbejj33z2CGMl2XjR2T2AyHy400lbnPH57uvKXeQX7P3ib5ba9GNQvHNs9f15t1/Mwn077jOMdR3PXyG5ot3zNtxcimTrpVuLalbDlAxP2tHHDrjJUFb/mf8LJ9mOZOCqMgnXvM3uTHZF3TmFw4AXmfp1AyH33Mrq/Mwc/MdVeCZvff4tlul4MGdQDpwM/8c4vcNuMRxnX5QLfV64y6FHKkhfnk3NNLKoxrrGMbswNlj/8m0muVPA10GNwGfu+/JqdxnTSqoBl735GvGc0fWM6It3/PR/9CLf891HGGHLUr9Yw1HyYhu2mYm1GIzEBkJWVT0m5BvRbQr5cjDbuTm7vq2DjjIUWxCmVDZbE3XB1SXUeHkf57tkDtNWP5QofLdBit0x+/s8n7HLvx10T++GfuoSvdrVg/KRRDGh9kXmmNOZ7hM8va7FfD3dKjPk+1I/TX880Pt4Mx82NkVydWrVYr9kbmPlFBt1v7Y1n/DvscJ9IV8l+4ksi6dO7O+1bSK9dtVIRNxNzjbd+HjJYSXSNNo3PX12y5/DMahfuHDuU/u2l7P3yKdb73MOYge248N3nxudSwxg0lbm4Op86Rbn53GyxXpuPy8ITQUAQEASsTkCfXNlyPp+nNpwTK1dqQVe/bUgpscNJZkeEl4Lj2aUk5pWh0upq0Zq4pZLAG9EBPBTujZdDY9kWcvPEpkbJFXK28MFju2l7pzvxc7KJMJlcmYdi3P2MGRGBj7SU3PRCUDqhlGvJ2fUVTyxWMvGe2xgaVsi8yb+iGjuOYUPaIcs2dV0Lrkjj3FKe/iWVnv2HcEtPP2wL89DInXDI3cJ/3zlM6J0juSW6NQ7nVzHzlUOEPDiW4S2P8N9fjdyTsYbnZhv59/I9fPbY5ZeVDml8+fQGvO8dw60DQnFOWc3MV/YQfP8ERna9yE+Pz0M65j7G3RKBx+mfeWiuLeMnDGeI+0FmvG3Cnj7BuFYuxql4aZqH9Lb7GDeyC2x/mye3+jJl3BgGtsvk94f+QDduPMPD0vnyAxPttb/A188a2HhuOa89d5iI/9zOCMOkQKw/WpOxMGDcSPRv+cP/peTKr4fTKHZyQFrBNppH3nmAoSFJfDvNQI/Za3jNVFxaHeb1VxIImzKecf3a4njm38scx1flWD254mEm1uGp/PiYCY10vsxcn1j55DsOeffllqExdPC0ofCiBWMhYyszDbVpKu7XJFcMeJQZbPGp0IoFWozK4/cn/0Q77D7uGNMDX+0uvv3Pchwn3MGIAcFITI3jisRrte1E1X1nLx88u9H4eOsXgtuVrGQjEamBGRbrVVtA/IIv+XbedrKcY5j8YFfObsygVVdnTq9ewoZjOmIeeoK7+ne8umqvcp4wNtcEVuNqmFzxOcVHJuavWyKy+OW5jfjeNZah3fP48/m1eE0cw6A2yXw804K5q6nMxdX5ND7pNIhFFuu1QawTnQoCgoAg0DQI6JMrW1PyeWr9OeLFtqA6BU1uZ1uRVNHoRGKlTiCB53r4Mb1rC3zEtqC6oqzx/TVLrpxfwQtPJxBxbwuOmU2ubKfVQ7cxqG87XGzUpG79gx9/X8LOc+W4u2o5Jh3EK0/fWTW5MrQDmt2mrjN48VflcnjzYlYsXcO2czLaD7+Hybf1Ijh/IQ+/+BuHUgpx1J+ToikhKz2Au957hUkDAsjYYeQel1KOGmtLsqdi20PFmRIBe3n2uRNEP3EXY/UvqZrjzH7gT3S3386wXrn8/qSBr4kGK3gc1zPNlD1DO+Ndeb5QxUvT1TZ0Wz9i+u5gpo4eSFybDP6oTD61O8zLr5vwr90RXnnZwMbKJNjU0QyssuKiFYUmY9H0kyuGZwSBIx6+7jiV7+QTA74uZ+bwoKm4tDnIC7+WMPqO4Qzv4ovMJMdqK1fMxToql9/+Y0IjYXrmOez98X3+LevC0OHD6dbSBYmtuTFjEKfEuTxsqE1z9lZODdX05pJfPbligRYrkivbaPngGAb3a4cLJ/l9ym+ox97OMHPj+JrkihHfz1bzyXC8DWlE5zIZmWotf1nVoSrKJjO7ELW9M2UJs1hZFkvbiws4Lo8lwqeMNXsdGXJrDL0qV+1Vj5vhXFOdq2FyxXEjj5mavwYHcPyzZ9jX6j4G+57k8x3u3DW6P30kK03PpYZzV1OZi40l9Wr8p7L53WC5Xpuf78IjQUAQEASsRUCfXNFvB5ouDrS1FlLRjhUIzIgNZEpncaCtFVDWuIkaJVcKdn7BYwsVTBjpxsGvThP0wG0M7dcOecIspv5tx/g7R13eFmTw63TqBt7+7zaU/WOJi2yF67lFvLjKkbvvGVk1uRKWxffvmrrO8MVfh7q0gPzcfAryEln/2wK0MZMY7n+C12ZfpMeAXsSFelxe6SLDxdsTF0cplBm5J64LXrZG/r1LIX8+e9mHNom8+/QBOk4fy6i4Nrjk7OCj6Stwv3cCo3pmM/sJE8vxHTYy/RtT9siwrzxhtdohn7ot/2NaRXJlQNXkStujvPKjifZyN/HaMwY2Zm3hvcd30+6R0QwyTK60TeZzk7Fo+skVo2euVD9E9fRcHjIVl8xVPPd6Ij2n3sot0UE4XcNxO37GNG8u1urdfDbd1JYNB84u/Jp/strQt19/IoPckOnP2jA7ZgzilLKalwy1aSru16xcMbDHkE+1rU8mtViRXFmG08S7uXVIJ7zVB5g19W9k4+9kRFgW35kax1Vecr1JM+Z7dZ8Mx9vgjnja13iOq7cbavWyWpLAT7OOENSvC9r188jsNoq4SBkrn96K330D6R3bGie9B9fouPpWTBPadE/gDVPz1+D26Da+y8tH2tC78F+yOz3AyD59CM2eZ3qMOBrMXTSRuVgkV4yOgVrptd5Gk+hIEBAEBIGmQUCfXNmeUsCT689yQKxcaRpBuwmsnNknkPs7e+Eul4hSzPUcb4uTKyWpO5k940fOdp3I/cNkrHnpJ7IHTOaece3I+v1F3tzXjoefuO/a5EriPzwy8xiR993J+G4KDv38Mu/s6cCDT01iRHgh8yd/RcnwuxnR8QxvfmrquhbIL4Mp2PsTnx30ZdCAGLp7pjP/7a/J73M3w6Md2TzjB1IjxzB2RE+cT8xm5l9q+twzkp6qFXxv5J5Yp3jmnTTSVkQxc565/AIaDatfmMHuNuO5f3wM0q2f8vp6D+6ccjuD9Q/tpl6c2+ey4GXj9gwMNyizamlyZYCUDW+aaK+jlvVvvsH2lmO4Z8wlG1/5tJChb0ytelZIwAGeMxmLq4zrWYMmu7P84f96Z64YJBNUx/nLVFw6FPLvSzPZ12Y8k26PrsoxMoffHvmOLGOaNxfrVqf5xuh5GAPpkPIHP8W3oN+I4fTp4IW8MuNmdswYxEmdwr+WxP2GJFc+4mT4FJ6YPASfxB959i81o+4dyzCXHTz5rolx3OokX1WwGEHb4kX8acx39Wn+MTXe9Ct9GnHZJ8v1Wil5NUmLP2UZvekf2w3d0udZ73Y7Q9qrmPNbFr3HxhHTpQWy6yVXgpP53pQ2OxSyxAxP+wsreOPDJRzda8ttMx5jREwobhozY8Rg7moyc7FIrojkSmP5oybsEAQEgWZHQJ9cOZZdwkOrEtl1obDZ+SccapoE3ugdwIMVZ66I5Ep9R9BscuXqGRZ2OPgE0z1uNGOHRxPiI+X82q/5cPY6TtuGMKa7jKVJbXj4/pHXJldUSayb9TU/rT5AjlsYw4e25Oz8MqL+M5ZBsR6c/H4mny8upNe0W/E8upYlG4xd1xqXy2S0JYls/PN35izfzdliF0IH3c6DE/rT0U9B2ckNzPnzb1bsPUeRYzC9b5vM3UMiaCk/z2Yj97R3y2TrHCNtOSYYrDZoid2Jjfz++xxW7kuh1LU7oybdw9jotniptvOxyYMk3VGdMG5PkJvBgZWWJleGtkd51lR7dpSe2sBvv/7JyvgsfPv3wmGlLf1eGEes4WqE3hL2mIzFVcb1LUJT/Vn+slqD5AoqikzGxYaSExv5+ZffWHNITauuPuRsVjLq9XsZEutP1moTmg8zE2vbXVe3mFU5qyUal/Vv89GCo2RplciltpfKRUc/wjv3daBg+a8mxoxhnDQUWxL3G5JcWYOmYwknTp8mrdiPAfc+yIS+HfGTpbLelMbCUvihYrz0w+HAp3xpzPcHBtKxdI/x8eZg16hLaluu1yuZYr79MZH2/WLoEeaHffJqvvvsD1YfU9P5julMGRVJkJvkks/mVq50ciHFrDZNzF96nppzLHv9Bb7K7ssz/7mDvqFu2JodI1fnriYzF4vkikiuNJY/asIOQUAQaHYE9MmVpPxS7l+eyNbUgmbnn3CoaRKYNSSYCSEeOEob8WGFTRPtda02kVxRkZ+WQW5xKeqKJmywk8pROrviopRjb2uDpjSXTH21D60EF6WEYrUUF2cHHCUqctNLkbgqcdCffYKG0rxssvKKUNnKcXFRoCnQInNT4qiwQ5WfTVauCrm7CzJ1Ebn5xq7Tt1P50VCan0N2biFlWnsULu64OyuQ6rdTaErJz8kmt7AMrb0CZzd3nBVS7G1N3aM13pZNKTmGPlxptxydRImbhytKmT22upKq16nyScvTn93rgKPMHhuT9hjERVu1DUpySC+V4Kp0QCHRkH+pQRz0y/G1pvzjqu9FKiROTkhKbFC4K1HI1ORd8cWWcpOxMGR8Xd3UywWWv6xe0qtK4YazkwKJYeXuanwrvjIXF00pedlZ5BVrkWgP8/OLh+kw7TYGxLXB0ZTmzcUaUxqRY1ucRXZ+CfpiQVc+jh74ujtgU5xrYsxUi1OlL2bjbnBPdR6G/19FKxJMalGhpeBiCUjVFJeUoEKOq7s7TgoJdjZmxvuV9hXYlOaQY9R3JxS25ZfHcbXx1ohXrejjZ7ler2SKycnVoHBUIJPpEx2l5GZmkV8KDm4euFbMtQbXGs5J1eYarUXaNMZTTXHmRXJ0jri7OqGoHDyWzF36ub0pzMXX/E2ql+mr0XdSY702eo+EgYKAICAI1D8BfXLlfEEZ9y0/zdYUkVyp/wiIHo0RmDW4NeNDPXCU2IltQfUsERPJlXq2QnQnCBgh0OAP/9VXC4goCQJmCDS4XkV0BIEaEBB6rQEscakgIAgIAmYI5JWqmfjvSdYm5SEqCAupNDQB/SKIH4YEMybEHbm9WLlS3/EQyZX6Ji76s5hAgz/8G1v1YrH14sKbjUCD6/VmAy78rRMBodc64RM3CwKCgCBwhUBmcTnTViey/GweZRpRRlhIo2EJeMrt0W8LGtraFamd4XL+hrXrZuldJFdulkg3QT/Fw38TDNpNbLLQ600c/CboutBrEwyaMFkQEAQaJYHsEhUvbjrHvJM5FFTZ690ozRVGNXMCwc5SPujbisGt3ZBf2V/ezJ1uRO6J5EojCoYwpSoB8fAvFNGUCAi9NqVoCVuFXoUGBAFBQBCwDoHCcg0f7Erh+0MXySi+dFql+AgCDUUgylfJe31b0tPHCTvbRn5gYUNBuoH9iuTKDYQrmq4bAfHwXzd+4u76JSD0Wr+8RW91IyD0Wjd+4m5BQBAQBCoJaLRaPtt7gU/3p5FaqBJgBIEGJTCitQszYlvSydNBHGbbAJEQyZUGgC66tIyAePi3jJO4qnEQEHptHHEQVlhGQOjVMk7iKkFAEBAErkdAXzFo9dlcnt+UxOGskutdLr4XBG4ogekRLXgq0pdAZ5lIrtxQ0sYbF8mVBoAuurSMgHj4t4yTuKpxEBB6bRxxEFZYRkDo1TJO4ipBQBAQBK5HQJ9c2Z9eyPS1Z9mbXnS9y8X3gsANJfBhv5bc19ELV7nkhvYjGhfJFaGBJkZAPPw3sYDd5OYKvd7kAmhi7gu9NrGACXMFAUGg0RLQJ1eSC8qYtPw0W1MKGq2dwrCbg8DXg1ozIdQDpdROrFxpgJCLlSsNAF10aRkB8fBvGSdxVeMgIPTaOOIgrLCMgNCrZZzEVYKAICAIWEIgt1TNY2sTWXI6lxK11pJbxDWCgNUJeCvs+WpQa4a2dkMmKgVZna8lDYrkiiWUxDUNQkA8/DcIdtFpLQkIvdYSnLitQQgIvTYIdtGpICAINFMCBWVqZuxIZvbhLLJKRcWgZhrmRu9WTx9HZsa1pLefM/aiUlCDxOu6yZW81G3MObyYpblnOauzJUDRjbHBI7ktuA1eCsv3ctWlHVXqKmYkxOPXZixjg9rgVb3b/OPMOfAncy4eI0PnTc+Ae3i8cwTBTtKqUNXn+GfL12yyGcRDEbF0dpE3CHTRqWUErPvwX0pm8j4WHl/N8tzjnNKWIbPxp6fXcO7pGEOEpzNyW0vsymTbtk94N+UoJ3RGrpeN4qPo0Qz2cueK+soz2X94Gb+d3cAmVR42Ff2OYnJ4b8LclEirVEnL5dD+OXx9dhvbVDYEO43gicgh9PJyQ17lOjXH97/PKyk+3N1zNMO8PRFqtiR+N+4aa+u15MQBCtatpfzoCXSlZSDzw67LUBwGR+Pk74SdXS18KUsi+4dZlHqNwH1gT+TuxubwQgq2raBw/RY0qRnodHJs/HojGz0a1w7eSKrckkf+8r8p3LQNTYENNsHDUE4YjFOAK1XNU1Ow/CMKDvigGD8Sp7Ye2NfCfHGL9QhYV6/Ws0u0JAgIAoJAUySgrxj02+EMZu5KJTGvrCm6IGxuBgTGtHXl9ehAOniISkENFU4zyRU1ifGzeP7EajbkZ1CgKacckNgqcJG6M7DVk7weEU17l2oJjGs8qWM7+fHM2vYFH6aomRD1HI+164CvYZfqFJZv/YiPU1twW7ch9NDE8+OxTUi8H+aJLj1o63T1ET/z2Cym7E+ke5f7mdquPS0kovZ3QwnPkn6t9/Cfy/7dn/P66Z3sKMqlQFNGGTpskaCwd8LNsT//jb6Pcf7+OF0vwVJ6hFlrZjIz9SjnjDmhuJs/Bt3NWF9vZPrvy1NYvuMT3j27lwNlRRTqNNhU9OtMkOsdzIy9jUHe7pcTI2qSD37FE4eOExw8nnG+9iQc/I0lqj48EzOSOC+Xqy+kuXt5b/OnHFbey1Pd+hHhIkGo2RJV3bhrrKfXPPLmf0XB2l2oLuZdSqzodGAjAYUSW+++OD50N66d/ZHUKMGSR95fH5P37ya0MS/SYmw/FNUz1WUp5Pz8FQU79qHJLUKn1oBeWfYO2Li1Q3bnNDxiOiBz1A8UNYXrZ5G78AT0GYdLJzuK5/9JGbG43DMcp1YuVA4nbfY+Mj75gtJWd+N1axwKT6HXG6dEy1q2nl4t609cJQgIAoJAcyagP3flcGYxU1efYXdaYXN2VfjWiAnM7BPI5M7euNdgAUQjdqdJmmYyuaJKW8lrO77n+xwXxoZO4N42bfGS6ci/sIFv4uezotiHqb2eY2q7UFqYya/UpR1V9l5m7/qWj1MSOK5py7MxL/FEteRKceLv3LdnDnKfZ3gpog+himQWr3uTd9I7Mm3QfUzwa4GjPjTFx/l54/ss0Y7kqV5D6e3pUO2X1SYZv2ZttLUe/lUpS3h85w8szfVnfMfRFauuvKUSNPnnWHXgWz7PSMbe6zG+jx5OH0/llRdCo3DTlzNl67fstxvJSxGxhFdf/WTrjK+DM072dtigJvHAJzx2+F8OaPvwWNdbGebribToUr9fZVwgOOg5PurelzB9O8WHmLXhQ74qjOXt2HEMa+FIcvy7TDp6gh6dnufp9mH4VyxPKeXQjreYftaZ+3rfzR2BASivlxRq1kppHM5ZS6/q0/+SMesXSlJ8kd06CqdurZEpJGjzz5G34EdKDpzHJvxRPCYNQRmotCypVpZF7uJvyF+xAXVGETYj3sRnXPXkSin5Cz4gb/F6VEQgHzcW504B2NsWULRxLoVrdqOVjcT56Ttw6eCFffFhMj76mMKyGDzuvw1layXFaz8gZ8EJbEc/i2ffzsgcLuk1f/5Mcnc44TDxLlzD/RHbgBtes9bSa8N7IiwQBAQBQaBxEEgpKOO+ZSfZklKIscXNjcNKYUVzJaDfBvTj0Dbc1s4duXjQarAwm0iuqDm2+0UePppAQOsXeD4smk4uUuxtQKMq4kT8h0w5ugmfgNeZGRlLe2dTP5/Wsh11LscP/8P/Tq1kWW4xDrocLuiCmR59bXLl1O5nmXQ0lZiuL/FkaGf8pGoObn+SB0+UcEvv53g0OBQve0g++AkPH0ojrtsUHmzTDi+9M+LTqAlY5+FfzbFdL/LgsRN0CH2Wpzr2JESp17INOk05hfm7+WLjZ3ydGcQzg6YxqWUrXM0kKjKPfs2dBxbRouWrvNElmnZKMzoqPcYP697j7QsO3NP7ER5u0wE/qT022qv9fp8dwnNDH2aifyBOqYsZt/0HUhRT+SJqIN3dZajPzOGW3X+gc3+Cj3rokzASyNzCa1tnc9FtIk90jaGDk1gF0BiEbC295i96ldwFJ7EZ8RQeg7sjd5ViW6FXFdqMPWR++iXFJ1uheGEq7pEtq20rq05CTem5XeT9OYfS+GNodRJ0pUXYDHv5muSKNm0bGZ9/RfFpD+RTpuAa3RG5o15bGrRF6eT88l8KNhchefBFPPt0RHZxKWmf/ExJ8IP4jB+AwluK5thc0r/+C1XYdLzH9EHhIeFSu79R1vFOvEb0Ru4m9Np89NoYPBE2CAKCgCDQOAjklal5eXMSfx3LIq9cv/JTfASB+iPQzlXGh/1aMaCVKzI78atr/ZGv2pOJ5IqOspKLpJWrkMs8cZfKkRjE6PyB95h4aCWtg9/mtfAo2ph8waxdO4kH3uTpoxvYr+7Fg+FD8E2ZzccXNIyOuja5cmzn40w+lku/7le/q/y3/vp/C+mAT1k8n2z8lN1243iy50Ai3eXmVyc0VDREv1UIWOdltVKDahzknrhJZRVJwisfXRar17/IM2fKGd37BR5r1x4fM0cJndj1DPcfy2Zwj+eZ3rY93uaOHUpZwu3bv2efzTi+63Mb/b2dr+pOV86+bU8x9WQSvSPe4v/aRxCY+Q/Dd/xMnuN0vogaQDc3KZy/9G/5yul80WsAXd3K2bXtDV5LDmRy9B2M9vdBIebPRjFyrKVXbUEGmkI1Ns4e2DnIsKmi12yyvn6Vgg1lSB79PzxjQpGZ25mZspqLP/xJ0cFy7IbegYPbEUpWrkfd7ZlrkivFaz8ke84K1GFP4jV+EA4+coO+dWjyMtAWG9h1bgFpn/1KScijV9s6s4ALn/9KWcijtKhYGVNG7h9vk3/IH8eJ43Hp2EKsWmkUagXr6LWROCPMEAQEAUGgERDQn7vy86GLvLfrAmfzxbkrjSAkN5UJE0LdeSUqgFB3hSjB3ICRv+6BtlVsUxeSfHolnx/8gwUlXXmh72QmBFhwTkV1B6/Tzun4b1hVGkhYq0g6u0vYt/Ulnk4sZngNkyuDe77E9LbtyE14k0dPypnQ614mtgrEWZye3ICSs7zr+nn4T2Xxqld54ZwTDwx5giktg3EzuRglk/VrX+LJZH8mdgxDXrCHtTmJnNE608lpAA+HDyHKxx2Hywu58o58y9gDf2Pr+X/8r2d/wlyrZmIyEj5hwsGlSFq8cGlVSsHia5MrSf8wfOfPFDtP59NeA+hUtJLHdizHIfB+HuscSbCDfvuR+DQGAvWj1wtkvf8mBduUyF6ejkf31uZXriRv4uLmfGzbh+LULhDNkZ/J/mURqvCnqyVXCsn96RXyVmVh98DzePXphEx2HWWdvTa5oj21gPQvf6Us9FJyRZK/moxvVqKOvhfPwV1RKGt0SExjCGuztaF+9Nps8QnHBAFBQBC4hoD+3JXtKfk8uf4cBzKKBSFBoF4JvBntz4NhLfB0kIjkSr2Sr9qZhcmVFJZv+oJPLxzjZHkBztLh/CdyHKNaBeIuqcnLnWXtqMryKEWGQiKr2O+/cf1z/CexyGhyJffIN4w7sJw2bV7mpbCeBDlUvgC35PGBU7hLeYEvtoiDPxtQY7Xuuj4e/lUpi3h0+48sV4/km/63M7yFm+kqJpWH2V5IplgqQaspplCtP+jZFrmtEndFBE92n8YkfSUtCZzc9SyTjm2iXduPeS08+poVXpqzc7ll12wKnB+7tCpFksDMdR8sUXKhAAAgAElEQVTxl/o2Pu1zC329lGQe+h/jE3bRMfT/eL5jK5J3v8WrF0N4PHoCt/h6XWdLSK3RixtrQaBe9Hp6KRlf/kwpI3CfNgbntm7mV+GpS9CUAnIZtva2lO6eRdZPC40kV5LJfOctCnc6I391Oo6emZQuX0LZ0UR0ahk2gX2Qj7wFl/ZeV6sFFe7j4jufUOQwCu9JI3AIdKR0+2dk/bIb3cin8RoQSOmfM8k7G4LzPeNwDvHETmQCa6GsG3NLfej1xlguWhUEBAFBoPESyCxRMXXVaVacyUOlFSevNN5INS/LXKW2fNw/iNtCPHCsWbWD5gWiEXhjWXKl+ABfbZzNwrQkktTppNk4EOl1Dy/3Hkn0NSVizXhVq3byzSZXtMVH+H7Du/xWGM3TsRPoq9vBezt+5JTjA7zYKxrp8fd5rPLgT5ciliZYULK5EQRGmFAPy9b1lai2fs77KcUM7fp/PNexC0Hm9thcPsz2r1w37mg7hrvbtMfPUYptWRq7E37n7fOHuCgbxccDJjLOpwXJFVvWttMh5HNeCe9NcMXJygafy1t+rmwDclWRsGMmU08Vcku36UwNlLJj5wzeyejIU3F3M6hsI8/t24J720lM6xBE4dG5FpRsFkqqLwI3+mVVm59A9jdfU7inGLv7nsKrfzjyiqo9ln9KTCZXzpL5+tsUnvTGvpcEXdJR1EkX0ZXqa8TZgMQRW9e2SA2rBemKyJv3AXlrC5Hc+Qhu3aQU/fguBUntcXrwThR2m8n9dhva/vfg2b8V5ZvmW1Cy2XJfxJV1I3Cj9Vo368TdgoAgIAg0TQIlKg3v7Uzh+4MXuViibppOCKubHIE+/k683SeQ7j5O6A+2FZ+GI2BZckVbSk5JAUVqNWpNDvvjf+DtpKNIPKfycdQgeno4WnaGSa3aMZ9cQaeiIHMfc/f8xfy8JLJ0XnRtMZzJnePowiHe3n754M+wIM4mfMYnFpRsbrhwiJ4NCdzQh//ceH7a+Q0fnT+Gh8+jvNNzBL08lVXPY6keDnUhF0ryKNDa4yZzwVUqQ6KfwHRqikvO8u+WGbx2Ppn+4e/zfKdIShJqmFxxk6AqTWLr3r/49vwBDmp1tJH1ZULECIYG2rFny0w+z+7GtOhRhGb8ybOHLSjZLCRVbwRupF612Qlk//gdhTtOQO+H8LhjGI7+Smr69/O6yZX9Z9DJJNiEjUM5LAalryNo865WC6I3js88gFt4ABIbHdrCZPKW/U3BjgQo0YF3HxRjhuHS0Y7C796nILMrLnePwCZpLgWLrl+yud6CJToSZ64IDQgCgoAgcAMIaLVaVp/L5YVNyRzOKrkBPYgmBYFrCTzb3ZfpXVvgp9Sf1SeSKw2pEcuSK1Us1FJacoTf173HB2kePNz3Ce5vHYx7jbfSW9rOdZIretv01VdKcslWl6JCglLiirtczf4db145+HNQ2Vqm7rOgZHNDRkP0XYWAxS+raat4KH4+m/MyqhJ0mcx3PfrTx73qkpHii9v4as+PfHchjUC/e3m56xCivV2R1fRNtUpvGrIOf8vt8fPReT7Hpz37ITv+tPmVK5fPU8nTH1ZbeYAtWspL88gsL6RIC3I7F9wVSlRnfuOBffF0aD+JR1vC0u3/s6BksxBUfRKwWK8pa8j4dRGlZ6rpNew+vMb2Q+5XUb/4ykeVsp2c2bMp3puOTb+JuI0aiDLAFdta7LG5bnJl72F00VPxuP0WHFu7YyuxxUanrxaURe7fb1Gw5ig2I9/AW1/1x0U/6WvRFuWjKSgEfWEEmTO2LkpUx/4k66cEGHovHt11FHz1qQUlm+szWqIvi/UqUAkCgoAgIAjUiEBmsYr7l59ibVIeGrEzqEbsxMU1J6Cws+HzgUGMC/UUW4Jqjs/qd9QiuaK3QU3Ctid56EQ+g3q+yOPtOpitsGLaakvasSC5YqQDVdoKXt4+jxKfB3g8vCc2R57nfgtKNludsGiw1gQsfvi/vL1mRfaFqn25P83yuFEM83a6/O9q0o7PY8aRhczPLiU2+CGeDoujq7uyjomVS81rk/5mxM5fyFc+VpEsCUz+igkHF+Ps+yrvRsbRoeJl9Oqn8sBbidcLfNijL51d7Y2zUqewdP0MZhVG81T0aPpqNjLBkpLNtSYvbqwNAYv1evkg2OITaVW76f4ffKbcgkNL5RW9lhxYQO7fiyk9UYrd0Cm4DY/F0UdZq8SKvlHTyZXzZL79FoW7LmL3wKt4DeyK3LFKmSLUh/7k4qy/KO/82KVKQJ4mSmWpU8j+/F0KCqNwu3skSvvNXPz0+iWba8Nc3FN7AhbrtfZdiDsFAUFAELgpCeSXqXh/Zwo/Hc4kQ2wNuik1UJ9OR/speSs2kChfJySiBHN9ojfaVy2TK6Xs2/w0U08VMKjnteWRLffKknZqk1zJZOvmt3gjvR3Tet/BCD8vzuyyoGSzubK6ljslrrQSAYsf/tUFnC/Jp0hTbW+rnRsBDkocKyYaNYkHv+etI0tZXOzLxE5TeCQ0ghAnfZlx6yyfyzv6LWP3/43a45mKyj5huQsrDqw9J5/MTzHDifIwXJGg5sjO55hy7BCdOrzNK52709rBuB2Zx77lwf2n6dplElP1paLTF1hQstlcfV4rBUg0U4WAxXpVFaLOyUenqqZXuRv2zo7YVNS9V1O4/ifyFi2n/KIPkrH34d4vArm7DNs66NV0cqWU3N+fI2/ZGWzveAuvgRHIq50RpD42j4tf/05Zh2nXlHE2BFGy5weyZ5/B5ta78YgNRXZhkQUlm8XkW9/DyWK91rdhoj9BQBAQBJo4AX1J5i3n83lmYxIJompQE49m4zf//3r48miXFvg7iS1BjSFaJpIraazZ8hn/S9UxrPtD3N0yGA/DH9XzD/DRxvf5OM2bp8yWr7VGOzVPrhQn/s0Te9fgFPQgj3fSl6u15VjF4aK59Ot+NRlU+W+XSjZ3oIV4vm8MmrxigzUf/jNP/sGLB+awurgDD3e/m7uDOxAgl9Soekny4c957tQ2FF5P8EJYT0KcDFeipLFy/X95NvECcRGv8XzHCFoSz4drPuDLzNY8328qd7cKxKny/NHyU/yy9i3eOu/Mw4Of5MFWbXA3llspPs7PG99nvnoYz0aNIMbLEbvqB+G6SaFayeYIV5FcqW8xW1OvpQfnkD37b8qyOyC/605ce4UiV+pL69XNK9PJFR0lu74h66elqPzvx2PScJSBSoOztNTkL3qD3AXbYcTbeA/rhdzZiDHFJ8j87H8UyYbgMX4ojv6O2Jy7fslmhb68lvjUKwFr6rVeDRedCQKCgCDQBAhkFJczfc0Zlp/JpUzsDWoCEWuaJrrLbPl0QBCj23qgEFWCGkUQTSRX1Jzd9wH3HF5HqnQAz4ffwYTgVrjJdBRnHmTu/m/56PwB5J5P8Un0LfQ2eaCtNdqpaXIljVXrZ/BZdlce7T2Gwb7uFeVqr1uyOcCPKqvgG0V4bm4jrPbwn7mNt3Z8ze85oUzrNYE7goLxktpbdgizQQhUKYt5fPsPLCrwYmLYQzzWviutHKVoCs6x6sBXzDyzleOyCcyKu4uR+jLJFLFv+1tMPbGHXOXtzOh5OyP9PZEWnWPV/i9468x2ytym81nMSGI8nYzak3zwEx4+lEafbpN5qE0IXvY2ULjnOiWbu9FSUce38JtberXy3lp61aZtJ3PWdxRdaIfjpNtx6doaqcy+zokVvVOmkyugKzpC5scfUHQwC9uo+3EaNRinIL0u8yhc9wf5C/9Fld0Fx2en4tatJRULbKp9ijd8TvY/adjdMQmPXu2QSvR6vV7J5gjkJlZt1SoQ4iaLCFhLrxZ1Ji4SBAQBQeAmI6DWavlqXxqf7EvjfKG+8p74CALWJzCmrRuvRwfQwcNBHGRrfby1atHktiB12RkWbXqb15JPkWHvhItUip2tDq26lLzSHFwdbufN6ImM8vfBseJgxRSWb/qCT9M0DOk6lXuD2qD/MbLm7VT3o2bJlbyTs5lSefBn+874yy69AVQp2dx3An01O3hve2XJ5gF0c5PpC46KTyMiYJ2H/1IObX+NaSc2s6NcgaeDM0p7O6NVVsaGvMKjoV0JVEBi/AxeTNyPjeeTvBYeRUcXvZiLOJrwNU8eWcU+jR1OUgVSWxt02nIKSrJREcnjUY/ycNtQfKR63ekoz0vgpy3v80FaKkUyF5wkdthUXm8/lDf7TGJiy5a4GjuctDCeTzZ+ym67cTzZcyCR7vJLCRhd0dWSzZGXSzbvuFqyebS/N3Ih5npXsrX0mj/vv+Qu3oI6X4GtmzN2UuOnhduPexH3mC7IHKFw/UwKVsWj6fI4nkN6Inc3vhLEXHJFX3mt9MQasr/9mbKkAmyUSuwqdKxBW5iLtsQH+3ufwHNQV+RO9tfOl/kJZHzyJSXet+Expj8OLeSXrjEs2XzPI7h1kVL0w9WSzS4dvM1X6ar3SN4cHVpHrzcHK+GlICAICAI1JaDT6TiYUcwjaxLZk1ZU09vF9YKARQTei2vJpE5euMn1P8KJh3+LoN3gi8ycuaKhuPg8CceX88eJtazIP89ZnQ4PSXtGBY/n/va9iPB0R2Fne/kh+yxzl7/Jq8lqxsYYnsNS03bqkFypfvCnt8vVbR+GJZvzk8jSGpRs9nSxyoGmNzhWN13z1nn4T2bBitd5KTmBY9c5sX1y2Oe8Et6bYEcubyPbjo33DINKPvpkYS5nUnew+PAS5l1MIF5dgoNtKyI9RzClywD6+wfgKZVcXYWi113ucVYfWMCP5zawqTwPG1t/enqO4sEuQxkU4Ie7PuFyTXTVJO7/iIePlTEi6l7ubxWE+5WzNnRmSjb7m2jvppNPvTtsHb2eJ3OG/mDZg2i15l2wn/w/vIdEIXeC/CVPkzt/B5peb5o/D2X3LLJ+Wogq/Gmj1+nUJajSjpO/8l+Ktm1Hk5kDuGEbOgiHUUNxjmiDTCk1sopGTeGaT8hZXI70nom4R7ZCciVhaFCyeWcCFBuWbPZDaiJ5VO8BvMk6tI5ebzJowl1BQBAQBGpAIL9MzYzt55l9JJPs0mrnrNWgHXGpIGCMQLingnfjWhIX6IJUHGTbaERynQNtdajLC8krK6RAq6JcB3Y2MpylLrjJZNhXOVhRRUHRPmat3YBH6BhGVmxhqPSzJu1UZ6OluDiDiyotjnIP3KRS079y6l9ki7PI1znirnCsSPxU+Rgt2Wy9A00bTVSbiSHWefjX6zKLTFUZ11uU6SLzxkOmqNjuUF56kW27X2aF9k7u6VK1ko9+9VZhWQF56lJKdVpsbaQo7JxwUzggv5JsNAiCTk1JaQG5qiKKtBqwkaCwc8bd1PUVt+ooL80irdwWZwdnnO2rb2MyXrLZwb4y2dlMRNCE3LCWXjWZWWjLrqdWwNkbe0c5NragLbxI3oLXKVKOx6NvHAp345WndKW5aPIK0cncsHdywMbYiimdGk1hAdriYlDr6yvbgUyJrbMSW30i0OgPI/oESjaaIhtsXZ2x1W9jqjr5Gi3ZXFHquQnFuDmZah29NiciwhdBQBAQBKxLQH+w7dbzBTy98Zw42Na6aEVrwIzYQCZ39sJTYexHL4GooQjUslqQcXOLE/9iWnwhQ3sMZ7S/OMOkoYLaXPpt0If/4sP8sGE2eb53Mb59FwLFGSbNRVY3zI+G1Kt+22PWx79T3n0Cnn3CkYkzTG5YnJtLww2p1+bCUPghCAgCgsD1CKQVlvHCxnMsSsylSHWdJanXa0x8LwhcJtDSScIHfVsxLNgdhb2RQ/AEqQYjYMXkSi5bNv/OCacY+od2JkhhZE9+g7kpOm6KBBry4T/z6Hd8mxHAwA6xRHo6iTMhmqKA6tnmhtRryb4fyUn0xykqGkd/J6NnCtUzDtFdIyfQkHpt5GiEeYKAICAIWI2AWqtjzblcXtyUxOGsEqu1Kxq6uQk8FuHN4918aeUix1actdKoxGDF5IqGouJ8tPaOOEikNSpx26iICGMaDYGGfPhXl+WQp5WjlMnFeTyNRhGN25CG1Ku2JBetVoatXI6tsa0+jRudsK4BCDSkXhvAXdGlICAICAINRiC9qJwn151h2ZlcStTXOQCwwawUHTcVAn5KCZ/0D2JYazfkYtVKowubFZMrjc43YVATJyAe/pt4AG8y84Veb7KAN3F3hV6beACF+YKAINBkCKg1Whafyub1bec5nlPaZOwWhjZOAlPDvXm6uy9BLnJRIagRhkgkVxphUIRJlwiIh3+hhKZEQOi1KUVL2Cr0KjQgCAgCgkD9EbhYXM7/bTjHotM5FIuzV+oPfDPryc/RnvfjWjGyrTsOErtm5l3zcEckV5pHHJulF+Lhv1mGtdk6JfTabEPbLB0Tem2WYRVOCQKCQCMloK8ctDE5j//bmMTBTHH2SiMNU6M36/96+PFoRAv8lfoKQaLeYmMMmEiuNMaoCJvEyhWhgSZHQLysNrmQ3dQGC73e1OEXzgsCgkADEEgpKOWNredZcCqH/HJNA1ggumzKBEJcZbzdpyVDglxRiFUrjTaUppMrqlT2LF/P3sR0ip3b0HdgHzoFuiPTV3sy952hq9Zoo7I91Tm2LNxAhl9fYroG4e0Aqux4Nq3axdHUfFSubavaaC3k1vDBGm2Y4KBIXsW/W4+RkqMy8NiFzsNGEBXqh4u9tUDUfzs1evhXpbF/7Tp2n0ijyNabTrF96dXBH5cKwV7+GNGQwZek7V/Pxr3HSc0vB2Vrogf3JbyVBwqDJgqOr+HfRBeiIjsRpBchKlJ3Lmft/kTyFGH0H9qTEB8nJJpUtq88hWN4R9oFeKKwJj4zvhYcWs6/O06Qkqe+1KNvFOMGdb1sq4G35saOyfY19e+rNbnd4LZqolezc5fF86sZzTeiGJr2VWXRmKsSNnNj+JrvGmBs3mCNWbP5mujVmv2KtgQBQUAQuFkJqDRaDlws4vF1Z9mXXnSzYhB+15LAS738eCjcG1+lTFQIqiXD+rjNRHKllMR1/7A124/O4S3RndzCAVU7BsR0JcjLxsx3hq+Q1mjjylsxydsWsHTjIWy638Po3iH4KbPZt2Ah8dp2dI8IoPzIWg7owhkY3YUgT5mV2FnDB2u0YZqDj6SA/KIyVJpLp49n7lnMusyW9OsfRXt/pyZdtcnyh38944XsyPGlY3hbPIriWX9IR1hcFJ1aeiCtIKMyoqGrMtEkb+afHUUEhIYQ7CUhZc9adhW1ZlC/7rT1ccQGFdnx61mxeS/HJD24Z1QUIX5KKDjGv/+ewqlDEPZnd5PjH0ePTm2QnljCuqyWRES0J8hdhvUq0Jv39cL6n9mQ35qITiH46TNrEgdclAqkVU4TNzd2dKZZumWwul59tdIwrqdmLNfr9fibmnurz6+mNO/IeVPjod5jaNrXwJJd1xlz1QNnbgwb+U5X32OznoRmpW4s16uVOhTNCAKCgCAgCFBUruGzfRf4Jj6dC0WGP4wKOIKAaQJ9/ZW8ERNIT18nJHbWe6sQzK1PwHhyRXOWdb+uoygkjqhurXFN38ifa3Jp1z+Wrq2K2Wbqu2A1+//ZhbpdD8JDVOydU8c29CsPJKBJ28GincdISTiHY9RdDNMnV3RHWPTnFjSdBxLXrTU2R+bx9wEHegyMIbyVG5IKVhrObVnAXm0Ivbp0wN9FQnb8Utamt6Bnt9ZwcjubDiSSUWqDc1AUg+LCaOmhuPoi3BQ4KA1EkR3P0qUncYzsRWRoAM72TXsvnsUP/8XHWLbgJC5du9El1A8HbQkFxVpkDgpkEjv0FIxqyICdTlVEfgnIFHJk9raoTq1k9poC2g3uS4+23uTvWcCG4+Bsn85RdXtG9e9+KbmSvIFfdtvTs2cYXhdXsbYghKgOjpzdcBRpl250bueHk61hHOqoSbO+FrP/nz845dmX2MhQ/JQm4l9gZux4pbPaFMu0zcyuka/Wn7Aac4sW69Uc/4A8NpucX72RVwIwpwPVSZZbLYZ11KsZX8P8pJSYGXP6dWGGH3Nj2Oh3OTUdm41ZXda3zWK9Wr9r0aIgIAgIAjctAZ0OTuUWM3XVabalFKG9aUkIxy0lILO14ctBQYwN8UQpFYfYWsqtoa4znlzJP8iCP4/gGhdL9/b+OOUeYN5fB3GK7kdUYC7r5pr4rpMPksISdDIF8rJjLJ5TxzZkEuxsMtizcBO5Ld3I2plAWdsRDNInVxzS2TJ3ASeUPRgcG4J671yWZ7RlYL8ehPg4VLxQg46SI8v4Y7+MnnE96Bhoy/HFf5KgjCU2IJct+3MJ7BhKsLeGI+t3oQrpQ49OrfCoXPjSFDhcSRBoSN74F1uKQ+jVM4zWHrLLDBpKWnXv1+KH//Mb+GVHPu7qbLKyc8nVehLefzA9QlrgVJFlM6Ehw8RUNXNz9/zDnAMyeg6OIayVG9rCbErUEkpPr2DBaW8GxkZeSq5k7+fvFRdpHR2G48kVHHOMpq32OGc0wXQJD6Wlm7RaHOqoSXO+2p5hzezlHM0rpxywdQigR79+dA32xNFwe5jWzNhR72K2KZYFNfW17hpoSi1YrFdz/B1Os9DU3NspEJfKv6nmdJBuZjzUOIZ11Ks5X6/M05eiXH3MXUqQV37MjWET35ULvZobPxbrtSkNQmGrICAICAJNgIB+e9C845m8tSOFU7llTcBiYWJDEpjU0ZPne/rRxk0hDrFtyEBY2Lfx5Er2Lv7+6zReA/vSPcQPZW4C/8zZhTRyEDGBF1m7wMR3XYJwv7QHA6zRhr6Z+KWsTvOiW1dnzixdTVrgsEvJFaWGouQ9rFy1l3PZhaikfnQf1J8eIX44Sa7+Yq/LP8iiuYdw6tWHHgEFbJwXj0NMLD1cElm0PoPAzr3o1qEF9uXFaCUOKCoSOlb04YZzuGxr6UmWzzuEIrIn3UL9cK6yWsJCNTSyyyx++D+3hh//PYS6ZW/6hvugOrqZLclO9Bjah7BAdwpNasiEwwXHWbVgO0XB0UR3a4u3gy3odBUTWm7CP8w55smAyuSKtpDjG5aw5ch58mzbENM/kPSDmXi3diD91CmS0jX49x5M3/BWeFw+vKVOmjTnq0MiC+fuQxXSg54dPCnct5Yd6S3oPTSaTgEul1dz6X02M3ZS15pm6S/lTA19bWSSuqHmWKxXc/wLdpueew3nV3M60O7jN1PjoRYxrJNezflqME9jZMwZrrsy/XfAzN8Ih5qPzRsqkEbWuOV6bWSGC3MEAUFAEGgGBNKLynl7RwpzjmWRW3b5nLxm4JdwwboEOrrLeSM6gMGt3XAUh9haF+4Nas14ciU3nn/mHMdzQCyRV5Ir+3DoNYDegTmsnWfiu7CWuFb+Qm6NNgoOsXz5GZy6RBLRtpwdvywmtTK5ojvOmsW7yfPvTHi7Ftic3saW885069uTDv4GL5K6fA7Mn8tJ91giXc+w/qSc3tGRtPfRkRS/nd37T5NSCJ4dY+jbS791yOB8DGv4YI02zHG4vPqi4NgS5h9xpldUN0L8nKx4xscNUp4FzVr88K9/0VyRRau4OKJCWyDL2Ms/84/iFtufqIA8tq42oSEjK1c0uYdYt3wHaa7diO3ViZZusirn1lyTXEGHqqSAouJyNLZySo6uYI86hBb58aTKQmjvnkd8opQuvSMIDXClYnjURZPmfA31guIybGQOOMjt0KZvZ96C4zj1Hkxs58CrY7PAzNhR7+ZXUyw7BqAor6GvFsS5uVxisV7N8Xc8y2JTc6/h/GpOB47HmbfaxHioTQzroldzvl6ep6835jD7d8DM3whlLcZmcxGjBX5YrFcL2hKXCAKCgCAgCNSMgEarIym/lMkrEtmWWlCzm8XVNwcBnY6vBwczPtQDJ6k9ovJy0wi78eSK6gQrftkJkX3pFdYSt6yt/L7oPIH94ogMKmDzbBPftfPFsfLnRiu0UXB0MXNWHiK91A6ZREdJXiFqe0faDriLPo6HWbe3nPb9Yols44kkcx//zD+EstcAog1fJNGRufdvFpz1IqjsCLkB/ekd0Z4AZxs0ZcUUF5dRXJTCvo17UIX0p3dYEF6VBxtYwQes0IY5DsO66SsnlXJyxe/sl/cmupvet+Zx0JHFD//p2/ljcSqt+sfQra0Pity9/D0nAceogYTZHWDFWuMausTu6kBVpe1h1epDFAR0qTijJ9BVTpVzYPVbF6qvXDEc56UnWbksCY/wIHQJO8kPiiIiVMeevw/jEtODMP34qLi+Dpo042t0Z4Pkpr6b3D3MnXMM5z796N0hAJfLsig+/i9/bjYxdrzOs2yZcZZV2rfY16YxEVrDSkv1apZ/SAk7/rBgfjWnA68UK8ew9no162vnQBwzrz/mzM1/0fIE1m+xYHwLvV4jcUv1ao2xIdoQBAQBQUAQuJaARqvlr6NZzNip3x5UKhAJAlUIPBzuzTPdfQlykYvtQE1IG8aTK7p8Di6ayz7bLsTFhmJ3eCnLk1vQt19PQn11HDL1nZ/T1fMlrNCGtsywEk4q2/9Zy0XfPvSJ7kJrzW7mLzyKLHIgfbsEYnt0BXM35BE6fCA92vngYLCmXJu+hbnL4klKtqXrhFH0CgnA5uQqViU6ExYZRrBTJpvnrSEntD+x4cF4VyZXrOCDfpVCXVma49DGQ4q97QU2/7KesrAYIsNa4Vb1sIImJMeqplr88K9JY8vfiznjHkXfqGBIWMKSww70GtKHzr4SSosrqylV1dAldpf7LE1k3cIdFPpH0LVLW/ycpEYrLZlOrmhI3bqEXZpQunVpg3rnHBIU3enZMp8tW/NpFx1Jp6DKykVQa02a8TVckciKnQUEdY2gvZ+C9O0LWHzSmehBMYS1vLxqBtBe3Mrc+SbGTjDsm2ecZXiQO9KKcVUzX5usAGtouKV6Ncu/nQOnLZlfzekgsJxdVo5hbfVq1tfAYnYsuv6YM/t3QFlGccn1xrfQqzEpW6rXGg4DcbkgIAgIAoJADQicLyjj8/ZL+zEAAB2cSURBVL2p/HY0i4wSsT2oBuia9aW9fBx5rXcAfQKdkduLQ2ybUrBNlGLWUX4xgXWrdnE8LZcyeQu69xtw6TwTqY2Z79LYXlktqIMfipy6tnGpWtClzznW/Ljo6rYgRSnpR7awYedRUvPK0Ng6EtxzELERwXg5XqoQc+WjSWHLnIVsyW3NqFtj6RDgDGWpxK9bz56T6eSrbXAK7sWA6AhaezkYvFQ3AQ76rS3Fh1ny22Gc42LoFuqPU9MuEnQlbJY//GsoTT/C1o27OJqSQzGehMf1p1enQFzltgZaqKYhpT7Zcqm6lX/pTtZsOsiFMpnBuTu+RI0bRNcgbyoXuJhMruhLMq+6QEBEGO1be2J7cTfLV+7h9MUyPCOHMrBHO3yd7K/aUmtNmvHVvoBz+7ex9cAp0vNV2CgDiYiJITLEB2epwdgM8aD0pKmxA2XXY1lTX5vSjFgHWy3Wq8bc3GWLyuTcazi/+iDLNqV5nfVjWFu9mvHV9uQi5q8xNebUxF/5W2Lm70CVrX3Vx/flYAq9GlW1xXqtw5gQtwoCgoAgIAiYJ6DR6UjOL+Pp9WdZfS6PMo1OILvJCbjJbHkntiXjQj1xkRu8O9zkXJqK+yaSK/qft8spLiyipFyNzlaGo/L/2zvzGEmu+o5/666enmNnZmd29vCud71mjb0GGxYWc1laJzLwBwQpQYIcBIgSkyAFEoUgQgJKyAkKJMrxR4iiHCACikBWEkXBSTCOL2yzDnt4WXsve2ePmdm5p4+6XvR7r6q7Z3Z6Znq6q6ePX2l7u7rq1Ts+71c19fvW773KwrVj0aLqPh+5ufhtQTQxrGhAHiWhgPJWw4J6MiriIPLzWFrKoehHgG7CzfahxzFx81yuIQrzC8hFFnp7M7BluEIEb2kBSwUfgdBguln09TgwVx7cBhwQFbE478GgVw/bZkfMt0InUE03/5GP/NISckUfQrfR09sL1zJW2MJKG/Jx7fHHcGXnq7FvNAvD8+Av+6NmoWegF5kKpvIpumegJ+PGdhSf6lERC0sRHNeGRa9/pj5ZWELRB6xsH7JuxUTJ8pB6bLJaW4Uc6raYK8APBDTTQU9vj+SgodzWA3t3ol+sce6sx7LmtrbL5bC+etZir2teu9a4vib2Sn24TV/D5hveh5u312ptFcV5LOSqnXMCE/G5KdtaetvVzX8Hyr1WZR/bK4sr9Z3afDQTYAJMIFUCNP/KyaklfPSRC3j22lKqZXHmFQR2jeL3Xz+CB4dNFGdu4POnQ7zhwCDeOWZi6eo1fPKZafxgJsAH33wAHzzQh1H5wN/Hc5dC7Bq2MaTl8NePjmN81xDeHMzi6+dyOJWrn/AfvvUW/NxdIxjusaDzRCv1A21yDtXFlSZXhItjAisJ1OKsbo5eAS8+eQrG/luxa8cw3A6J+FmdRTe1dXPWUO9RbK/1Eqw8nu21kTRXyyt9e027BZw/E2ACTKBzCNDrmb95Ziqef4Vfz9yMnr3nyAF8do+Pb1wy8a79NorCxkExj29eNfHAXhMXnryMP7+8hPmsjUHbgLlrDJ87pCNnZLBrZhra9iwuPRtgcG+Eb784gX8fz2Muqq/mNM/KJ47sxP4Bl4WV+lBu2dEsrmwZei54PQLp3/wLePkiNNuCaawYSrZe5dpufze1dWs6h+21kdzZXhtJk8WVtGly/kyACTCB+glM5zz85fFr+JsTk7iW8+vPkHNYk0BmZAf++K2jePuwDWf2Bk5bvchcG8fv/XAR9x/Zi4MnJ/Cl8QWckrlk8ND9e3B0cRLfdofwS7f1416rgO/e0GBcu4ovnp7DM/MC9Qzqun9Pn5xn5eiuPthGZ7ycpBtNkMWVbuz1Nmlz+s5qm4DgarYFAbbXtugmrmRMgO2VTYEJMAEm0FoERDz/yhefGcc3zk5juhC2VgU7rDYP3ncbfnkoj6++ouGB27J47bYs8ufO45PPz+EtRw/g8OlJfHl8ASep3bfuwVfuNvHw8Wt4ZCrEkGMgM7gdH7/TxfZ+B3tsA/lrV+OhRLX32+FhF58+uhsP7h9En1MaC91hxLujOSyudEc/t2Ur+ea/LbutayvN9tq1Xd+WDWd7bctu40ozASbQ4QQiIXBhtoBPfe9l/OelOeSDOseZdDivepr34WOH8PO98/it0xHe85ohHHFdDMxfx+deAt59Vz/E9y/jT15ZxFkAx958Gx7K3sCfPjeHp6ZVfMqxo3vxvsDGnQct/GhKx+H+Aj719BU8eiVfU7VGMyZ++77d+MlD2zHkWuBpVmrC13KJWVxpuS7hCiUE+OafbaGdCLC9tlNvcV3ZXtkGmAATYAKtSYDeIHRuJo+PfucCHr+ygKiesSat2cSWqNXA3t340n3DeGO/BSc3gy+c0fC223rxukETmLqO35i28S6zgH86PoXX33ML3nRlEl98aR7/5wEYHMUfvSGDE6dzuPOuEbx7bw/s6av4yPcm8L+TGx/S5RoavnD/PvzUHcPY5tAEti2BhitRBwEWV+qAx4emS4Bv/tPly7k3lgDba2N5cm7pEmB7TZcv584EmAATqIdAEEU4MbmEX3nkIp69zm8Qqodl1WNNEzsyJvpMDSIMMFEEsraBXhOIggBXIx2DmsBsIYDjmHD9ENN+hCKJXYaJUVdDrhjBdkxsszWAjsmFyNfwOu0/O3Yr3n/HMAYcjlhJpY+3IFMWV7YAOhe5MQJ8878xTpyqNQiwvbZGP3AtNkaA7XVjnDgVE2ACTGCrCNAbhJ4Yn8evP/oyfjjZgHf8blVDuNxVCfzOfbvxC3ePYkfWhsZjgTrGSqqKKzTmLz95Hpi5AAgNsDPwdBceLBR0R37nIx0011IhAooRUAhQ+i23xfsi6FADyDSIeF0g/h1vl/s0lY72CKEhknMuC/ohQ+IEbYmEDJnKmBqyli4/ffE3rfeaOnrj31ZcrAHIY0o10AAdVINSLcrrgsY2xrM9x2F4cS1UbYSsSLwOLAUhFr0QC/ITYcFX68k2enc9NVG2SjYstp2KdcoSug6hEQNDMoo0ar+GUHLQYOgG+kkZdS0M0McxMeQayFqApQGGpr5NPf7E26jtqy9JRWqINVyWtPxDrlXs21iOGnR97Zmwa7n5j6IIuYvfR3TpCWj+kuItq5X0clJJKleDTrZGS6lblHXEh8U2oI5N8qJ+VLZA20uHx9t0aRvJdhKtgzAi00UQb6cwzyCkNBr8SFqztGtKR990DNkLWWBA30KAjpH2EYcJJtGC6hqs6lfJW6aN7ZRsXqfzSdNg6pq0Edpmym3qm34bug4jXjcNOjdouzqGKBnxsZQvbVeYVMlUXhKuSnWn+pbaQvWX7aC2qXWqXhgRF5VWtbPcdspP5hGfm0nDE/ZxL8l8YgRqXf6nqe9kZ0VoZbIqz/hVQi7VphU7RHzZEhEyOw/hjnuOoX9ge9UzqhZ7DaMQZ049jetnn0RYzCUFNe0PC13/1luUZYmYbQXXm0nJa/RGI1krzFle5xLyZVtOSlbnWrKovlMnIf1JkulL1+jkPEjOe0qz0RotJ5HY2Np8VrejlcfQ+XPzWbo8Vdlc1+8T1R9xumrti0Jkxw7hrnuPYWBbY+x1PVvh/UyACTABJpAOgWIQ4dnri/jE/1zE8xMssKRDufm5fuZNu/GRu0exs9fmVy43H3+qJVYVV7wgwKlHvwbn5NfheHPSCSsLEmpypYIwUYSJojBQFCYKwkBebjPkPg86irARaiYC3ZGfyHAQmC6E6SCib91FZGWgWQ5gZKBbtM2SDlY+EPC9AvzAQ94PEHoFeIEPqpseUikRbC2EKwIYWgQbAZUGExEyCODqIVw9QtYI0aMLuJRWC+DoApYm4GiRFCQsLZT5kBChhT6CKJTOL33KTi4Q0W9yJiscxpLwIjUg5TySU6zuf5XzSoIHOa/kpEqnVTq08brUVTQIg7jZyAkTi3AwjwzmIhuzwsaN0MVU5GJRuCgaGRT0jGQpDAsZ20Kf46DftdGbcdHnOvHHRp9D+2z127HgWCYMw5TlGYaql2MoYYYW+k4cC3oDGK2XRSlIPokcQt/JJy0LrcVZ9fwAP3z8XxCe/BZMb146VpqI4MOEp9nKTYyASANCTZfiYMlxE4BHNistp+zsRTDg63SsEvqkkAAdnmYhSsQZCJDlUH50rEpTwS0WC0ngUOMoSTpT4gb9V+KZsC+lL/cFiRyUnGyIjpNCCNkMNAQaWbyOUAo1sVARKX2BRIxE+JCSodIpY5dZtUdykd/KYUvSSzuOf6hjYyFS1lnIc81AEIsrpEIoAVG1UdU38f0SG5J7NA2O8OX5Rm2ncqQAFDvslWNNyzao8qUakChmaGXJq/JNdeqcUnVVYlEiBClmkWYg1O2SkJSUneRBtZCMY29fiVGUYYTMjtux9663Ids3VNXca7HXIAzx1PGncOGFpxB6ueY8saDrEl2HRAhb+NCkErWK1rQinS4tOlkUI3VcOT+TrsEikqJHIkauBqokSpK4RuehZseimICvm/DpXI0FtiL93YCp7FPT4WsmQk29Mp2sh845L1LnXKCZKGp0Tqv20D5KX5Yr1hNalE3Ja3VZd11Nb5NiEwmTRnzhvFmYU6XS/y7U3xwl/q1CRLZNgxn5IIZSIqqSjo6mNBZ8xb4KabL/bWP7cd/r34btg8MNsde0rvGcLxNgAkyACaxPwAsjPHd9ER//70s4PsFDhNYn1topfvONu/CLr9mB3X0srLR2T22udlXFFXLMzr58CZdeOQ94OTjw4QgPlvBhCQ9m/K1HAYyoCCPyoYcetMiDJr99ICgCYQAEBRq8prxbEQJRGHu68bbkN+0ToXwyV3lTTDfWpRgTPY7FkI6TUXLq1HrsoulG7Nhp0HTpygIyKkaPH3xqKGo2AqHBi4BcROKQLiMHSCyivCxdg2Vo8ls6h3QzHTuC8mlk/DRfOs2xQCKjAMgB1JXwQPsq75OrPWiU7Q09xckvQBC3yIeIAogwREQsw0D9ltt8Fd0AEz459rGwtSQMLIQ6FkMdeWEjp2eQ15UYU9AyCKwMTKcXdqYPTiaLrJtBj5uBZVnSelxDl04DNcC2TBXxQM6wSZE0OkzdhGUoho6uQ6e+0A1Ypi7bS6wMkwQKokDs6X9ywAzp2NJCvUH/XIdeXdYPJy57NfOtxVklIeDMxDzOTC6gGCYSiXJAEkeHtpNop5bydvpFESVkCze/oV49Eac/bBSBclN0i4id+NiZsokB2Y5OLEnA0pBssw2V1jGSSBJlY5KxQccRw3L0kU12FEfLrHTgErtST+elolByLJMWUnVpN2kkFEUmo2QiyHbSOrWJXhZHkTMykkYIFIM4mkYIeKHa5lFEihQaAV8KNolbp6LIqA3ULnnOyGiXcrvoXJDtl0KFDttU6/SRPKTdUB6qR5L2yx6qCPaifdX805LtVJxgpfNuWXdXxCQkGVbxecsmQs67gGvZGOhxYZEqWWWpxV4pz/l8AQuFgrTJ9Vz/zV3eqx21Mt6peu7lGJLyOZOcT7LSUgsoWVyN1VT9kfTrSqknueaXM11+ziYxISv3q/pV9HUttdpgR2ww2YqrzHqcS2SrJ5SwSuE6VdO5lonBbKZh9loLQk7LBJgAE2ACjSfgBREuzhfwsf+6iMcuz0ufhZf2IuDoGj77lt34wB0jcigQ+Qu8dB6BquIK3fwvFgMsFsP4uWVyQ57EahCM5ImmGkqTDOEpxeaTmEI3gsnYATnugR47BtBIbCExgUSFkMQD+i5KYQYRHRfDpmEyukmSBYRhQBi2EkukgmHFHhiFX9ilYUW0rsSUOByDslKhN+VwAKHLKBQaypSXH006j5EgR5eGHQE9lgbXVIfJe9oKh2zZe7KW++vLrKTykLXMRw2xoHYrz1fzBUQQQgsKEH4Bmp8HAvoUSh8t+U37pTCTh4j3a1LYIqZK7BIk1oQ+aHsifpFTnY80eEnXxVEMxMWPhQYankV9GEQa/DjSQboA8VAO+ay14l5fdbGKsEgiEqgvyEJkZAA53yJCtO8tOPKOhzAydmtVLLU6q2SrNByrIbOqr+g4wiAdyVjsSCqd+Dnyt9I44paWxQ6VtuICKs+JeFtJNajmYK/317PGC3OFQrGsRKnEUBvj/OR60oZyGWXxqSz3JNvK50flELiKJ/EqrKHk+qq11R7Ur9fmei7EN/Oq3LJqyQJwLE0OxyOxrNpSq70uSXsNlL3W2I31EEjr2FqbUHsvr19CI1BupF6V1n9z51X+QdhIbg3uEbJXM7bXJCxxlSJqsdcG15CzYwJMgAkwgU0QoIdbL03n8anHXsYjl+ZQYIVlExS35pCxHgufuW8X3ntwCMM9HLGyNb3QnFLXEVdCLJGzelNdlFu2IgiglGrZLBDJkAN5N5qoG8nt6PL5IlQGiZMXOxyJE1qVR+XtdMUz0NLm8vNQKV4sy7Z8i7zyBrl0S1xyOmtzgNZ24ZLGrHbjnWwrR+ssbzq5spRGDkJRApf08KltcvCK2ifDFOJQhYAEliIQxNExJGJJEYbEl4ISuuL5P6RDHYUyQkb2RuJg02+Kmil1OhVDUUYUfaTqLJGLEDqFtyfbSGQRESjCqTSDgoiQGzyEkcM/jp6BkYY5qySuSHstKWHNOYlWlrKG1lZzharpecszWt3pXNZXNZRcrf7V3MT1Xd4aCl+RdJPTZqxTYG01lpErpoZ+12ysuOJF0l7p3iiddm6ee+seWb3vmi1j1GZFzSOahr02r/ZcEhNgAkyACaxFgAQWeovQX/zgKh4+N4sZCk3mpaUJ3LM9g189shPvPDCIQUeNDOClcwmsKa4seVEpEqBsCDXcwsbDKMqDMwjkyliOjcZ2xJ0QR1Ks3SWrP4tOZBY1Xn215ebj4oEtpXkkUn3CLIUMVaJaSmENsXRRWefVhZnlW8tiVlliUpEo5XD/iighmX2Sw8r8Y0GtItZAcSynU/RoGFA5cj3eUtpAaUj8yJgW+u0MzGSY1yrdUcuTVXIoyvYaz2lSw3lbg1XXkGtHBCSU2rsWo07+M5GGs5rYK9nszeJ1TSbGiZnAMgJp2CsjZgJMgAkwgdYhQPNBXpwt4KsvTOLvTk7iypLfOpXjmiwjcP+ePnzs3jHcv3cAAzYJKwyo0wmsK67wzX8rmkAVNzcebbJcnKkUTKoJWcvzS0toKMlFQsCx9HiYRfU3Bm1GXGF7bUV7be86peGssrjS3jbRyrVPw15bub1cNybABJhANxKg+dquLBTx+PgC/uDpKzgzne9GDC3d5p999bB81fLdo73I2mpCfl46nwCLK53fx+u0ME0pZfWiKaApvWEWHAnQ9SbdYABpOKssrjS4kzi7EoE07JXxMgEmwASYQOsRoCFCs4UAp6Zy+PxTl/H4lUX5MgJetpbAsGvg00d34z0HhzDWa6uXgWxtlbj0JhJgcaWJsLkoRSCNm392Vtm60iLA9poWWc43DQJp2Gsa9eQ8mQATYAJMoH4C9MDSC0P8aDqPvz85iX8+O42JHA8Tqp/s5nJ401gWH3vdGB7Ytw2Drilf7sFLdxFgcaW7+rslWpvGzT+LKy3RtR1ZCbbXjuzWjm1UGvbasbC4YUyACTCBDiFA87BM5jw8eWUBv/vkOE7f4GFCTe1aIfChwyP46TtHcM9oFn08v0pT8bdSYSyutFJvdEld0rj5Z3GlS4xnC5rJ9roF0LnITRNIw143XRk+kAkwASbABJpGgKJYCkGIF27k8FfHr+Hh87OY5bcJpc7/3pEMfu3ILrx9Tz+GeizYPAwodeatXACLK63cOx1atzRu/llc6VBjaYFmsb22QCdwFTZMIA173XDhnJAJMAEmwAS2nIAfRrgwV8DzEzl84ZkrODGVk2/q5KWxBDKmhg+8ejvef8d23LujF72WwW8DaizitsxtHXEllK+3jXganrbs3FatdBo3/0pcYXtt1T5v53qxvbZz73Vf3dOw1+6jyC1mAkyACbQ3gTASKJLIMlvAP5yaxNfO3MB1noulYZ167JY+PHTPGI7u7MVwxuJJaxtGtv0z4siV9u/DtmtBGjf/HLnSdmbQNhVme22bruKKpjRhOINlAkyACTCB9iRAbxS6vuTh3GwBXzkxgX87P4s5Hiq06c581TYHP3PnCN65fxtuH8ogY3K0yqZhduiB60auLFLkCoeSdWj3b02zlLOqYyBjwtSrz6L94osvYnR0FAMDA+tWNIlcYXtdFxUnqJEA22uNwDj5lhJIw163tEFcOBNgAkyACdRFgOZi8aMIlxeKeGJ8Af94ehJPX11CLojqyrebDt7ZY+JDd+/AO/YP4PZtLgZc8mH0bkLAbd0ggTXFlZwfoRBEoJMSPDRog0g52XoEBAQsXUOvYzRUXGF7XY88798MAbbXzVDjY7aKQBr2ulVt4XKZABNgAkygcQQoiiXvh7g0X8SJyRz+9sQEnr62iHzAT9GrUd6VtfC+Q8P4sX0DeO1oFkMZC6am8dwqjTPLjsupqrhCLaWIFXoKxgsTaDQBeu27RhenNTKuJXKF7bXRPcT5VRJge2V7aCcCadhrO7Wf68oEmAATYALVCYRCoBio+Vievb6Ib56dxhPji1j0Q8YWE9jXZ+E9B4fwrgODuHM4g0E3fgvQWo4L02MCFI4iWD1hQ2hRArWKKy3aDK5WlxBge+2Sju6QZrK9dkhHcjOYABNgApskQJPe5oMQ44s+jl9fxL+em8Z3Xp7HTKF7RZbDwxl8+O5R3Dvag/0DDrb32LB0nSNVNmlj3XgYiyvd2Ott0ma++W+TjuJqSgJsr2wI7USA7bWdeovrygSYABNIj0AyXIjeJjSVD/Cdi7P41tkb+NFsEcWw80cwbHN0PLB3AO+9fUjOp7JvwEWfraYuoCh7XphALQRYXKmFFqdtKgG++W8qbi6sTgJsr3UC5MObSoDttam4uTAmwASYQMsTIJGFpoRYKAZ4ZaGIS/MeHn5pWoot1/MBOklnsXXgyFgvfuLgEO4YcnFoqAc7ekzYpg5D40iVljfWFq4giyst3DndXjW++e92C2iv9rO9tld/dXtt2V673QK4/UyACTCB6gRoyJAfCUzlPFBEy8V5D/9xfgaPjc/j8oIPrw1fJdtnaXjNSBbvPjgk51HZ2+dgLGuhxzJgGRp0jlLhU6IBBFhcaQBEziIdAnzznw5XzjUdAmyv6XDlXNMhwPaaDlfOlQkwASbQSQTovSYU0eJFEW7kfMwUQ1xb9PDdV+bw7PUlPD+Rw2wxRCsOHqJhPQf6bbxhLItj+7Zhd9bC9h4Le/oc9FYM++GBP51ksVvfFhZXtr4PuAZVCPDNP5tGOxFge22n3uK6sr2yDTABJsAEmEAtBEhoERDwwwiLXogbhQDThQAvzxdxYa6I564t4cxMTg4n2orXO49kDLxqMIPXjvTg9kEXh0ey6LcNjGRM+bYfik4xNA06zaVSS8M5LROogQCLKzXA4qTNJcA3/83lzaXVR4DttT5+fHRzCbC9Npc3l8YEmAAT6DQCyRwtXhiBPnPFAHPFEIEAzs0UMF0M8MJUDudnC5gqhJjI+VKMyQWRnNul1oXmSdnmmBjOmBhyTdzS72Bfn439Ay5uH8rA0YEB18SgY8A1dGQsQw71oQ+P+KmVNqffLAEWVzZLjo9LnYDneTBNE7qup14WF8AE6iXA9lovQT6+mQTYXptJm8tiAkyACXQ+AUET4lIzBVAMQzkBbjGIUAwjOXQo50VyHhfT0DBTCCSQG3kf814ko0pyfgjH0OWH1mnojmNoyFqGjDzJ+2HpLT4DjiH3W7oGW9fgmDQJLQkpkN8cmdL59taqLWRxpVV7huvFBJgAE2ACTIAJMAEmwASYABNocwJJlEvSjDCSMgyCSCAUQkaXUBoSRdQ6faP029A1Oa+LjEKR30pE4YUJtBoBFldarUe4PkyACTABJsAEmAATYAJMgAkwASbABJhAWxFgcaWtuosrywSYABNgAkyACTABJsAEmAATYAJMgAm0GgEWV1qtR7g+TIAJMAEmwASYABNgAkyACTABJsAEmEBbEWBxpa26iyvLBJgAE2ACTIAJMAEmwASYABNgAkyACbQaARZXWq1HuD5MgAkwASbABJgAE2ACTIAJMAEmwASYQFsR+H/CwX1aGCxaLQAAAABJRU5ErkJggg==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2" descr="data:image/png;base64,iVBORw0KGgoAAAANSUhEUgAABFgAAADBCAYAAAD7JQQ9AAAgAElEQVR4XuydB5gUVdaGv+owkZkBJElQdlUyKBJMYERAYY3/umZBEEQRHAkGYFWCLooKCiiIgiIKmAPisrhrwASISpAgBnIGmdTT091V/3Oru4eeoXNXd9dUffU8LrPdde895z2nblV9fYOkKIoCHiRAAiRAAiRAAiRAAiRAAiRAAiRAAiRAAnETkCiwxM2OBUmABEiABEiABEiABEiABEiABEiABEhAJUCBhYlAAiRAAiRAAiRAAiRAAiRAAiRAAiRAAgkSoMCSIEAWJwESIAESIAESIAESIAESIAESIAESIAEKLMwBEiABEiABEiABEiABEiABEiABEiABEkiQAAWWBAGyOAmQAAmQAAmQAAmQAAmQAAmQAAmQAAlQYGEOkAAJkAAJkAAJkAAJkAAJkAAJkAAJkECCBCiwJAiQxUmABEiABEiABEiABEiABEiABEiABEiAAgtzgARIgARIgARIgARIgARIgARIgARIgAQSJECBJUGALE4CJEACJEACJEACJEACJEACJEACJEACFFiYAyRAAiRAAiRAAiRAAiRAAiRAAiRAAiSQIIGoBRZF3oPlo67Bw5ZJWPrkxShIsOG4iysy/lg+DU/MWoo1O4vRsMsN+Oe4YejUAICiQN7yDsaMmYX/7bKgyw2jMXrYxWgW0FhQPxQZh78cg8tG/dd7pmSBtXuMfvrtenYh1hyog5N7DMbEiVfjtEhtVwGhQD68HKP6PAzLpKV48mKNKOuVWdxJEE9BBYpjHV6fPA0Ll27AgdonoUu3azB42PVopxFmr1Uihv/F6L470e/r29AuHlM1qSOuhlmIBEiABEiABEiABEiABEiABEggTgJRCCwK5CNrMW/MCEz/cjec3Z/BVzN7oXacDSZWzCtA3NdzNIpGv4mnL83B6qf74KEjj+Gj6b1Rz7MW824dgK96zcOUvmV4bfDdWHnt65h/vZA5QvuhyB78NONM3LTuEbz35MUQWg1sOcjPtUOKymBR9wr8q3Aitl72HJ66dDumXPQAVt33BpbdFr7tqtUrkA8txV3dR8HyzFeY2UsLynplFhXYypMUBfj49yOYs3Y/1h8sQ3GFB+c1ycOIzo1xbpO8iJUp8h94Z/Ad+PbKWRjX/QQoAA58PgFDZp6GZz4ZHKcQEqJZxYXSIhlZBZmwRrQsiXXE2zbLkQAJkAAJkAAJkAAJkAAJkAAJxEwggsCiQBaixbkD8EqrVmi6cg1+vCiMwKLI2LtqGsZPWIQfLOdhxHX18dSMD3Dn7K9xW1sFji3vYLwYXbIzGx369sOosWKEh3/Uxj8h3TMeHVc/i+e+saLr8Il49vogv/+rL69lQHYecu0Kdrx1G3pNbILZXzyOc/bMwSV/n4frFq7AkNZurJp+BgZ+PQZvL7wRp4TxQ4xq+eSeHhh56mtYV9gRlpgxCv3GBUdpOeSMHGS7vsWjXQZh8z+XYOH1J8fAMFBgWYHpXVYfG81yUR48a+eh25A5Pp5hWFfHlmJminwYy0f10Wy0kxBXlvx2BLd+vBXlHhkeWVEFEptFQi27Fe9d1TKCyCJy7Avcf+HruGDp8+jbRERYgaf8B8y5/g54Jn6Pu9opkPeuwrTxE7BojavKCCRFLsPaeSMxYeEa7MzugL79RmHs1ach+OenVhvBEqpeYdOnGN3ne3Qc+Sfem/U/FNfpgcETJ+Lq07QYBRNPErMMCZAACZAACZAACZAACZAACZBAvAQiCiyKvAmLJm1E2+GN8L+zBmJWSIFFgVz6JR69cDi23jodM25tgXXPX4PB8w/j3tfXY2Cz5RjZ+0E4xyzEpPNlfDLmBrz8l9n4cNSZsB9aiiHdRuLb8x/BW0/1ROmiYbh1Zi1MXjoTl6nDSYIdXvHn5X4345k1A/DaumE4edk96D7CjSkrZuGy2h7seLsfeo9vibmrxqCLPZQfop4fMeWMG/F2o7+goPgIsgOnHcVE1isWjbzsIWztOgKTn7oOrTMkxMSwcgTLCkzv/M2x0Sw98+FZ8wLa3zrDy/PUUKw3YNDp6WWmyIew9K7uGGXRZrSTR1Hwt3c2Yfm2o8c5JkYY9f5LHbx/dcuwkVI8R/H5uD6YcLQXht54NTp3bodmmR44S0qgZOcjU9qCNwaNx85bpmJQBw/Wv34/xpcNw4cjO8K25RX0nt8Ec0d3RS15F5bcPxN1xz+Hnn8G+XzCdPSyfoKh5+/A4A13oIO8GW/ccQ/WXPU8xnardaxeX97f1f0J5D09D+POzsdPLw5CoedBfPWAuCb8dQxCyHDGlJs8mQRIgARIgARIgARIgARIgARIIJkEopgi5EFFuQcW+zrMbncLZoQSWBQZpSsfw7m3r8awRW9jQFvA+d1EdBywGMMXrMMV+4ejd6ETkz5/AX1PkLHt/TvR59E2WPhDIdoIgaX7KKwbuhgrhrSGe/V0nNHvJRS+8RPu6BBCXhFrwoy5CaM+2oecW1/BFyPPxNGld6H7KAue+WomehXIOPjxEJw/2o6pX09Hz4JQfiiQ//gAI0e/jRMLn8KgVofw6SOD8a+yIVjw4vVV1lCJKhBKBUr+/A0fjrgZ81rPwgejOiETUTIUo3miEVgWrMNNzuCs7309tMCirj+TEmYKXKVFKEMs06xC03XLCvKfXQnxb7CjQY4dO+/sFCE8CtxlB/Dbys/x7vIl+OI/m+Bp3gP9xo3D9W0z4NmyADc9VI4xiwagvU1BxR8fYujVv2LYmnvReuMruHaGHRMevhntG8ioKHUA2dmwbgr2eQ5sR44JLO33fIg7e2/BwNX3oasdvnp/xqBvHsCZpZ/g7vOX4prPp+LSEwDnqpk489UW+Hr6pcijwBLV5caTSIAESIAESIAESIAESIAESEAvBKIQWISpYpTHGrwQQWA59MlQdB+p4KkVz+Oy2jI8a55H+1tnYvhra9H1u9Nxw1QJOfk5sEuA7CpDqfNCTPv6WVzi9q47ojy1ArN6FwSM1AguFiiyjLXzBqD/1JUobz0Yc165G+dmSjhUTWDZ/e4A9Bh3Ml7+/hGcnRXGD7kCZWUuWLJzkGXxYN8HQ3DRuGxM+/JZXBrPAqiKG9sW9UefyW0w79sH0TkzSoZRCixCsPq/PcFZhxJYdM8szBUhhJWcqd+FPKNulg177+ocxTWlQHa74KyogKvCDccvH2Li0JW4/INp6LlrFjrcMhvZtTK866bIbpSXnYspXz+HHrnl2LB8LhYtXorlh07GDcNHY9jFzaC4g33eFLJfHFk/EO1+nIOONyuYv2EwThfxda3B82fMxWmiXrcQYv7AoPVDcAZkeH6YjQ5z/oKvZvZEPgWWKOLJU0iABEiABEiABEiABEiABEhAPwTiF1gUWV0T5NxBs7y77nSbgLeu+gI9Bv+MB999C7ecJgSWJ9D+1vnqCJbLdw5Cr/sbYfp/R6GTKnaIw6YKLtbDAQu7Bk6FWbAOA6SANsTOPk9ciLLlY3DTqA+xN/siTFowBVf8NRNWRYZ7/Qx0u/5NDHz3Cww41YMfZ3fEzZ8U4u13+6OVulptlEJRoFDjX2e2ur9hdhlSFA82zvs7/j7lLCxYfz/OCNX2cXVOxJIHnHhQXeQ22BShYzxvKnkEXYOwvldPzDTKczFF6KJFP+Pb3cXH1SjQdmuaj0+vaxO6NcF53XPo/tkl+HrYsQVqZNc2fHTXFdh3zw+43TYb3aY2xKv+RY4r8zPXJwg6Ue50oqJ0Pd55+HnkjJgPsXay7Kr++au4ru6xESztdryL/r13YsSGYV6BZc8yDO/xDW5a/TC6lgVMAxI2UmDRKGNYDQmQAAmQAAmQAAmQAAmQAAmknkD8Aouw1e3E0dJyn1aSjVz3/zD6nJE4PPINzO13ApY/cB2GLzmMexesx+11F6Nf7+fRdPpiPH6hx7vls+ufeO/Z3qgXuHNOlbVGNmBQ26pt1JJ+wOQ+d2DBvtYYPGcuhpydA7u6Kq0CuWIVnrzgdvw68mPMutqDxYP74o2zFuPtgW19u7kEEVh8IscNQ95Et+fexT0dj+A/w3uj0DkJn8/qi3qB2whV8Tdg+ovYHnrt6xh8/2toP0nUsQdvDr4CU1vMxZejOoduOwjDWuXLcbdfYLnkVzze4Tb8e8BCfF54CtbOuAU3vLBJXYNlQPNlGBWMtZgilGZmJyjaL3K7cNNB3LZ063FXiFWS8N7VLdGrebgdl0RurMWzA55F9r1PY3CnAkCRcWTVCygcuRuDlk7A2Rnr8OINzyDjkRfQv60dez4dh/7z2+O5edeh3qejce+v/TB7cFvYy37Aq0OfQ+2JL+GCn4N8PullXJERMEXIvR4v3TgMv925CI9dWAtr596Fe34fiKUTzkP2YQosqe/y2CIJkAAJkAAJkAAJkAAJkAAJJIdAYgJLdZvkCvz26WN4dOIS7Gt4CW671IIJU9+HOm2lnRMHvnoZE596G9/ts6DxOddixLj+OKeuHQgnsASu8Olb5+Wcfq+hQrEhq1YuMq0SLNbumLT0SVyc70LZusV4eOxcfLlfwulX3oV777sCrTP9m+UGH8GiuBz4fvEEzHztU/x8pACNz7kRD427CZ3qRrtNs9hEyIE1b07AjPmijgY4/crbMazwCrTNCt92VYTVtmnumYPfP7ofdz65AlKjS9G/l4RHn37Py7N9GNZpZgaNF7kVjJweGYs3H8KLa/djw4EylLg86s5BI7s0VsUVsaNQ+MMNx4GVeOPZOXh32QYckGqjWcdLcMvQe3B5m2zY4IZj638wbcpMvPfTAdQ/4yoMGF6Iv7XOgOT8DZ89/QSeef8nHGh4Jq4dMQrDuzWHzRXi88o1WAbhdMUNx6+f4enJU/HhOheadL8FY8Zcj461rVACpwFxBEtyejjWSgIkQAIkQAIkQAIkQAIkQAIpIhClwCKsccN5tBTltlALl4rpD8sx4orRODp0PqZe3Rxl303CxfdaMWflRJybCyhuJxwOJ1wyYLFnIic7E1bxXuzfRjgnH7ligRbfSJGsWgWo1EZ8QBS3A0WlFdXwiKlG3qkcEOuplJarbdgys5GdZa+27XJwPzwVDpSXV8CtSLDYs5CTneG1LYbjWB0W2DKzom67ShPVWKhr1ThcUCQ7sjIkOMorkJWbD/uB8KwD60w9M20XufX7UuFRVKFFrMkilru1WyRk2yxRiCuVyQOnoxxOlwcKJFhsGcjKzvKNgBK544LD4UCFW4HFlhnwnQy3w4GyCjcUiw2Z2dnIsolhUyE+V2MoI6sgs3I9F4ejDBVukfcBuVX9PI8TR8styM+1Q6r+XQx5yFNJgARIgARIgARIgARIgARIgARSTyAGgSWycYrHiR9eeQBPLFqB349aUdC4HboPHYcHLzoZthjFisitmfsMsjZ3/Ok9CZAACZAACZAACZAACZAACZCAvghoKrAI1zwVZXCUu+BRxNq3NmRU/tqvL8eNYA1ZGyGK9IEESIAESIAESIAESIAESIAESMAIBDQXWIwAhT6QAAmQAAmQAAmQAAmQAAmQAAmQAAmQQCwEKLDEQovnkgAJkAAJkAAJkAAJkAAJkAAJkAAJkEAQAhRYmBYkQAIkQAIkQAIkQAIkQAIkQAIkQAIkkCABCiwJAmRxEiABEiABEiABEiABEiABEiABEiABEqDAwhwgARIgARIgARIgARIgARIgARIgARIggQQJUGBJECCLkwAJkAAJkAAJkAAJkAAJkAAJkAAJkAAFFuYACZAACZAACZAACZAACZAACZAACZAACSRIgAJLggBZnARIgARIgARIgARIgARIgARIgARIgASiFlgUeQ+Wj7oGD1smYemTF6MgXewUGX8sn4YnZi3Fmp3FaNjlBvxz3DB0agBAUSBveQdjxszC/3ZZ0OWG0Rg97GI0C7A1rB+KjLJVT+Dqez/AjbO/xm3tYnDSb9ezC7HmQB2c3GMwJk68GqdF27Z6ngL58HKM6vMwLJOW4smLNaKsV2Yx4E38VAWKYx1enzwNC5duwIHaJ6FLt2sweNj1aKcRZq+NIob/xei+O9Hv69sQSwod81GLOhInxhpIgARIgARIgARIgARIgARIgASiJxCFwKJAPrIW88aMwPQvd8PZ/Rl8NbMXakffhoZnegWI+3qORtHoN/H0pTlY/XQfPHTkMXw0vTfqedZi3q0D8FWveZjStwyvDb4bK699HfOvFzJHJD8UyJ61mHrpLXhpnwfDX9+AQadHa7qoewX+VTgRWy97Dk9duh1TLnoAq+57A8tui6ZtfzsK5ENLcVf3UbA88xVm9tKCsl6ZRcvWd56ioGLLcjhXz4dn/0YoFSWwnXQWss+7C7aTukasTJH/wDuD78C3V87CuO4nQAFw4PMJGDLzNDzzyeA4hZAQzSoulBbJyCrIhDWiZUmsI962WY4ESIAESIAESIAESIAESIAESCBmAhEEFq/oMO/cAXilVSs0XbkGP14URmBRZOxdNQ3jJyzCD5bzMOK6+nhqxge4U4wGaavAseUdjBejS3Zmo0Pffhg1Vozw8I/a+Ceke8aj4+pn8dw3VnQdPhHPXh/k93/15bUMyM5Drl3BjrduQ6+JTTD7i8dxzp45uOTv83DdwhUY0tqNVdPPwMCvx+DthTfilAh+KLKMzfNuxx2zN+JQcQnujUlgEfqNC47ScsgZOch2fYtHuwzC5n8uwcLrT46BYaDAsgLTu6w+Nprlojx41s5DtyFzfDzDsK6OLcXMFPkwlo/qo91oJ1Vc+Q9K3xoCxe0EFI86WgkWG6SMXOTdND+CyCJy7Avcf+HruGDp8+jbxKIKbp7yHzDn+jvgmfg97mqnQN67CtPGT8CiNa4qI5AUuQxr543EhIVrsDO7A/r2G4WxV5+G4J+fWm0ES6h6hU2fYnSf79Fx5J94b9b/UFynBwZPnIirT+MIlph7MhYgARIgARIgARIgARIgARIggTQTiCiwKPImLJq0EW2HN8L/zhqIWSEFFgVy6Zd49MLh2HrrdMy4tQXWPX8NBs8/jHtfX4+BzZZjZO8H4RyzEJPOl/HJmBvw8l9m48NRZ8J+aCmGdBuJb89/BG891ROli4bh1pm1MHnpTFwmpv4EPbziz8v9bsYzawbgtXXDcPKye9B9hBtTVszCZbU92PF2P/Qe3xJzV41BF3sYP8TUos1vYOCNy9BjZCtMnDQ/doFFtdErFo287CFs7ToCk5+6Dq0zJMTEsHIEywpM7/zNsdEsPfPhWfMC2t86w8vz1FCsw428SQ0zRT6EpXd1xyiLRqOdFA+KXr0R7t8+Pz4TJAn2Uy9B3s2vhb2UFM9RfD6uDyYc7YWhN16Nzp3boVmmB86SEijZ+ciUtuCNQeOx85apGNTBg/Wv34/xZcPw4ciOsG15Bb3nN8Hc0V1RS96FJffPRN3xz6Hnn0E+nzAdvayfYOj5OzB4wx3oIG/GG3fcgzVXPY+x3Wodq9eX93d1fwJ5T8/DuLPz8dOLg1DoeRBfPSCuCX8dgxD1QKo0dyZsngRIgARIgARIgARIgARIgATMTCCKKUIeVJR7YLGvw+x2t2BGKIFFkVG68jGce/tqDFv0Nga0BZzfTUTHAYsxfME6XLF/OHoXOjHp8xfQ9wQZ296/E30ebYOFPxSijRBYuo/CuqGLsWJIa7hXT8cZ/V5C4Rs/4Y4OIeQVsSbMmJsw6qN9yLn1FXwx8kwcXXoXuo+y4JmvZqJXgYyDHw/B+aPtmPr1dPQsCO2Hui7LfX0xr9UczOn0DTr1EyJGLFOEAmxUKlDy52/4cMTNmNd6Fj4Y1QmZiJKhEGiiEVgWrMNNzuCsw9mt+pkSZgpcpUUoQw7yc+2QEr3CZDcOT2gOyO6gNUm59VBn9PoIrShwlx3Abys/x7vLl+CL/2yCp3kP9Bs3Dte3zYBnywLc9FA5xiwagPY2BRV/fIihV/+KYWvuReuNr+DaGXZMePhmtG8go6LUAWRnw7op2Oc5sB05JrC03/Mh7uy9BQNX34eudvjq/RmDvnkAZ5Z+grvPX4prPp+KS08AnKtm4sxXW+Dr6ZcijwJLolnD8iRAAiRAAiRAAiRAAiRAAiSQUgJRCCzCHjHyYQ1eiCCwHPpkKLqPVPDUiudxWW0ZnjXPo/2tMzH8tbXo+t3puGGqhJz8HNglQHaVodR5IaZ9/SwucXvXHVGeWoFZvQsCRmoEFznEdJ618wag/9SVKG89GHNeuRvnZko4VE1g2f3uAPQYdzJe/v4RnJ0Vwg91YdvJ+NsTNkxaUIgu62f7RonEKbCozbixbVF/9JncBvO+fRCdM6NkGKXAIgSr/9sTnHUogUX3zMKlvRBYHm0a8gwpuzbqPLApigtHgex2wVlRAVeFG45fPsTEoStx+QfT0HPXLHS4ZTaya2V4102R3SgvOxdTvn4OPXLLsWH5XCxavBTLD52MG4aPxrCLm0FxB/u8KWS/OLJ+INr9OAcdb1Ywf8NgnC7i61qD58+Yi9NEvW4hxPyBQeuH4AzI8PwwGx3m/AVfzeyJfAosUcSTp5AACZAACZAACZAACZAACZCAfgjEL7AosromyLmDZgGSBdZuE/DWVV+gx+Cf8eC7b+GW04TA8gTa3zpfHcFy+c5B6HV/I0z/7yh0UsUOcdhUwcV6OGBh18CpMAvWYYAU0Eb3SVj6xIUoWz4GN436EHuzL8KkBVNwxV8zYVVkuNfPQLfr38TAd7/AgFM9+HF2R9z8SSHefrc/WqnDKI4Xigrkw/jPvRdi+KcScmtlwepx4mhJOXLy62L4ywE7CVX3V9gSYjclRfFg47y/4+9TzsKC9ffjjBBt1z6uzolY8oATD6qL3AabInSM500lj6BrENb36omZVnkue1D00pVw71wdpEYJtpPPRv7t74ZuTXBe9xy6f3YJvh52bIEa2bUNH911Bfbd8wNut81Gt6kN8eqTF+PYrDSRn7k+QdCJcqcTFaXr8c7DzyNnxHyItZNlV/XPX8V1dY+NYGm34130770TIzYM8wose5ZheI9vcNPqh9G1LGAakLCRAotWGcN6SIAESIAESIAESIAESIAESCDlBOIXWISpbieOlpb7tJJs5Lr/h9HnjMThkW9gbr8TsPyB6zB8yWHcu2A9bq+7GP16P4+m0xfj8Qs93i2fXf/Ee8/2Rr3AnXOqrDWyAYPaVm2jlvQDJve5Awv2tcbgOXMx5Owc2MWapeLltWIVnrzgdvw68mPMutqDxYP74o2zFuPtgW19u7kEG4njm84iZp+ogsdcdLvzJdz54tcYfHYBMgO3ganib8D0F7GGy9rXMfj+19B+0ru4p+MevDn4CkxtMRdfjuocpu3jGdYqX467/QLLJb/i8Q634d8DFuLzwlOwdsYtuOGFTeoaLAOaL8OoYKzF1KY0M8uQtF/k1rnuHZS+fffxF4hkVRe5tZ92cZiLR+TGWjw74Flk3/s0BncqUGN9ZNULKBy5G4OWTsDZGevw4g3PIOORF9C/rR17Ph2H/vPb47l516Hep6Nx76/9MHtwW9jLfsCrQ59D7Ykv4YKfg3w+6WVckREwRci9Hi/dOAy/3bkIj11YC2vn3oV7fh+IpRPOQ/ZhCiwp7/HYIAmQAAmQAAmQAAmQAAmQAAkkiUBiAkt1o+QK/PbpY3h04hLsa3gJbrvUgglT3/euZ9LOiQNfvYyJT72N7/ZZ0PicazFiXH+cU9cOhBNYAlf49K3zck6/11Ch2JBVKxeZVgkWa3dMWvokLs53oWzdYjw8di6+3C/h9Cvvwr33XYHWlSpJhKlOQmCpXEg2tilCisuBNW9OwIz5n+LnIw1w+pW3Y1jhFWib5VdoophmVWWK0FeY2TMHv390P+58cgWkRpeify8Jjz79npdn+zCs08xM80Vu1VlXFahY/x6cq16FZ/8mKBWl6s5B2d3u9oorFluES8QNx4GVeOPZOXh32QYckGqjWcdLcMvQe3B5m2zY4IZj638wbcpMvPfTAdQ/4yoMGF6Iv7XOgOT8DZ89/QSeef8nHGh4Jq4dMQrDuzWHzRXi88o1WAbhdMUNx6+f4enJU/HhOheadL8FY8Zcj461rVACpwFxBEuSujhWSwIkQAIkQAIkQAIkQAIkQAKpIRClwCKMccN5tBTltlALl4rpD8sx4orRODp0PqZe3Rxl303CxfdaMWflRJybK16SnXA4nHDJgMWeiZzsTFjF9Bn/NsI5+cgVC7T4Ropk1ao2gkR90XagqLSiGp1jUzkgV6CstFxtw5aZjewsO9QBLpVHBD/CtB0pJJ4KB8rLK+BWLLBlZsXetmigGgt1rRqHC4pkR1aGBEd5BbJy82E/EJ51oK2pZ6bxIrd+Zzwu7zbNskcdsaRu02zPikJc8VWguOF0lMPp8kCBBIstA1nZWb4RUGLdFRccDgcq3AostsyA72S4HQ6UVbihWGzIzM5Glk1kVYjP1RjKyCrIrFzPxeEoQ4Vb5H0WcrIzAvI+4DwxPa3c4l0YuHodkZKP35MACZAACZAACZAACZAACZAACaSVQAwCS2Q7FY8TP7zyAJ5YtAK/H7WioHE7dB86Dg9edDJsCW8lE7l9M51B1maKNn0lARIgARIgARIgARIgARIgARLQOwFNBRbhrKeiDI5yFzyKWPvWhozKX/v1jqLm2UfWNS9mtJgESIAESIAESIAESIAESIAESMCYBDQXWIyJiV6RAAmQAAmQAAmQAAmQAAmQAAmQAAmQQGgCFFiYHSRAAiRAAiRAAiRAAiRAAiRAAiRAAiSQIAEKLAkCZHESIAESIAESIAESIAESIAESIAESIAESoMDCHCABEiABEiABEiABEiABEiABEiABEiCBBAlQYEkQIIuTAAmQAAmQAAmQAAmQAAmQAAmQAAmQAAUW5gAJkAAJkAAJkAAJkAAJkAAJkAAJkAAJxEBAURRIklSlBAWWGADyVBIgARIgARIgARIgARIgARIgARIgARKgwMIcIDUzbg0AACAASURBVAESIAESIAESIAESIAESIAESIAESIIEECWgqsLjdbogKeZCAEQn4c7v6kC8j+kqfag4B5mXNiRUtjZ0A8zt2ZiyhTwLBHrj1aSmtIoHYCLCfjo0Xz9YnAX8eZ2RkJGygpgKLw+GAx+NJ2ChWQAJ6JMCHIz1GhTYxL5kDRibA/DZydOkbCZCAEQiwnzZCFOmDICB+RM/NzU0YhqYCC0evJBwPVqBjAlTodRwcE5vGvDRx8E3gOvPbBEE2iYt8CTVJoE3oJvtpEwbdgC7789hisSTsnaYCS8LWsAIS0DEB3kB0HBwTm8a8NHHwTeA689sEQTaJixRYTBJoE7rJftqEQTegy1rmMQUWAyYIXUoOAS0vvORYyFrNSIB5acaom8dn5rd5Ym10TymwGD3C5vWP/bR5Y28kz7XM46QJLIp8CN9OfwRTP98NqWk33DOmEOc1ABSlGJvnP4yH39sGKa8jbn9yLHo2qBqeUOfE+rmRgk5f0k9Aywsv/d7QAqMQYF4aJZL0IxgB5jfzwigEKLAYJZL0ozoB9tPMCSMQ0DKPkyOwKDLKv3sGD/zQHQ/c1BLyTy/ioQ2XYd7g1vBsnouBCxpi/Kjzkb/z35jwagFG/6snKjUWRQ5+zuM9cEKwsqE+D6zTCFGnD2knoOWFl3ZnaIBhCDAvDRNKOhKEAPObaWEUAhRYjBJJ+kGBhTlgRAJaPm8kR2ABoLgdKPNkICdDQvGqp3H/uqvw/O1/xd5PRuKVgskYfa4dcG/HeyMW4sQpo3G23RcqRQ5+zhMj0fy/QcqG+jywTiNmAX1KOQEtL7yUG88GDUuAeWnY0NIx8SyhKCoHsbI/DxKoyQQosNTk6NH2cATYTzM/jEBAyzxOmsAiQCtyEb6c2B/TNp+Eax4cj5va5mLPkkIsbjYNw08X3+/GksInYRnzDC73D2FR5ODnPPgUOq4OUjbU54F1GiHq9CHtBLS88NLuDA0wDAHmpWFCSUeCEGB+My2MQoACi1EiST+qE2A/zZwwAgEt8zipAgugwFVWDIdrG94asxztnhqOZv8pxOuNpmFEZ7/AMhd1nhiD8zJ9ofEJLNXPqT35QZyy/PiyoT6vUqcRok4f0k5Aywsv7c7QAMMQYF4aJpR0hAILc8DABCiwGDi4JneNzyEmTwCDuK9lHidHYFFkFK94DGO33YQpNzeH9dA3eGbo5zhn3v3oumUm+r3TFk8/fCHqbf8Qo58C7pt2BRr7g6PIcK8Pcs7UvmgQy+eBdRok8HQjvQS0vPDS6wlbNxIB5qWRoklf+Msoc8CoBCiwGDWy9IvPIcwBIxDQMo+TI7AAkCt+w7+nTMHc1ftgyf0retx3P/p1rAer+wC+nzMek5fthjWnHa6fOBZXNLcBe5dhzDQJhY/3RP2g59ghxfi5xQjRpg+6IaDlhacbp2hIjSfAvKzxIaQDYQgwv5keRiFAgcUokaQfFMKZA0YkoOXzRtIEFkCGy+FAuVsGJCsysrORaRWL1CnwOMtQViE+tyErJxt2oYTILpSVA1k5dlhCnRPz50YMP31KFwEtL7x0+cB2jUeAeWm8mNKjYwSY38wGoxCgwGKUSNIPCizMASMS0PJ5I4kCixHR0yczE9DywjMzR/quLQHmpbY8WZu+CDC/9RUPWhM/AQos8bNjSX0TYD+t7/jQuugIaJnHFFiiY86zSIDbhTIHdElAyxuCLh2kUaYmwPw2dfgN5TwFFkOFk84EEGA/zXQwAgEt85gCixEygj6khICWF15KDGYjpiDAvDRFmE3rJPPbtKE3nOMUWAwXUjrkI8B+mqlgBAJa5jEFFiNkBH1ICQEtL7yUGMxGTEGAeWmKMJvWSea3aUNvOMcpsBgupHSIAgtzwEAEtHzeoMBioMSgK8kloOWFl1xLWbuZCDAvzRRt8/nK/DZfzI3qMQUWo0aWfrGfZg4YgYCWeUyBxQgZQR9SQkDLCy8lBrMRUxBgXpoizKZ1kvlt2tAbznEKLIYLKR3iCBbmgIEIaPm8QYHFQIlBV5JLQMsLL7mWsnYzEWBemina5vOV+W2+mBvVYwosRo0s/WI/zRwwAgEt85gCixEygj6khICWF15KDGYjpiDAvDRFmE3rJPPbtKE3nOMUWAwXUjrEESzMAQMR0PJ5gwKLgRKDriSXgJYXXnItZe1mIsC8NFO0zecr89t8MTeqxxRYjBpZ+sV+mjlgBAJa5jEFFiNkBH1ICQEtL7yUGMxGTEGAeWmKMJvWSea3aUNvOMcpsBgupHSII1iYAwYioOXzBgUWAyUGXUkuAS0vvORaytrNRIB5aaZom89X5rf5Ym5UjymwGDWy9Iv9NHPACAS0zGMKLEbICPqQEgJaXngpMZiNmIIA89IUYTatk8xv04becI5TYDFcSOkQR7AwBwxEQMvnDQosBkoMupJcAlpeeMm1lLWbiQDz0kzRNp+vzG/zxdyoHlNgMWpk6Rf7aeaAEQhomccUWIyQEfQhJQS0vPBSYjAbMQUB5qUpwmxaJ5nfpg294RynwGK4kNIhjmBhDhiIgJbPGxRYDJQYdCW5BLS88JJrKWs3EwHmpZmibT5fmd/mi7lRPabAYtTI0i/208wBIxDQMo8psBghI+hDSghoeeGlxGA2YgoCzEtThNm0TjK/TRt6wzlOgcVwIaVDHMHCHDAQAS2fNyiwGCgx6EpyCWh54SXXUtZuJgLMSzNF23y+Mr/NF3OjekyBxaiRpV/sp5kDRiCgZR5TYDFCRtCHlBDQ8sJLicFsxBQEmJemCLNpnWR+mzb0hnOcAovhQkqHOIKFOWAgAlo+b1BgMVBi0JXkEtDywkuupazdTASYl2aKtvl8ZX6bL+ZG9ZgCi1EjS7/YTzMHjEBAyzymwGKEjKAPKSGg5YWXEoPZiCkIMC9NEWbTOsn8Nm3oDec4BRbDhZQOcQQLc8BABLR83qDAYqDEoCvJJaDlhZdcS1m7mQgwL80UbfP5yvw2X8yN6jEFFqNGln6xn2YOGIGAlnlMgcUIGUEfUkJAywsvJQazEVMQYF6aIsymdZL5bdrQG85xCiyGCykd4ggW5oCBCGj5vEGBxUCJQVeSS0DLCy+5lrJ2MxFgXpop2ubzlfltvpgb1WMKLEaNLP1iP80cqNEEFAUVvyyHZ98mwFkMKbsA9tMugbVBq7jdosASNzoWNBsB3kDMFvGa4S/zsmbEiVbGR4D5HR83ltIfAQos+osJLdKGAPtpbTiyljQQUGSUvHM3XJuWAbIHgAJIEmDNRM6lY5HZ+Za4jKLAEhc2FjIjAd5AzBh1/fvMvNR/jGhh/ASY3/GzY0l9EaDAoq940BrtCLCf1o4la0ohAUWBc+3bKH2/EPC4jmvYkn8i8gd+BEtBk5iNosASMzIWMCsB3kDMGnl9+8281Hd8aF1iBJjfifFjaf0QoMCin1jQEm0JsJ/WlidrSz4Bpfwo3NtXwvHZM3DvWhO8QYsN+f3egu3ks2M2iAJLzMhYwKwEeAMxa+T17TfzUt/xoXWJEWB+J8aPpfVDgAKLfmJBS7QlwH5aW56sTWsCCjz7NsK9fxM821bCtWMV5D93ArIbissBKHLwBiULal0/FxmtesVsEAWWmJGxgFkJ8AZi1sjr22/mpb7jQ+sSI8D8TowfS+uHAAUW/cSClmhLgP20tjxZW6IEFHV0inv7Krj3/az+qzj+BBQPFI9bFVaOiSoKACmEwGJF/m2LYfvLeTEbRIElZmQsYFYCvIGYNfL69pt5qe/40LrECDC/E+PH0vohQIFFP7GgJdoSYD+tLU/WFhsB73SfVV5RRYxU2bHKK6KIESpi4VpVUBFCSpBDfC4WtQ1ySFkFqD38G0g5dWMzSCyVqyiQqtUrKf4rJebqWIAEjEuANxDjxrYme8a8rMnRo+2RCDC/IxHi9zWFAAWWmhIp2hkrAfbTsRLj+fETCD3dp4qgErIBCdYGLWFr2BrWk7rC3qwTyle9Cuf3r1UpIWXlo9Y1M2Bv0SOkABPOBwos8UeYJU1GgDcQkwW8hrjLvKwhgaKZcRFgfseFjYV0SIACiw6DQpM0IcB+WhOMrCQogVim+wSrQIKtWRfYTu4Ka4PWsJ/cBVJ2HUCyQrLaAIsNirsc8qFf4dq7EfKBLbCf1AXWhm0gdhES38dzUGCJhxrLmJIAbyCmDLvunWZe6j5ENDABAszvBOCxqK4IUGDRVThojIYE2E9rCNPkVSU03UesppKZp4optmZd1VEqtpO6ekUSiw2Sxer9O9iUIEVW12dRFA8sVrsqwISaOhRNiCiwREOJ55CAbz6dAFF9Th3hkEA6CfDBJp302XayCTC/k02Y9aeKAAWWVJFmO6kmwH461cSN0p7G031O6gJLQTPANzKlUlCJEpeWeUyBJUroPI0EtLzwSJMEtCLAvNSKJOvRIwHmtx6jQpviIUCBJR5qLFMTCLCfrglR0oONyZ/uA8kSt6Na5jEFlrjDwIJmI6DlhWc2dvQ3eQSYl8ljy5rTT4D5nf4Y0AJtCFBg0YYja9EfAfbT+ouJHixK23SfOJ3XMo8psMQZBBYzHwEtLzzz0aPHySLAvEwWWdarBwLMbz1EgTZoQYACixYUWYceCbCf1mNUUm2Tvqb7xOO9lnlMgSWeCLCMKQloeeGZEiCdTgoB5mVSsLJSnRBgfuskEDQjYQIUWBJGyAp0SoD9tE4Dk1Sz9D3dJx7XtcxjCizxRIBlTElAywvPlADpdFIIMC+TgpWV6oQA81sngaAZCROgwJIwQlagUwLsp3UaGA3NqmnTfeJxXcs8psASTwRYxpQEtLzwTAmQTieFAPMyKVhZqU4IML91EgiakTABCiwJI2QFOiXAflqngYnbrJo/3Sce17XMYwos8USAZUxJQMsLz5QA6XRSCDAvk4KVleqEAPNbJ4GgGQkToMCSMEJWoFMC7Kd1GpiozTLedJ+oXQ84Ucs8psASTwRYxpQEtLzwTAmQTieFAPMyKVhZqU4IML91EgiakTABCiwJI2QFOiXAflqngQlhlhmm+8QTES3zmAJLPBFgGVMS0PLCMyVAOp0UAszLpGBlpTohwPzWSSBoRsIEKLAkjJAV6JQA+2mdBkY1y5zTfeKJiJZ5TIElngiwjCkJaHnhmRIgnU4KAeZlUrCyUp0QYH7rJBA0I2ECFFgSRsgKdEqA/bSeAsPpPvFGQ8s8psASbxRYznQEtLzwTAePDieNAPMyaWhZsQ4IML91EASaoAkBCiyaYGQlOiTAfjp9QeF0H+3Ya5nHFFi0iwtrMjgBLS88g6OieykkwLxMIWw2lXICzO+UI2eDSSJAgSVJYFlt2gmwn05VCDjdJ1mk/3R6sOFgqVq9RZJwTuO8hJqiwJIQPhY2EwHeQMwU7ZrjK/Oy5sSKlsZOgPkdOzOW0CcBCiz6jAutSpwA++nEGQavgdN9kkXWX6+sALPX7sWUVbtxpNyjfiwBOKV2Fl7qfSra1cuOywQKLHFhYyEzEuANxIxR17/PzEv9x4gWxk+A+R0/O5bUFwEKLPqKB63RjgD7aW1YcrqPNhyjrUUBsGJnEf72ziY43DLE//cfVklC23rZWH1Lh2irq3IeBZa4sLGQGQnwBmLGqOvfZ+al/mNEC+MnwPyOnx1L6osABRZ9xYPWaEeA/XQ8LDndJxw1MWXn50NlIU9Zf8CBogp30O+FUPL1ruKQZXcUO7GzuEIVVFyygpIK78iV6ofdIuE/f2+Dc5vEPl1IU4HF7XbDf5HFk2osQwJ6JsAbiJ6jY17bmJfmjb0ZPGd+myHK5vCRAos54mxGL9lPRxd1eccqeHauhnvfRsg7V0Nx/AkoHigeNyC7AUUOU5EEa9POsDbrDEuD1rA26wQpuw4kixWw2Lz/SZboDInhrKMVHmw85AgpZGw87MRRZ3Ch40i5C+L7UMeGQw4UhxA3xNQdjxI4pqRqLR5ZqTLipHobQjgJdciKAv/X4iwxJSjYIUaxLL6iBf52Sp0YiHlP1VRgKS0thccTXAWK2TIWIAESIAESIAESIAESIAESIAESIIEaQ0ABnMXA7h+8QsrBLcCeH1QRRRVTFI9PUAktAiCjFtDkTFiadAZOOA07a3fAHoeiCimVoopPGhC1rNwXWgTZVVKBnSWhR3us2h+8rF8o8IQxM5zQIYSMeMumKtRCw5FCKCxCYPnk/1rjgmb5MZujqcDC0Ssx82eBGkSACn0NCpYJTBX3OzHMcUeRU73F5mfa416MywS46GINJcB+t4YGjmYfR4AjWJgURiMgnkPEVI0dxeXqlIv29XMS3n1Fz4z8z13C16qHguzDW5Bx5BeU/voNGv35E/IcewHFDYiBB35BJYxz2zKaY43SDN9ZW2OVrTV2WRoAlaNTrJAlG4RgEepwh/pOAcS4mDADOuAO96WeAxKFbeL5+MyGtUJzkxX8dMC7e1D1w2qRsKH/GfhrQWYULVXLCEWBVE25kZQYlRL/PKkNBx1olp+BprUy+aAfcyhYQO8E+KCv9wiZxz5xLxy7YjteXLuv8qZpkYALmhbgpctOQUGG1Tww6KmhCbDfNXR4De+ceD4W/bRYD0A86Lern4PrWtbjM7LhI298B8XL/vBP/8Abmw6qzyHi/9ssUsK7r0RDzi/sFLuCj8o4qm65G3z9DlF2w4EyiKkvwY4ipxti6kqoQ0xbEfelru6N6OrZhFaeP9DFsxEFcgkgy1BkFyyKB1KY6T4KJKy0tsIqWyv8bGmO1bbW+FOqBTcscEtWuGGFDO2n+0TDNlnnhBM6xHeN8zJwYq49aPNCp+jSKPg6KKLsiXkZaByirKhQ5GXIeMrA/72/CVuOlFc5RRQZ0aUxJpx3EsIUD1lvQiNYRJKu3V+G2z/Zij+KnOpcKbF3tE2SMOSMhnj0vGbJihPrJYGUE+CDfsqRs8EgBPxbyo36bDucnqrzdTOsEga0b4hpFzcnOxIwBAH2u4YIoymd+L3IiUsXb8CBMre6kKL/QT/bZsErl52K3n+pbUoudDr9BCIJFJEsFIMlPt12FE+s2oWKanNAxLSKcxrnYWL3Zkim0CFGXYQazyE+F1NXQh1hywZZ+6NAKUUX9yZ08fyM1p7t6OrZCBs86n9WRVb/lcKsCFKEHKy0t8IqS1tstDbDSlsbVUQR/3kki/qvEF1ScdSyW9GybvCth4WQ0aJOFvKC/UgnAQUZttBlAbSom428jNDCUDihwwIprJARtqwUvmwkrkUVHry95TC+31uCAw4XOtTLwWV/rY2LTyqA6K/jORISWISgcuYra7H5iKPyV1SRHhedlI+Hzm6K85vmQd67DGOmSSh8vCcaiEVf5CJ8ObEfpv4oVpWxwNpiEGb4vvM7oCjF2Dz/YTz83jZIeR1x+5Nj0bOBWDAmts/jAcIyJBCKAB/0mRupIiAeC77Z7V0BXf3btxr6n0431h904Pt9pdhXWn2Iqte6TKsFuXbvDUFsMZefYTvObNFPt62frd4sgx3iV9b8IDdYUa5NvRyOkElVIrCdyoXzqw+1JRoSSCeBcDtciD77q53FeGfLIfywvzToa1fTvEzcdUZDTVyI9Iu8Jo3U0EoijUaooW5pYnY4kSGaBipkBU538EVZxdQK/4uplkJHNHYleo54zmktb0NLzzac5d6ojk5pKh/0CiqKd2yJ+DvkuwKATZaTsMl6cuV0n52W+l5BRRIlvYKKGHFxYq3gU0+E0NGpYW7wJhIUOiRIsIbRDIRAFkrqEXaJ70MdIu6pkYkSjfLx5YVQ6JJl1M20IstmhfjBMpyoE8mCuAUW0aH/tL8MZy9Yq4orAqhIxj3WehjZrRVGdDoBB1fNxRMvf4Pt2f/A9Gl9cPBgKdrU+RUzr12GzvMHo62wzpqF3Bz7sYFQigzP5rkYuKAhxo86H/k7/40JrxZg9OM9cEIsn//LK+jwIAGtCFBg0YqkOesJfCD3/6oj+tGdxU5sL/KKJesPllWuqB64Arp/fqz41UjMs400X9a/Krp6owxxtxM3jpArp0f4LtS9mYKOOXM7mV6z300m3Zpfd6Rf4rcXebfjDHZE2sozsD+uXj7SDheij3Z6xE4VwX9FF/1yVri3nBhDk+jLcozN1ZjTBf5wO5HUGEd0aGi43VeEueEWD9WTO41zbbjEuhWtHOtxcvlvaONYjzy5xCukKN5RKhZ1FZNQh4Sj9Tuq/5XVaan+68wogAwrTm+Ur075kYM8bYkZH+GmnojZICFbNLDQkc7cEM8b9bNtsGvQNycksHy2/Siue3MlJjleRA/3GjUZZcmK3EvHoME5/4cdP+2BvdZaTHouC2Om9cG23cXokvkFCgcsARoews6iRug79jH8o2U2/jp7DYTytal/B5T+9368UjAZo8+1A+7teG/EQpz4xEg0/+/I6D+fMhpnB5/Klc7Yse0aTIAP+jU4eEkyfXvxsYd3/4N84K+J4u9vfSNRAh/IA4evBq6yHmnbOb8bkR5skuRuxGop6ERExBNiJMB+N0ZgaTw9sD+sbkbgSLxg3yWyJkI4cSFwO85gaMJt5RltfxwKeaQXTL3242lMITZdgwhEyt9I3we6KqSE0+pmIc8efFRtfoZFnX4S7BA6RMu6wUfdivPzxJSYE7Iqi0rOIlh2rYa0YyWkg1tg270adnWqjxBSvP+Gm+6jZORBbtoZStOzgHot4RF/SzYoFhsUyQpFLEzrE1QSGQFRg1LBMKbqRmD5YW8xtr54PS5w/wQ7fAsNSRbkXDoWWecNQXmFG/aD/8Z9kyU8OK0PnEXlaLplJq55qwWmjj0fdfd8hifH7ME/Fg3CO9/sxOSVu1E6rDP2fnwfFjebhuGniylFu7Gk8ElYHnwKHVcXRv/5Q8/gBLkEX+4sUhcVE8PdxQUshmU2y8swTDLQkdQR4IN+6linq6Xqv4aK1fGLKtzqEG+xSKE4Aocci1/G/NN8Ax/kAx/4I402icfXull2HC53BS2aY7Og9Qk5Qb/bXeLEntLg5eKxI91l9CTonNsk9AJs54T7rnHwculmq5f22e/GHonAKYbBSocb1SGmIYoNC0Id4UZ1BPaHwcqH6wtjXRMhdiqpLxHLC2bqrUusxXDrOCRWc80uHWmxzprt3THrRW6v3leKNXtLgrokRgH864Kqa8FVFzqqFwx3Pxdc452aYj24CbZDmyHtXOUVVop2ebdIVv/zbZccMjAS5HotoNRvBaVpF8hNu0DJa6Julez9z+r9l4chCOhCYBEkKw7/gT+nnVd1LpokIfPMmyHZs1De5u+obd+OQp/A0kAsgutxothlRVaGBJuyB+8XPoPM8U+jo3IIn238Bded0wX7Pr4PrzeahhGd/QLLXNSe/CBOWV4Y9ecFk8dg1frdePTrnerIGP9AKzEcK/AiFQsxiaP6mgTNhBCTn6F+npdh44rvhrh0EnOCD/qJ8UtX6XDrmfhfJMR2x/5h5IEP+oG/YPp/6UzGkGP/w2rgw5n4VaZJXiYa53r7ocDFw4St//hgC0pcVecBiyGnc3qdgrMaB9mSrnKrvuBD1neVuLCnJMhQegXYVVqBXcXOEKKNC7uDlRPzkA87UFrNxnTlgRbthnsAtIcZ6xvuV6xw5fz3p+q2i3wwuqCzrciJxZsPVe6+cl7TPAzs0LDGrf8TblRHMheADDcyI9yoDv80xFDXS6KjOrS4DpNRR9w7XIRYD0FwXPbHETWHj7t+JeDKU+ri0W41dyOISOs4JCNGNaXOSIt11hQ/Itl50OFG/6W/HLf7Sn6mFRPPa4Y+p9StUkWk9TsitRfd9wosu7xCCvZthGX395DK/zwmpAhRJczuPuJtUG7c2TtCpUFrKE06QcmqE7Bdsk1dP5SHMQnoRGBR4P79KxTN+7/jKdsyIImpQje+ClvW0UqBpaGzCCUrn8VjRf3x6OUnwrbjI4ye7MTd0/+O5lDg9njUeU/u9TPR7522ePrhC1Fv+4cY/RRw39S+aBDD54XP9MXuj2fgo7WbUCwdv1CQIknYJJ0Mh/XYL73+NQnESs7f21upOyL5xZfAB2T/OgPi22b5x0bEFGTa1EUl/WVCPRwbMy2N7xUFFv3EWMv1TIRXkYaRx+O5fwGzwFXZA4eyiv6jUyNv3xT4sBr4cBY4RzdQKBb27ix2YcHGA9h0qAwlLhldTqyFK06pgxZ1suNamMu/zWIwXyN+F2wZR3Xuu1ikN4igowjxpfw4gUi0LV5MxMLpYqRQsGPzYQeKK4LPhzaaoBOvMBNvOT0IOiJbVuwswjXvb1Z3p/ALBUKIapRrx/Lr2sY1CjXSqA7/aLVgORduVEfgNMBgZcON6tB6p4t4+ik9lgm3+KOWUwWq+x7vDhehXhzFLm9vLVmIdr/ORxt5m7pLiFjs8puGV6H31UPRMMy2onqMC20igUAC4l5d7PLgnS2H4R8d2yQvA1eeUgen1slGuB8PtCIpOY/Csut7SDu+U6f7qMLKcaNTQu8mFGy6T+XoFMkKWMXolJq6bKtWlM1Tjz4EFrHQ4m9foujV64KTl6zIu/UNWLOKfALL5ai/bxOkOplY9tRTeHnVXljqd8TtD4xGj+ZWYN/yyt2G6rsP4Ps54zF52W5Yc9rh+olj8bcmblikkig/H4O+tffhz+e6w+X2QIgpQR981G2xgh9ihedghyq+2FpXLhwpXoCsknenjxIpB1szjg2JC7xZW7JqoyT/FLXKWhkWNM/3zgcUprVu3ACOOi04hUnn1zAFluQGKF3rmUTrVeAc4cAV3sXfXRp5R8IFDoGtIo4ErMoeKJTEPz9XAfZvhPub5yEf3Qk4S2EtaArrmTcDp14crUtpPU+8eIZY/1FdlDDsd8E7Zwo6CUY0XmEm3nLBBB1xL/1xf5n6wF79EIOETs7PRJsQU+ACR6IFQxHvehuRRnUkYxpggqHUpHjYUR0JbufpF5eDGRpu8cdEpgqk5hd0v0cKLDu+g7L41XYz+QAAIABJREFUVlg9TnWNQnHIsMBlzYS1eyE8XYdoEidWQgLpJCCEcI8sqxkuRnlmWC1hF2+N31YFlgObIB3kdJ/4GbJkOAL6EFjEL43uchyZUHWOXaXhFivy+r8Le9OOKCsHsrKtKFt8B3L/NhluKRvlYmsviw1ZdguspftgKTjRe16OHVLZIcjWLJSJXyklmzqdyP31TGS0uRwoaBbV564Vz6L886eTkknhxBexn3nwQ1IXP/KLKv7RMeL/i4dT/3dVHywkHLQ3wEFbfVV8yc86Ns8vx26Fknci3HmNkWmxoEFOwBxAIfo0aAUpM8jcfvW7lpAy85PCxsiVUmCJLbo1YT2TwBeIyl9GA4Z8i+9PzMtQt9MTR+AUkcAV3v0vmKl5gFcg7f8ZGW/8HXCXe4e7qqspWgB7NtwXPATPGTfHFiwTnB1RtAmhtqvlgvHhCJ2EsyaUMBN2GooEhNpdIRkj0RJ2UoMKEl0A0i8AVzelev8WzNRw4lki23nGLy4nClS8pG0GKrxraoU/FEgHfoFUURTpRPFEDGnH6oDzFEj7NkAq2RO8bEYtyM3OUX9lU+qdBmQVhGxDyWsMJb9xGBskyE06R2EjTyGB5BBIzvMxp/skJ1qsNRQB3Qgs4sG+7D8TUP7V88fbmlUA29CVsGYde8kvLimClJGDXLvYX9qiDst3OIphK90PW8axqToVpX/Clp0He1Yu5JL9cO7ZiIr9WwBbBnKanwV7nWZQSg/BuWkZXNtXAbZMZLe/AvYT20J2HEXF+vfg/ulNVQCq6Yf4tcM/AidwU1V1UI4kvhMTCnC8WizEnFBbfAWscF2Vj0+YCYjZse8l2E/qEhynJMHWLPh3Ula+KvbU5EMpPwr39lVw79uoMs1o0aPG+xRvPIy4nkmlOBKwiFqgUOIVPcWNPvDhOR6CsTysh+z+ffOKV0MSI1eCHZl58LS5BihoEo+R6nBYuUmnOMtCfRFQF4Ez+UFBx5gJEG5xz8DpgNW9D1xTKRiZwCmDwb5PZAHIsFNfImwVGk0UpeJdkIp2R3Oqep5UHN25OBptvYr3V21nNKKJ0EI8XlE6miOWc8XUhMCj+v+v3p7/WSzkM5mvgBDPI637EGahTfEMqdRrAWSE/mFNFXDC3jMi3RckKPVbQAnTRjS4eU7NJKCFwMLpPjUz9kayWj8Ci7hPucrgXPMGKta9B/noLnVEBQqawn3WEKB+myrc/bczdcKO+B/f/HzpuBudb+118UQifp2VPVB8ixJJ4iai3mjEz4cVUMQK0KI6a4Z3ESJ1BcoKKJ7jF2sU7YS8CYtyB7cAzqNBc0USw9KcwVbLVtRFlAxzhLnRS+pcxBBHyJu75I3LcYcEKSsvhFAhwVrQBJaCIL/YiIdB8V2IX3PU7+J+saxupALP3p9R8s49kI9s8y6SpY5PzoCt+XnIu2GuIcJ+/HompTihZCv+LDqK/b4dZ34vKkepb92LwOHw/r/FFev/W6zXITqplvJ25CulCTHKU0rRyrMdGVYJmb596cUuOWKajTjESC7112xJTM/xjh6rsp6JSL+KYlgOblbXVPKPLwucphO1gZEelqOpKJaH9VD1qaveR9gJyGoXnWI0FgU/J5FV8aN5GQhhmfoi0Dj+X2IjvySEQxLpBSI8znQLSzVd0BF9yJp9vnusoqCHazVucS1Da3m7OoLoZ0tzzMy4CivtrdVuONyojkg7eQRO66se1eoLSh//vQRfVxQ0IcKN6gg39UVUVin2Oo+q6wlEcwhRQTzXRHU4/oR08JeoTo1FNPGOogu+LtJxjSXrXPVZMErRJCoCGpwUaZ9m1d4Ure+QZBFHpRWmDUXdMSKC+C76/6bh+n8h4rSEkhFkEXdfuNLdD2uQNTWyitgFFt90H7F+yoGN3N2nRkbdeEbrSmAReBV3hSpqiEVqDzrFtB4LYMuKrLinIzbhbsJxfxd8MUYh6IT61VsRC/7u2hCwWKNSuRNHprsEuUe2qusQiMMpy+pif+IoUErRUt6RDnLat6m+GId4CRQjcywhpluFe4EL+V340Tk2MW0qq/qvOwqcqxfA8+f24x8erRnI6nQzMtpfpXJRyovg2b8pQUaKd0RWIodYG2lHbHUELrToF0osiqyKmoFbEMf66CrmnEsJPvCKa8g/d90/IOvY0tO+R1Pf82nox1SxfU7V3XYSQayLsnp6cNcaSJrEHe8LQgLbLaZTWBLTQeMeKRj5pSVYiCsFncx8yPVaVjklotgTrEIFcKtr7yhY9tFcXPv7k8hUXJXXvwcWlElZePP0p9H3gp5qDeFGdVTfycNycBMQMMIh9KgOBfY9a6J87a0+LSTcxRDLKLhY+qwknRuLEKJ1H2CQ+hSx4YN4Pg6a72JaZ4rEFb3wjKaPjNQHJygURRTxOWUrxmwRI3M3wfLb/7xiYf1W8IgRsMctQ3Bsuo+0Y5X3x251d5+ArZK5u0+M7Hm61gR0J7D4HRS/YB9wBBcbtIZQY+oL9au3eJAUI3MCXkD9L7PipVRSvzt2+P8uqXBj6+Ey7xdiJ44jDhQ73Wo95Yd3qqOIxOFwebCj2HtjF/U1lg+isXLwOGziBbaVsg15suP476CoowfycPx3NYZ/oKHhRueI74I87ChuZ+ihxFY7JFumLxZi2EbiL/GKR4PrR4uRFjUywCYyOqLAYiIWRnE10otFOD/DidXR8In00pKktoNPXVBQsX01slx/Bm3Vmd0I9sbtvWteJGtaSCx9aLLOjSZuJjtH7PihVBPzQiFQsqI/F1m1ATGFJopDLohuCqQ6Ynrnd7C/e8fxtUoWeM4aAnfXO4O2GHa0tb9E8S6IKVShDslZBOlAuFFQ4sV4MyRXsJHZUYCoyadE6msj9YcJCkWGmbKlyLC/czssO1cCHt+oWosVSs4JcPd8HJLs9u7us2s1LGJEXuXuPj5RJcwPcNzdpyZfYDXXdgosNTd2CVtefVvHwF8K1WlUPgVYvH+JNW78x5bDZSir8L687yp1YpdPfBHizNYjZZB8p37vH6LtK2iFJ+gveUK0aSWmgMjHTwER33X2BB/NIR4cuoT4TnejcyK9xEb6PuFos4JwBGJ52NbkITz0oyzQNMT6RFGHUIIn7NDoYxWpD99bl8O+9L6YH9z9BdTfTcX2hmEfwMMYH2FKZSS3Iz/8h428eV8MIoGtid8He5mJNN3D/4IU6byayCOlNkuQG0e73pIEuWn050bfJ0bf96m/kAedchwMWpLOjebl2m+OxwXLb5/CuvIFdStZ9eeuei3gaXM1PJ0HeEd6hzoi5XakEUaij470o0+YNtRnwuJdsIRZW0eMxBajF8IdoafXe0upU9GKQywEnNJrIcWNJVnEUb1J6pQtBdLun2DZuswrnAQeQvC3Z3tHtARumRzmGUqu1wJK/VZQmnaB3LSLdx030c+r/1kTG12a4tCyuZpLgAJLzY1d2iwPFGLESBm/+KIKNn4hxjdE22/krhIX9pRUqCNlilxubDrkHckiyny/t1Qdui3EFPF5qbvq6A1bmBu7DcFHeoi6/NNBqvTVUJCvlKGVZ1tQfnniO/n47xpm29BEOYi6FfuRZbUg0+YfjitB7BiTUbIH9rK9YWISfn60W7HAJkU57zzByBchB5usJyVUi9hifJWtlbpWSV6GmJoloV62d8FpQeaEbHvl3yfW8u6ac/whaSImyGIxvIR3sorlAToUOi3qSHBqid+0SL+qBbrgqYDlx9dg//JJoML3C6T/V9FOtwO5DSLnSjQP4OFqifQCEK5smtqmsBQ5LXhGIgQkyGJHmKgW+pSgNBCLggbZ7e84E8Q0rhA7AwY5N6b+NZZ+Rw/nJhKedJQVL5hiwwXxr+j3BEOxZqB/9Gs6bIq2zSSLON4HytDr90TVX0ch9otFlaWjYRZWdhbBcii6NY+iRVcjzotGLAx3zYsR10q4UdehnqGFsNsZctPOUBq0htKkE5SsOseElMq1NmsERRppIAIUWAwUTD27cpwQ45/DJBY0DRBlxPIw/qlOxRUebD7s3b1JnLJq77FV/TcfdlSuObO7xIk9vgVUo2EQSnwRZdXvgszdFOugWsQwclUIqnqoI+r929v6vhLnNMvLQNO8DJzk/B0NpFL02vYCTvEcv1uLqPXdWpdha91zVT9/PuSbthXEmZ2W+thlqR+NmyHPUYUwBF+vxrsoYxZq2W3qLKdOjXLVesTnYntO8W+tDCta1s2C2GLcuyasl4hvrdggf4eZGx7LQ3YojyL9epMQLZMUFgt5uxzeB9TyIiC7wPuLqDXTfHP7Ywl5msSdyk4x0q/K4XyJU9SK6kUlXLtRvMSEKx7biCUFln1rjw05r1ZxuJFrSkETKHknRpENYi/2Juqim9Ec0U4L8Xa8YXbwq95Yss5l/xpNWFN+jnh4l8y27kqilKPpryP1iwkKRZyyFSKIkUZx+77ndJ9ELwKWTxUBCiypIs12YiZQfQpT4I4z6igaUaMYQYOAUTQK8P0+71Qj0R9vPuJAkdOriu8ucVUu/ltc4caWI8ndelsVZSQJVkVMjVLQ0bURr5ZOqrIOjRBXvrO2xqDckThqqa3aWTkKKAgxIe+I7bZjOcQL0ZkNvSvli9E2Lepmq4pJQYYNLetmq/LIiXkZaJzrHWkSuNijuquO76jclULynsPDeATU1fvFg3uoRaGN5zI9iodANC8q4eqN9BITrmwsbSsyrGvmwSZGZ1U/JAtcPSZAbntN8Nai+UXWXzJZ58YTG5YxBQEKLDU4zJH6vwRFHJVMTZuyFU5gkSxwX/gg5Obnc7pPDU57s5lOgcVsETeBv8cJMb41YdRRNL6FsNQduANGzmw6XI4Sl0cVbHaVVmBXsVMlJYSYzYe9f1fZ+jNGjqIpm+RBY/kALnV9X7lI8M/SyViWcRZKJDF/OnrRopZdjCLxiiON8zJwYq5dHU3SJC8TjXMz1M+FkJKX4RVjKsURn4AiPhPn+4WSSFt+xuguT6+hBGLfHrGGOkqzzUPA5YDtq6dh/fG1Y1PgMvPhOn805A43eKdY8CCBGkaAAksNC5jezE2yiON9aI5yypbYJXXrMljWLQpKSSlohoqB/wMsdn3uKKu32NIeXRCgwKKLMNCIdBNIxroyfp82HXagVIg3vilIdrhh8Yk7HvErKmyqeNMk144Ta2WqwkeLOlnq2ibi75Z1c5Av/kbglB0JVt9AlsAtRAOFEqvFP3kn3XTZfk0hQIGlpkSKdsZEQKxboe7i5lvnSow4EQsnUlyJCSNP1g8BCiz6iQUtiZNA4GhEdznsb97sW8A5oL6sAlRcOxdKk0QX/4/TRhYjgTgJUGCJExyLkUAs68oIAecfH2wOOi1JTCW684wTMeSMhpXrmKjTdHyIA4US/0gU0ieBZBCgwJIMqqxTLwSY33qJBO1IlAAFlkQJsrzuCDiLYdn+tboVs7oiYn4TyKdc7F3fKuodv3TnFQ0yKQEKLCYNPN1OLQExQuW73SW497+/VVmQV1089sQ8zL/8VGTZYltbJbUesDUzEOALqBmibF4fmd/mjb3RPKfAYrSI0h+VgOyG4nGpf0rqlspiWlD00+dJkQT0QoACi14iQTsMT8AjK9hd6sKqPUUQa76Ie8ZFzWqjXf1siDVVeJBAugnwBTTdEWD7ySTA/E4mXdadSgIUWFJJm22lkgD76VTSZlvJIkCBJVlkWS8JBCEgppyKbandHu9aABk2C3fkYabohgAfbHQTChqSBALM7yRAZZVpIUCBJS3Y2WgKCLCfTgFkNpF0AhRYko6YDZDA8QR4A2FW6JEA81KPUaFNWhFgfmtFkvWkmwAFlnRHgO0niwD76WSRZb2pJECBJZW02RYJ+AjwBsJU0CMB5qUeo0KbtCLA/NaKJOtJNwEKLOmOANtPFgH208kiy3pTSYACSyppsy0SoMDCHNAxAT7Y6Dg4NC1hAszvhBGyAp0QoMCik0DQDM0JsJ/WHCkrTAMBCixpgM4mSYA3EOaAHgkwL/UYFdqkFQHmt1YkWU+6CVBgSXcE2H6yCLCfThZZ1ptKAhRYUkmbbZGAjwBvIEwFPRJgXuoxKrRJKwLMb61Isp50E6DAku4IsP1kEWA/nSyyrDeVBCiwpJI22yIBCizMAR0T4IONjoND0xImwPxOGCEr0AkBCiw6CQTN0JwA+2nNkbLCNBCgwJIG6GySBHgDYQ7okQDzUo9RoU1aEWB+a0WS9aSbAAWWdEeA7SeLAPvpZJFlvakkQIEllbTZFgn4CPAGwlTQIwHmpR6jQpu0IsD81ook60k3AQos6Y4A208WAfbTySLLelNJgAJLKmmzLRKgwMIc0DEBPtjoODg0LWECzO+EEbICnRCgwKKTQNAMzQmwn9YcKStMAwEKLGmAziZJgDcQ5oAeCTAv9RgV2qQVAea3ViRZT7oJUGBJdwTYfrIIsJ9OFlnWm0oCFFhSSZttkYCPAG8gTAU9EmBe6jEqtEkrAsxvrUiynnQToMCS7giw/WQRYD+dLLKsN5UEKLCkkjbbIgEKLMwBHRPgg42Og0PTEibA/E4YISvQCQEKLDoJBM3QnAD7ac2RssI0EKDAkgbobJIEeANhDuiRAPNSj1GhTVoRYH5rRZL1pJsABZZ0R4DtJ4sA++lkkWW9qSRAgSWVtNkWCfgI8AbCVNAjAealHqNCm7QiwPzWiiTrSTcBCizpjgDbTxYB9tPJIst6U0mAAksqabMtEqDAwhzQMQE+2Og4ODQtYQLM74QRsgKdEKDAopNA0AzNCbCf1hwpK0wDAQosaYDOJkmANxDmgB4JMC/1GBXapBUB5rdWJFlPuglQYEl3BNh+sgiwn04WWdabSgIUWFJJm22RgI8AbyBMBT0SYF7qMSq0SSsCzG+tSLKedBOgwJLuCLD9ZBFgP50ssqw3lQQosKSSNtsiAQoszAEdE+CDjY6DQ9MSJsD8ThghK9AJAQosOgkEzdCcAPtpzZGywjQQoMCSBuhskgR4A2EO6JEA81KPUaFNWhFgfmtFkvWkmwAFlnRHgO0niwD76WSRZb2pJECBJZW02RYJ+AjwBsJU0CMB5qUeo0KbtCLA/NaKJOtJNwEKLOmOANtPFgH208kiy3pTSYACSyppsy0SoMDCHNAxAT7Y6Dg4NC1hAszvhBGyAp0QoMCik0DQDM0JsJ/WHCkrTAMBCixpgM4mSYA3EOaAHgkwL/UYFdqkFQHmt1YkWU+6CVBgSXcE2H6yCLCfThZZ1ptKAhRYUkmbbZGAjwBvIEwFPRJgXuoxKrRJKwLMb61Isp50E6DAku4IsP1kEWA/nSyyrDeVBCiwpJI22yIBCizMAR0T4IONjoND0xImwPxOGCEr0AkBCiw6CQTN0JwA+2nNkbLCNBCgwJIG6GySBHgDYQ7okQDzUo9RoU1aEWB+a0WS9aSbAAWWdEeA7SeLAPvpZJFlvakkQIEllbTZFgn4CPAGwlTQIwHmpR6jQpu0IsD81ook60k3AQos6Y4A208WAfbTySLLelNJgAJLKmmzLRKgwMIc0DEBPtjoODg0LWECzO+EEbICnRCgwKKTQNAMzQmwn9YcKStMAwEKLGmAziZJgDcQ5oAeCTAv9RgV2qQVAea3ViRZT7oJUGBJdwTYfrIIsJ9OFlnWm0oCFFhSSZttkYCPAG8gTAU9EmBe6jEqtEkrAsxvrUiynnQToMCS7giw/WQRYD+dLLKsN5UEKLCkkjbbIgEKLMwBHRPgg42Og0PTEibA/E4YISvQCQEKLDoJBM3QnAD7ac2RssI0EKDAkgbobJIEeANhDuiRAPNSj1GhTVoRYH5rRZL1pJsABZZ0R4DtJ4sA++lkkWW9qSRAgSWVtNkWCfgI8AbCVNAjAealHqNCm7QiwPzWiiTrSTcBCizpjgDbTxYB9tPJIst6U0mAAksqabMtEqDAwhzQMQE+2Og4ODQtYQLM74QRsgKdEKDAopNA0AzNCbCf1hwpK0wDAQosaYDOJkmANxDmgB4JMC/1GBXapBUB5rdWJFlPuglQYEl3BNh+sgiwn04WWdabSgK6FFhkWcbcuXPx4ZKPU8mCbZEACZAACZAACZAACZAACZAACZAACZBAXAQkScJFF16AYffcE1f5wELBBHVJ8UuRMVbvdDpRUVERYymeTgIkQAIkQAIkQAIkQAIkQAIkQAIkQALpIWC325GVlZVw45oKLAlbwwpIgARIgARIgARIgARIgARIgARIgARIoAYSoMBSA4NGk0mABEiABEiABEiABEiABEiABEiABPRFgAKLvuJBa0iABEiABEiABEiABEiABEiABEiABGogAQosNTBoNJkESIAESIAESIAESIAESIAESIAESEBfBCiw6CsetCYMAUXeg0//eS9e2PxXDHrxcfSsXe1kRYa84UWM2X01Hu/Z4NiXoT6PhnaMZRV5L758ZhJmfLUb7symuLjwUdzdtTYUpRib5z+Mh9/bBimvI25/ciyOmahA3rsMY6ZJKHy8J4TlilyELyf2w9QfAUgWWFsMwgzfd9GYzXPMTYB5aO746977yn71Skxq/P7xfXYIB5jXuo8sDfQT4LMDc0FvBGLMSa3MZ7+tFUnWE5ZAvPkd5/NIpGhQYIlEiN/rhIACWV6Hmff8jMv+dQVOqpUDuxREYFn7HAp3/gPT+jSqKrAE+zxazzzlKJMzkGO3hC+hyCheMRHj9/0D/+x1IuRDq/DiI7/gsrmD0GrzXAxc0BDjR52P/J3/xoRXCzD6Xz3RQHFi73cv44mXv8H27H9g+rQ+aAQFsmcdZl67DJ3nD0Zb0ao1C7k5dkSwIFqPeJ6RCTAPjRxd4/gm+lWPHVkbpx/fZwfzknltnNibxRM+O5gl0jXHz2hzUiuP2G9rRZL1RCIghJJ43vUCy/WuHd37XiRbxA/ligKx7XPgEfc2zVG0x1NIIC4CYvTKvx+8E8/+pCC741DMnNQBm30jRaRaHXHLo4Xo0zwb8k/PYvgXtdF4w1KsPtoI3e4Zg8Jz64X+fP1sjHr3CEo3/opuEyfjlCWPYOpn3tEnfcc+hv5tsitHxTzWQ64cnSLVaoG+Y8fi5ha5VfxRXA44lEzkZEiQ3Vvw8n3/xXnTBqPOJyPxSsFkjD7XDri3470RC3HilNE421aCHT/tgb3WWkx6Lgtj/ALLoY9ROGAJ0PAQdhY18trStmpbcYFkodQQEB32+tl4aEUOCn5cgu+LWmLIxP/DlicmYXnRCeg7dir6tS7Gt9OD5Js/J3/+BWf0rY9l7/yi2ixZrGgxaAaYh6kJIVuJTECRD4XMYX/uV+mHK3N7K84d0BUblSsxqeEiVWCZehkC+ldfn/4X9q+Ro8AzYiIQb9/cNheKczv+v71zD46qPOPws2eTvUkUZRMQIoJjqeIFVDpKaVUUIoGggsQrnQGsgkGlC3IJCZXbACG3TYI6kuAFFRWLaBVlIlahTGcsgxCIdq0WB5QEothKdMltz+mcZTdsyG42rBA2m3f/ynx7Lt/3vL/89j3v+c533smZzysVTSTfkULPfyUzaXkKicHal43A7ptRK559ShGSjU8DgaBabdZk4MzBRFT1M0qzqhjXlpYrV5Ox8b/YPtvBfkMC10zNJXt4EoGzUyQvPg2Bk0NETsBfKPnmbgr7/dU3M7ad+tYLMwH7tcezw3VUCizhCMn3UULAQ33tPynJrGJcThr2T3NYevgeMm+7kLif9rIm92vuzL+fvhUljN/wa4rn/pbuRysonb+DG1f/ies+D90+9q2BvDDrBhL2vcwjW65ixcNXY/1hC8ue6kZmzgjO9f7jpbPkvDIe//QWVky5GuuhreQt/44/PDeFAUEIaeoByhfm8u+xi8gY0p2aTQ7WX1TEjEH64z9VbHLkomQVMjpJQ21S0WreZ2aOgUy9wKKpeHY6Gf+XATizb+SC6o/JzarmvvW+2SxREhHpRhsE9BjuLmbsS30pWnwrtm0FZGy9joIFN9NjbynTdqXwyu+382B5a70lVJRwXJNDOdek0FjfRO2+jeSuNfDHBfdzUeUy0aGI7+wT0DVe+WxwDevaX5tA3rx0+nha+vBxbV9PwlfPM+/g3RRetN7rr0vPK/PO/mvh6QUT6S/+evZjHUs9iNCb5+WMoPbdGRTXTefJ23rzc+VqHn/9coqdqTSEaE+S3CGWlNN5xqKpHGhTkz7f9c727omq7qHE8S33tKHlxN3FpL2YTNGSFHr+8AFLV3Vj9sqRWLYvlXyk8ygjtnsaWGDR84pT0Pdxrz6Rj5zK9V4oqFJgiW25xdDo9EeEfD8ChaM4vCqNueX6TBEFNA8N9Zfy6Cu5pOwvYcb+CRTd0QeDp4GdzrnUTMxnVHXo9oyv0nlmQm9o3M/f17/JRztdVB3+nm/tU3jOmUqiL0maZ1jJq73ycFwXB03f8LajEMuCAkYFLPeC/njPkU94enE5yQ9PY9RliVgUjepNDtb1KmLWEH+B5XnOX5nFMLMeIg21ahMOf4FFb2qqo7bRyDnWeAy+c5mXFJB68rozMRThmBqKbvQVJWR8eRdPT+iNqicnH9/Ee47BcPAdZmy4mOJHugfXm76fT5MGTfMWV1Y+38i9M8ZxWY84at6fKTqMKbF03sFoITzTXlHCQ1+OpWzCJRjUlj7s1fZdvdACE5oD6Uz5+sHWnr4un1EtPE/8tfOqJUp6HqE3rylMpeYpB/vGFXJnsgFPw06csw/zQKh2Zyr+AovkDlES+y7SDU1V2RtMq82aDFFgaUvL/nwmvQ807aZoVhX3OVPR3pN8pIvIKvqHGa7AEtarTxRY2ufZbSORAkv0S0Z66CUQUGBxpmLeksmCI5NYNCYZk/d7I5ZzLCh7Shi/8UpKF92C/eguSqa/z5DSTG5wBW8f+oVvzZbRSRwpz2SFexJzhnXjx/+8i/O1vmQHJEmLbauY7krn2YzBWKs/ZOG0vYzf6GBw88KxZXHEAAAFSElEQVQoevK/ndxlLkbMnchVdgsmxaBXVGiqfJpJb15BwZM3Yz/wDnPyYWbR7fT2jy2wwOJ9ZnUZy45OZvGY3hj17XPqmb4qnf4nrzsj6ohOAoHPdI5OwlNRwphtw9n8+FWo1ZtwrE/mz5e9GlpveuV9dM8WxZXL7SYUVH78KFt0GJ1R71q90tSQnplYUULay5dQlpfGhV4f3spNL87g6r0n/Nb7rHTAHaOF5qLWnt5irS3x164lsDM02l/gzcc2TOUp80Ly0i7k6KfPkLG2H3nOVEK1+wsskjucoVjKYYMT0FS+DqFV/536guT1jC+/lnWzh6FWruGJst4sCqflIDMCrJKPiAqjhUBAgSUifQfkI+E9O/ygpcASnpFsERUEAgosRWNIathHeX4+z+2oxmPqxoC0bLIfuBRrRTGP/c1M90+24DL0JXVuFpMGX4ASqt2/INLonjS5XufR+a9RY+7Fb6ZOoMc6F0NXZ3CFb5vCkW425+byws4aFFt/bp2ZyZRre2D08dFUD1+seQDHhlpMVjNGgwHFmMKiN6YysOk7dpYtJqe8CqPtSu5dms3t/fyL1raewaI2j+8QSuI1TMmcw4h++gW2fDoFgXYk8fkprjb15kzV2DznIYoqwWI1oSgKxpSFvD7ZJjrsFCKI8U5qWmjPrChm2mYD9l3b+MLrw9lMHnw+hma/TTq+GJ0/ofn2HnR/beXpEwfgX4VF/DXG9dRRw4vUm0unM7DWxRs5S9joUvnVpAmYP7DyUNFoEoO1+2/O+LQtuUNHBVjOo9+Q9ITRpHPkEV59YglvHYTktBtJ2H0xj7RDyy0eKfLl4qJt0VxUEAjw9oj0fVI+EkzXinqID7Leps/yqQxUD1GeVYTBsZyRdg+Vpffyj9+9wVTvm0lkkduo0IR0or0EPNS5VUzet+moNB47Rl2Tqi//idFkxWo2YtBXSG8EGhvxoGCy2TAbDdBWu/8NQZ4GfnbXo6IQZzGhNHiIO8eCsXnVdU6c02DEZLUeP3bAx1P3E+5GLaAlHluCBaP+g1fvxt2ggiEOi81Ki5cSqY2468DS/KaggPEpcVisJ23fXmSy3dkjELhav0d/5CueBIsR9Fg3KNjiPeH15v6ZOk+gnGwkWAyiw7MXVTlzC8ML4pk2E4aKEhwHxrF8+PmtfbjZb31vZ1MafKv2B/hroKeLv4rmTjeBCLzZaDPxfXkmeUcne9dgcX9exmMfXs/a+UP5X5D2l7KGYZbc4XRHTo7XHgKayqGwmtRocB+j3qOhmEwoHgWz1UhN2P3023whcnHJi9sTHdnmTBJo9twI9R0sH2mha5VGdwOKTb+u0//2Xrh5r+c8dbU0xiegp/lSYDmTQZZjCwEhIASEgBDoagQifVViV+Mk4+1kBDQ8R3ZRunA55VUq8b2GMHnubEb1NYZoj+tk45Puxg6BUFoNp8lI94sdcjKSWCbQsfqWR4RiWUsyNiEgBISAEBACHU0gcIZAR59bzicEzhQBzUO9240+EZXAmaWh2s9UP+S4QiAcgUg1Gel+4foj3wuBaCDQgfqWAks0BFz6IASEgBAQAkJACAgBISAEhIAQEAJCQAh0agJSYOnU4ZPOCwEhIASEgBAQAkJACAgBISAEhIAQEALRQEAKLNEQBemDEBACQkAICAEhIASEgBAQAkJACAgBIdCpCURUYNF32rNnT6ceuHReCAgBISAEhIAQ6FgCqqpit9tJSkoiWAJyKr3R9zcajcTHxwfdrb6+/lQO12pbf/9cLtcvOo7sLASEgBAQAkJACHQdAoMGDWo12P8DD+F1b2nWskAAAAAASUVORK5CYII=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" name="Titolo 5">
            <a:extLst>
              <a:ext uri="{FF2B5EF4-FFF2-40B4-BE49-F238E27FC236}">
                <a16:creationId xmlns:a16="http://schemas.microsoft.com/office/drawing/2014/main" id="{E740808E-F621-A24D-9DE6-52BEB6A833FE}"/>
              </a:ext>
            </a:extLst>
          </p:cNvPr>
          <p:cNvSpPr txBox="1">
            <a:spLocks/>
          </p:cNvSpPr>
          <p:nvPr/>
        </p:nvSpPr>
        <p:spPr>
          <a:xfrm>
            <a:off x="1090246" y="597139"/>
            <a:ext cx="7092630" cy="7155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500">
                <a:solidFill>
                  <a:schemeClr val="accent6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it-IT" altLang="it-IT" dirty="0"/>
              <a:t>Pagine più viste - Dentizione</a:t>
            </a:r>
          </a:p>
          <a:p>
            <a:r>
              <a:rPr lang="it-IT" altLang="it-IT" sz="2000" dirty="0"/>
              <a:t>1 mar 2020 – 31 mar 2020</a:t>
            </a:r>
            <a:endParaRPr lang="de-DE" altLang="it-IT" sz="2000" dirty="0"/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1A76661E-9F36-E04E-8591-A3AFF7036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201" y="5514529"/>
            <a:ext cx="1955800" cy="135582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8806CD97-E568-BD49-879B-9AABA81EB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49" y="1628774"/>
            <a:ext cx="9679541" cy="319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64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5"/>
          <p:cNvSpPr txBox="1">
            <a:spLocks/>
          </p:cNvSpPr>
          <p:nvPr/>
        </p:nvSpPr>
        <p:spPr>
          <a:xfrm>
            <a:off x="2850076" y="912165"/>
            <a:ext cx="6491845" cy="87992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>
                <a:solidFill>
                  <a:schemeClr val="bg2">
                    <a:lumMod val="50000"/>
                  </a:schemeClr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  <a:hlinkClick r:id="rId3"/>
              </a:rPr>
              <a:t>Alovex Protezione Attiva</a:t>
            </a:r>
            <a:endParaRPr lang="it-IT" sz="4000" dirty="0">
              <a:solidFill>
                <a:schemeClr val="bg2">
                  <a:lumMod val="50000"/>
                </a:schemeClr>
              </a:solidFill>
              <a:latin typeface="Helvetica Neue LT Std 45 Light" charset="0"/>
              <a:ea typeface="Helvetica Neue LT Std 45 Light" charset="0"/>
              <a:cs typeface="Helvetica Neue LT Std 45 Light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5F3C44F7-5D71-5C40-9608-DB04346F4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3661" y="1543988"/>
            <a:ext cx="6982545" cy="4408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407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data:image/png;base64,iVBORw0KGgoAAAANSUhEUgAABFcAAAGxCAYAAACne1nFAAAgAElEQVR4XuydCZgUxfn/v3PPzt4H933fNxIOQRDkCIIoiHiARoNBQdSYwyvGfySJR8R44hEDBH8IYhQ1akRAiYqKohAhHHLJyn3svbM7V/+f6tmB2d2Z2Zmd3tnunm/n8YnOVle99Xm7urq//dZbBkmSJPAgARIgARIgARIgARIgARIgARIgARIgARKoFwEDxZV6ceNJJEACJEACJEACJEACJEACJEACJEACJCAToLjCC4EESIAESIAESIAESIAESIAESIAESIAE4iBAcSUOeDyVBEiABEiABEiABEiABEiABEiABEiABCiu8BogARIgARIgARIgARIgARIgARIgARIggTgIUFyJAx5PJQESIAESIAESIAESIAESIAESIAESIAGKK7wGSIAESIAESIAESIAESIAESIAESIAESCAOAnWIK0XYseJPWLKvJ2bNnophnbNhjqOxeE49veN9rFnzDj76bz6MLYdg1g03YGy/Nki3Aji+Bav+/ire/uoIsgdOxbU3TMbANtmwn2swdD/K96zCQ8+8jW37Cvwlu83CvQti66ds18rV+GhnCaxdJ+KGW6ZheMcmcIj66rQrCiLlO7DioSXY130WZk8dhs7Z0XtArcyi6LVyRdz52Lx2Dd54azO+d9rRuucoXHH1ZRjatRlSo0dZtz2yn75H6+lDMWRwC6TWfUbtEkrUUZ92eQ4JkAAJkAAJkAAJkAAJkAAJkEBcBMKLK+X52PR/z+KlNevx39xr8ej9szG2Vx4scTVXz5PLd2DZfY/i87xLMGPiQFi2PIHlhwbhmhtn4qJu5fj8r4vwrnsoxo/uhJPvLMPXzS/DTdMvQa9mDiBCP3549zbc/UFTjJsyGRd2zobVloWmuRlw2EwwRGNq+R68+fxz2GgYiqmjcrD3uVewufN0/OqG8RjQ4gw2RbIrmvpFGV8FCk6egcuWhawMB2ymqCwD1Mos2n5Xldt2sgxr9pzBl8dKcdrpRsdMO67tmYdx7bKQaTPVUdtpbHnhcXxkHowLB/dFqyw7nPvewctrJYy8aRrG9W9VPxEkVKuyn1ywZDrgSDHDGGM/5eJK1FGfdnkOCZAACZAACZAACZAACZAACZBAXATCiCv52HTfI1h+4BiKDubjcNur8dDvw4srRQfex6plq7HhYBbGjGiLbd9sQ9dJC3HN+MHIK9mCNX9/Ff/66iTSelyMa26eiiHtm8ARiMhoMQQdXXvw2df5sAyfhduvGo2uzWp8968SGCqtmcjOdKD400fwyydPYOStt2Jm9x/w2P0vAGPvwNxpQ+Bcdwv+sKEDZsy7CZP6evBV2H4U4dslC/HQqYtw++zpGNUhMzpBJRi3rxLFBQVwmtKRZT+MNfMfwPp2M3H73EsxwPAp7rs7nF0t/JEtQUdYhhfasX5xVeTKuHR8/sxL56NYSj/D/YtXIHvUPJl1i2BsCWdWjh0rHsKSfd0Vi3ISwsr9n+bji6MlKPf44PVJsJqMyLKZ8MDwNpjZLTeywFL+Pyy941VIk2Zg8sS+aJZigLdiN95e9DCOD56HSy8ZijaeA3h/1TKs3rAXnnZjgyKP3Mjf9A8sf/0DbD2bhR4XX4Obpw5B+yaW0L+nHqgeuVIUpl75ut8KX9sT2L13G34oaIUx192CacM7ogkUiH6J63bAk0mABEiABEiABEiABEiABEiABOpDIIy4chgfLf0Wvp5WHH72JaysGIm7wokr7j1Yc8+fsd44EFfMGIecvS/ikWUfo/PspzF/YjY+fmwxvm52MS4b1xPl65fgHe/FuOnqSzE4dw+eXbAIbziH4BcLp6DDsTfw5KqTGHHzbZg1ujtyxXKfkEc+Nj55Px5flYsZD9+GSRkf4L6HtqLnTQsx+5I+MG75M+5cXITRC+dixigLvlkerh+H8OaCu7FsTxF8FjMyOgzBlcFLjWKhKV6Y//AkPjzSBpMXzsHEAe1g2fECbvtDOLs6ITM4tCESw/EpWHvPIuzsNw+3XZ6FjQ8+7P/32WPRq2gd5t77FHJ/ej/mXz4SbTIak1kpvn56ARbt7Id5tykT5bToix/x/LYTOFnurtWx4S3T8deL26N/0wgLcHyl+OZvv8PLe63oM2oyRg8fhPY5NngLTsFtzUJqahG+euFlbE27AIMHdIBvxxqsPtUb100dg8G2rXho7Vn069MZfdpI2LlmHYzDp2BYq+N45r0Qv3cvxco7d6L9TRfjopEW7FiyGBtNgzFySB+Yd795vl75un8eh/pOxBUT+gNbluHF0wMx98pLMDxP/C1QRxuEdWcs1ybLkgAJkAAJkAAJkAAJkAAJkAAJNDiBMOKKB+UlLpjsP+LDW3+Hp4uG4s4w4op7/xrcee9byJi4APOmX4DmP76CeQ8sRdMpD+G6znvw1OIv0On6Bbh+Qm8YtjyBXz1TgUl3zMHUPqewdMEivJVzOR5ceAV+Urke8373NzSfch9uuXw4WqeF6nsRdqx6FH9Z9m/s6vALPHbXTPQvXIGFi3ai37zbMHtsL9i3PYUFf9yNAbcswLVju8LhDNOP01vw0uJVyO94CSYNa4HCf7+IlT90w5W3zMK4Hs1qRZZE9IQcJXIQm19ejHcMF+PGay9Fj1PLcFtYu3oiLyjfRySG8+MWVxLFrAmMBSdxxmVDVlYMS6sigJ3+1h68d6AQXkmqVUpEr7w2tRtGh1eUAEhwFR/FwZ3bsfmrz/DF5l0oNHfCRdf+HNNHdUGzkk/w6JN70HHaBFxyQVs4jv8Hf31gF3reNAkXtd6Dx1aeQL9RYzF+UFMYS4vgTUmD49Qm/OHVEL97vsNzt1UJI32P4x93bUaTqyfhktGdkX7iE/z1ge/QZc5kXDzgDJbf9jZSr5iBKRP6IGv/G5j3pgEzLx+FsW0PYQnFlQa/6bEBEiABEiABEiABEiABEiABElCaQB0Jbffj3bn34qkI4krZN89iwUPb0fvnCzHnkt5okv8O5t77jBxNMdmxGs/+fTMOlWUhw2EDKgtw8kxn3PjYfbh2aBlW3r4I23rPxR1zLkGfkg/rjMLI37QEf3p6JT4r7Y8b712A64Z1gX37s1gQJGKYv16MhQ8fw4iFN+Oq0V2QJaflCNEPjxOFhaXw2dOR7rCgZPMTuOOJQ7jglgW4RkTOxJzs1IsTGx/Br54rx7iFN2G8/V+450/nRZ/QdvndGYlhvOKKuplFvpwvfWM31h0qDFnIYTbijWndcHHbzDrGhASvqwJlZSUoLXXCeWwb3vrbdrSYOQvj2+zD/Q8txY4jhXDYzTB6hUjWDrMf+S1mXdQWp7/dgI/XrcemH0zoMe5K3DBpINqke7HnqxC/W3bg6YAw0mYn7rn7EIbO/ykuG9kWGd7vsfYXr0O68jKM/Ek5Xr1jO9r+bBzGjGqHjAPvYu4qF6ZPG4mx7Q7heYorSt/jWB8JkAAJkAAJkAAJkAAJkAAJNDiB2MWV/E1yno+tu4/Iu+vcdXEB/vGPb9Hpyjsxd0p/tDy2BnPvfQG5P/09rmr5JRY/8wN6z5qBSUPaIl1eCmNDVtNcZEjf4bkFVctdai5xGezDC38734bYwadXxQd4/C/L8O9dGZhy+124YcogtE03A4fW4o67VyLn8l/h51OGwPOf+bh7dQ6mzP8FLhvcGv4AmLpFotKvn64m0uQFMvfW6G+k3YSObHgIv368DOPvvhnT2vwXD9wTxq6m+/HwE9ExjCyurD3Her6amCl02d750SG88r9TKKr01qqxW04K/jahE37SImSIk798/vu4/4tMTBvaD4Pb+JcPSZ7j+HTxPdjfYy7GdSrAo6+dxKAR/TBUJDSWS1Rdnw4bJFcZSouLUVJ6GF//8z24Bs7E6KG9kGsK8XsfJ177dVXkSo8f8OydO9Ht5okYN7IdMoq+xfMLP0KTOVMw9oIirFgYtPRnP8UVhS4XVkMCJEACJEACJEACJEACJEACjUYgdnHFXYbjpwrgrHQDtiw0se/Bsl/+Bdvbz8Dtc0cBGx/Hgy9vQOefPY15IzxY+eAynBkxG/Ou6o/Kdx/Dkl1dMP2Gy3Fhy4N4IZy4culAWCrPt9E08zTW/XkRnn/vBLrO+S1uuXoEujW1Qt44x7MLK+98EFvaX425112AwtfuxvKysbjxmiswpG1G1a4tIcSV/E346+LX4R42B7MmdUbB6t/i/33RCdffdj0m9G0OW2BTnhr9rbabUP5mvPj8apQNug4zLmmP/OW/xVNHh+HWG2fgwvbHsSqcXS1MOBklw2riyrVtsf3eB/F6xlTcvXAyWuxagt88uRbtrn4c8xudWQa+f0XZhLYf/lCI32w6jJ2ny2sNkHt+0gq39m+OZqkR9q9y78XqJ15HUbfxmHxxf7RKN6P8wAd4/tHNaDHrakwYasZ/Hl2Fgv6XYsLYvkg9+BqeWOvG0CvG4wLfOryyqzVGDx+CPk2OY8OTy1FwwQxckL4dbx+o/ftFfVx47a4q0WS4B/9ZtBjbO07DVZcOhe3bl/DnT5rgypkTMbLNwepLfyiuNNrNjw2TAAmQAAmQAAmQAAmQAAmQgFIEYhdXarYsVeLw5yuw9O/vYndFOwzvm4J1Gz9Dr6v/iPmXDYZt77tYufrf+HRvAQzNemLC7GswZUhXNPV+i2fCiSs1krO697+OO+9/Hh9vOwF7dhNkpdtgMXbDrHsXYOqwdrB8/yFWLF2LjbtOI63LMEy9YSYu7tkGmeZA1tgQ4oq7DN99uAL/fGc9tud7YG4+EJfOmYWfDumEPHuUWzG7y7Bz/Qq8/vZ6bMsHsroOw6VzpmNsr7bIsnhRuqsuu6pgRmIYnHNl9ihk7nwZjy1dh3x3F4wd6MAH6z9Bz1mLaiW0TTwzJ7YqnNDW6fHJy4JW/O80vjxagtNODzpm2XFtjzxc3SMPbTOEwBZpa2oPyk58h4/ffQ/r1n+LQwUS0lp3x/BJMzFlTE+0zjbAeeBLvP3Gm/jXF3vhyuyK4VOux/QxPdDKdgRb176ONe98jj2eHPSacAXmTB6Bzhln8e1btX/v6thzPufKyBYwHdyCN9a8jve//BHepgMxZfZMTBrUHrnub84vHxrZBhkUV5S6l7EeEiABEiABEiABEiABEiABEmg0AnWIK26UHT+FAl8KsnPDJCkt2oHlDz6KzzNG4crLxqJb5Trc8+j3GDbv55g1tjuypTIUFRShuNwDgy0VWTmZSLWZYazaKthly0JWhgM2X7kcEWNKzUV2egrO6SJiKYerGCdOF8FZ6QkCdX75hsnrRNHZQhSXu2F0ZCA7Ox0plmCBJHQ/PM5iFBUVobTCB6MtHdk5oo/mqmiX6Hxyvg4J5ppte+qyq6qNSAzHtIfh7BkEOJk9xTh7thhOjxlpqRY4y52wpuepgJkPFQontBV0hMAilgWVu73wSoDVZECWzYw0q7EOYSUgXLlRVlyE4uIyiMvHZE1BenY20lMs/sgnbyVKCgtQWFoByexAxrm/eeEqKURBYSmckhmOrBxkp9lhMfpC/45KFJx0wZLpgCNF5G9xVdVbCVjTzl9b8nUfVE5ERhVLSE9LgcPiRmHw36K7BFmKBEiABEiABEiABEiABEiABEigkQnUIa5EYZ23ArvefRHL39qAnccrYXbkoe3YazH38lHo2Sw1JqEiitb0WYQM9elX9ooESIAESIAESIAESIAESIAESCApCMQvroi0J+VFKCwqRpk/NAApmYGv/JGWbCQF36g7SYZRo2JBEiABEiABEiABEiABEiABEiABElAVAUXEFVX1iMaQAAmQAAmQAAmQAAmQAAmQAAmQAAmQQAIJUFxJIGw2RQIkQAIkQAIkQAIkQAIkQAIkQAIkoD8CFFf051P2iARIgARIgARIgARIgARIgARIgARIIIEEKK4kEDabIgESIAESIAESIAESIAESIAESIAES0B8Biiv68yl7RAIkQAIkQAIkQAIkQAIkQAIkQAIkkEACFFcSCJtNkQAJkAAJkAAJkAAJkAAJkAAJkAAJ6I8AxRX9+ZQ9IgESIAESIAESIAESIAESIAESIAESSCABiisJhM2mSIAESIAESIAESIAESIAESIAESIAE9EegDnGlCDtW/AlL9vXErNlTMaxzNsyNxOD0jvexZs07+Oi/+TC2HIJZN9yAsf3aIN0K4PgWrPr7q3j7qyPIHjgV194wGQPbZMN+ztbI/XAfeBuPPPk60kcvxMzxg9EiNfpOynatXI2PdpbA2nUibrhlGoZ3bAKHqKJOu6Jop3wHVjy0BPu6z8LsqcPQOTt6D6iVWRS9Vq6IOx+b167BG29txvdOO1r3HIUrrr4MQ7s2Q2r0KOu2R/bT92g9fSiGDG6BGC6h83UrUUfdlrIECZAACZAACZAACZAACZAACZCAwgTCiyvl+dj0f8/ipTXr8d/ca/Ho/bMxtlceLAobEFV15Tuw7L5H8XneJZgxcSAsW57A8kODcM2NM3FRt3J8/tdFeNc9FONHd8LJd5bh6+aX4abpl6BXMwdQZz/y8d6DD+KZd75Ev4VLcOvlI9EmIyqrgPI9ePP557DRMBRTR+Vg73OvYHPn6fjVDeMxoMUZbIpkV5RNwFeBgpNn4LJlISvDAZvJEN2ZamUWnfXnSnmO7YBrx1vw/LgVUvkZGLPbw9ZvBiydLoLBXpejTmPLC4/jI/NgXDi4L1pl2eHc9w5eXith5E3TMK5/q/qJIKH6IPvJBUumA44UM4wx9lMurkQd9WmX55AACZAACZAACZAACZAACZAACcRFIIy4ko9N9z2C5QeOoehgPg63vRoP/T68uFJ04H2sWrYaGw5mYcyIttj2zTZ0nbQQ14wfjLySLVjz91fxr69OIq3Hxbjm5qkY0r4JHIGIjBZD0NG1B599nQ/L8Fm4/arR6Nqsxnf/KoGh0pqJ7EwHij99BL988gRG3norZnb/AY/d/wIw9g7MnTYEznW34A8bOmDGvJswqa8HX9XRj+ObnsGfn1uLTTuPY+Kvl2B+LOKKrxLFBQVwmtKRZT+MNfMfwPp2M3H73EsxwPAp7rs7nF0t/JEtQUdYhhfasX5xVeTKuHR8/sxL56NYSj/D/YtXIHvUPJl1tYibhDMrx44VD2HJvu6KRTkJYcW5/o/w5H8Nye0EfF7AZIExJRMpY34Na+9pkQWW8v9h6R2vQpo0A5Mn9kWzFAO8Fbvx9qKHcXzwPFx6yVC08RzA+6uWYfWGvfC0GxsUeeRG/qZ/YPnrH2Dr2Sz0uPga3Dx1CNo3sYT+PfVA9ciVojD1ytf9VvjansDuvdvwQ0ErjLnuFkwb3hFNoED0S1y3A55MAiRAAiRAAiRAAiRAAiRAAiRQHwJhxJXD+Gjpt/D1tOLwsy9hZcVI3BVOXHHvwZp7/oz1xoG4YsY45Ox9EY8s+xidZz+N+ROz8fFji/F1s4tx2bieKF+/BO94L8ZNV1+Kwbl78OyCRXjDOQS/WDgFHY69gSdXncSIm2/DrNHdkSuW+4Q88rHxyfvx+KpczHj4NkzK+AD3PbQVPW9aiNmX9IFxy59x5+IijF44FzNGWfDN8gj9OL4Zz/7+TbhbmvHBF1+g36w/xCauBOwTL8x/eBIfHmmDyQvnYOKAdrDseAG3/SGcXZ2QGRzaEInh+BSsvWcRdvabh9suz8LGBx/2//vssehVtA5z730KuT+9vw67E8GsFF8/vQCLdvbDvNuUiXJyfvw4KrYshVR2utaVYG4zBI7Jf4K5Re/w172vFN/87Xd4ea8VfUZNxujhg9A+xwZvwSm4rVlITS3CVy+8jK1pF2DwgA7w7ViD1ad647qpYzDYthUPrT2Lfn06o08bCTvXrINx+BQMa3Ucz7wX4vfupVh55060v+liXDTSgh1LFmOjaTBGDukD8+43z9crX/fP41DfibhiQn9gyzK8eHog5l55CYbnib8F6miDuuJy6jPgeQ4JkAAJkAAJkAAJkAAJkAAJkIDyBMKIKx6Ul7hgsv+ID2/9HZ4uGoo7w4gr7v1rcOe9byFj4gLMm34Bmv/4CuY9sBRNpzyE6zrvwVOLv0Cn6xfg+gm9YdjyBH71TAUm3TEHU/ucwtIFi/BWzuV4cOEV+Enlesz73d/QfMp9uOXy4WidFqqzRdix6lH8Zdm/savDL/DYXTPRv3AFFi7aiX7zbsPssb1g3/YUFvxxNwbcsgDXju0KhzNcP4qwY+l9+MeJgbhioBUv/G0Fmk2uS6QI4wA5SuQgNr+8GO8YLsaN116KHqeW4bawdvVEXlC+j0gM58ctriSKmQ8VBSdxxmVDVlYGHDYTolzAFPaqLnn1erj3fAhIvlplDPZMpM36OywdRkQYFRJcxUdxcOd2bP7qM3yxeRcKzZ1w0bU/x/RRXdCs5BM8+uQedJw2AZdc0BaO4//BXx/YhZ43TcJFrffgsZUn0G/UWIwf1BTG0iJ4U9LgOLUJf3g1xO+e7/DcbVXCSN/j+Mddm9Hk6km4ZHRnpJ/4BH994Dt0mTMZFw84g+W3vY3UK2ZgyoQ+yNr/Bua9acDMy0dhbNtDWEJxRfm7HGskARIgARIgARIgARIgARIggQYmUEdC2/14d+69eCqCuFL2zbNY8NB29P75Qsy5pDea5L+Dufc+I0dTTHasxrN/34xDZVnIcNiAygKcPNMZNz52H64dWoaVty/Ctt5zccecS9Cn5MM6ozDyNy3Bn55eic9K++PGexfgumFdYN/+LBYEiRjmrxdj4cPHMGLhzbhqdBdkmQTB2v3AgTfx/174HzpOnY7L8vbh7geejiICJJI3vDix8RH86rlyjFt4E8bb/4V7/nRe9Altl7++SAzjFVfUzSzy1V2y4mq4930UspDBkoK0a5bD0nFUHUNEgtdVgbKyEpSWOuE8tg1v/W07WsychfFt9uH+h5Zix5FCOOxmGL1CJGuH2Y/8FrMuaovT327Ax+vWY9MPJvQYdyVumDQQbdK92PNViN8tO/B0QBhpsxP33H0IQ+f/FJeNbIsM7/dY+4vXIV15GUb+pByv3rEdbX82DmNGtUPGgXcxd5UL06eNxNh2h/A8xZUGvuWxehIgARIgARIgARIgARIgARJQnkDs4kr+JjnPx9bdR4Bus3DXxQX4xz++Racr78TcKf3R8tgazL33BeT+9Pe4quWXWPzMD+g9awYmDWmLdHkpjA1ZTXORIX2H5xZULXepucRlsE+OJAm0ce+CqehV8QEe/8sy/HtXBqbcfhdumDIIbdPNwKG1uOPulci5/Ff4+ZQh8PxnPu5enYMp83+Bywa3hj8Apqa44sDul3+NP/zf1zgqpSPN5MLJUwUwpebiyrv+gjkTg/KX1OivsCXcrklHNjyEXz9ehvF334xpbf6LB+4JY1fT/Xj4iegYRhZX1p5jPV9NzBS6Tsveux+uba9BqiyuVaMprzNSpz0Jc5tB4VvLfx/3f5GJaUP7YXAbfx4fyXMcny6+B/t7zMW4TgV49LWTGDSiH4Z2zoZ/JVrV9emwQXKVobS4GCWlh/H1P9+Da+BMjB7aC7mmEL/3ceK1X1dFrvT4Ac/euRPdbp6IcSPbIaPoWzy/8CM0mTMFYy8owoqFQUt/9lNcUehyYTUkQAIkQAIkQAIkQAIkQAIk0GgEYhdX3GU4fqoAzko3YMtCE/seLPvlX7C9/QzcPncUsPFxPPjyBnT+2dOYN8KDlQ8uw5kRszHvqv6ofPcxLNnVBdNvuBwXtjyIF8KJK5cOhKXyfBtNM09j3Z8X4fn3TqDrnN/ilqtHoFtTK+SNczy7sPLOB7Gl/dWYe90FKHztbiwvG4sbr7kCQ9pmVO3aUlNcyYFXLGEpccLlBVAloGSPugW/mDUZPZqnwBzIiVKjv01zg5a85G/Gi8+vRtmg6zDjkvbIX/5bPHV0GG69cQYubH8cq8LZ1cIkiznRMKwmrlzbFtvvfRCvZ0zF3Qsno8WuJfjNk2vR7urHMb/RmUnY/X/KJrR17/sY5R88CO/J3bUGSMqoO2D7yY0wpjUNP3jce7H6iddR1G08Jl/cH63SzSg/8AGef3QzWsy6GhOGmvGfR1ehoP+lmDC2L1IPvoYn1rox9IrxuMC3Dq/sao3Rw4egT5Pj2PDkchRcMAMXpG/H2wdq/35RHxdeu6tKNBnuwX8WLcb2jtNw1aVDYfv2Jfz5kya4cuZEjGxzsPrSH4orjXbzY8MkQAIkQAIkQAIkQAIkQAIkoBSB2MWVmi1LlTj8+Qos/fu72F3RDsP7pmDdxs/Q6+o/Yv5lg2Hb+y5Wrv43Pt1bAEOznpgw+xpMGdIVTb3f4plw4kqNHXvc+1/Hnfc/j4+3nYA9uwmy0m2wGLth1r0LMHVYO1i+/xArlq7Fxl2nkdZlGKbeMBMX92yDzHMKSR3Lm8QLblSJYWt03l2GnetX4PW312NbPpDVdRgunTMdY3u1RZbFi9JdddlVVV8khsE5V2aPQubOl/HY0nXId3fB2IEOfLD+E/SctahWQtvEM1M+oa3kqYD7+49Que01eH/cCl/QVsy2vtNhzGoFGOR1X2EOD8pOfIeP330P69Z/i0MFEtJad8fwSTMxZUxPtM42wHngS7z9xpv41xd74crsiuFTrsf0MT3QynYEW9e+jjXvfI49nhz0mnAF5kwegc4ZZ/HtW7V/7+rYcz7nysgWMB3cgjfWvI73v/wR3qYDMWX2TEwa1B657m/OLx8a2QYZFFeUupexHhIgARIgARIgARIgARIgARJoNAJ1iCtulB0/hQJfCrKDIzaCzS3ageUPPorPM0bhysvGolvlOtzz6PcYNu/nmDW2O7KlMhQVFKG43AODLRVZOZlItZlhrNoq2GXLQlaGAzZfuRwRI5bmZKcHRY6IpRyuYpw4XQRnpSeo5fPLN0xeJ4rOFqK43A2jIwPZ2elIsQQnVK2jH1XRKaHarsszHmcxioqKUFohwVyzbU9ddlXVHonhmPYwnD2DAL04HX8AACAASURBVCezpxhnzxbD6TEjLdUCZ7kT1vQ8FTBTPqGtoCMEFqmiGHA5IUkeGExWiGS24lqKLKwEhCs3yoqLUFxcBnH5mKwpSM/ORnqKxR/55K1ESWEBCksrIJkdyDj3Ny9cJYUoKCyFUzLDkZWD7DQ7LEZf6N9RiYKTLlgyHXCkiPwtrqp6KwFrGrJzRMRT4LoPKieuvWIJ6WkpcFjcKAyuo66Lj38nARIgARIgARIgARIgARIgARJQBYE6xJUobPRWYNe7L2L5Wxuw83glzI48tB17LeZePgo9m6VWLcuJop5kLkKGyex99p0ESIAESIAESIAESIAESIAESEDjBOIXV0Tak/IiFBYVo8wfGoCUzMBX/ng349U43RjMJ8MYYLEoCZAACZAACZAACZAACZAACZAACaiIgCLiior6Q1NIgARIgARIgARIgARIgARIgARIgARIIKEEKK4kFDcbIwESIAESIAESIAESIAESIAESIAES0BsBiit68yj7QwIkQAIkQAIkQAIkQAIkQAIkQAIkkFACFFcSipuNkQAJkAAJkAAJkAAJkAAJkAAJkAAJ6I0AxRW9eZT9IQESIAESIAESIAESIAESIAESIAESSCgBiisJxc3GSIAESIAESIAESIAESIAESIAESIAEtEhAkiQYDKF3Raa4okWP0mYSIAESIAESIAESIAESIAESIAESIIGEEqC4klDcbIwESIAESIAESIAESIAESIAESIAESEBvBBQTV3w+H7xeL0SFPEiABBqWQGCchQs7a9jWWTsJqJsAx4e6/UPr9Ecg0sOk/nrLHpFAwxPgPNbwjNkCCQQIBOYws9kMo9EYFxjFxBWXywW3201xJS538GQSIAESIAESIAESIAESIAESIAESIIFEERAfrO12O0wmU1xNKiauiIoYtRKXL3gyCURNgF80okbFgklIgOMjCZ3OLjcqAUauNCp+Nq5DApzHdOhUdkm1BALjTUStxLsqQDFxRbW0aBgJ6JAAJ10dOpVdUowAx4diKFkRCURFgOJKVJhYiASiJsB5LGpULEgCcRNQcrxRXInbHayABBJPQMmbQOKtZ4sk0LAEOD4ali9rJ4GaBCiu8JogAWUJcB5TlidrI4FIBJQcbw0krhRh97ur8dr6b/BDaSp6XHodZo3pg9YZXhz7ZBWWvfMlDhY3w+jrr8fEQe2RYw3ubmWYMrH+zouIBPRLQMmbgH4psWfJSoDjI1k9z343FgGKK41Fnu3qlQDnMb16lv1SIwElx1uDiCuVu9dgxZ4s9OzYCW2tR/DxPw+j7WWjMShnD5a+fRqd+vZEj9R8vPeJARdMGIJ+nXNwTl85thHPhCqTug0vxvJ7cJ1q9CJtIoE4CCh5E4jDDJ5KAqokwPGhSrfQKB0ToLiiY+eya41CgPNYo2Bno0lKQMnx1iDiilRZhEK3Fal2O6zGI3jv2U+ROXY4Ojg/wLrCIRgxoDc6Z57CJ8+vhzRqBPr37oBMg9+bRVtfwpshynSoXI+NRbXPDfd7cJ1Jep2w2zomoORNQMeY2LUkJcDxkaSOZ7cbjQDFlUZDz4Z1SoDzmE4dy26pkoCS461BxJXz1M7iv6+9iq32ARh14SBkff8yPpTGYGivHmifXoAvn1uBMwPG44JB3dGkKnSl4Mvn8EGIMp09G/GNpfa54X4PrlOVXqRRJBAHASVvAnGYwVNJQJUEOD5U6RYapWMCFFd07Fx2rVEIcB5rFOxsNEkJKDneGk5cKduHD1Z+jKKWPTHoJ/3QNseB0q+W4H3PGAzr3QMdMoW48ibKho/CgL6dkW30e1OIK6HKtHOuw5e+2ueG+z24ziS9TthtHRNQ8iagY0zsWpIS4PhIUsez241GgOJKo6FnwzolwHlMp45lt1RJQMnx1jDiStluvLVqO2xdeqNf/85okmaF2WiA9+CbWLzeimFjh2NI1j68svwIuk0YhkE9m8FehTpcmf72zXhuQ+1zw/0eXKcqvUijSCAOAkreBOIwg6eSgCoJcHyo0i00SscEKK7o2LnsWqMQ4DzWKNjZaJISUHK8NYi4cmzDYjyx8gv84LTBbjPDiL6Y+cuZGNXDjoPvv4rVG77D8bJsDLj8Olw2qgdaenfi1bVn0f3CvujdTsLeUGXshdgZy+9pJlSlcUnSy4Td1jMBJW8CeubEviUnAY6P5PQ7e914BCiuNB57tqxPApzH9OlX9kqdBJQcbw0irnhKz+BsiRMubwCgHZl5mUi1m+ErK8TZ4nK4fGakZWcjPcUKk68ChcUe2FJTYLca4Q1VxiDBE9Pv6nQerSIBJQgoeRNQwh7WQQJqIsDxoSZv0JZkIEBxJRm8zD4mkgDnsUTSZlvJTkDJ8dYg4kqyO4j9J4GGJqDkTaChbWX9JJBoAhwfiSbO9pKdAMWVZL8C2H+lCXAeU5oo6yOB8ASUHG8UV3ilkYAGCSh5E9Bg92kyCUQkwPHBC4QEEkuA4kpiebM1/RPgPKZ/H7OH6iGg5HijuKIev9ISEoiagJI3gagbZUES0AgBjg+NOIpm6oYAxRXduJIdUQkBzmMqcQTNSAoCSo43iitJccmwk3ojoORNQG9s2B8S4PjgNUACiSVAcSWxvNma/glwHtO/j9lD9RBQcrxRXFGPX2kJCURNQMmbQNSNsiAJaIQAx4dGHEUzdUOA4opuXMmOqIQA5zGVOIJmJAUBJccbxZWkuGTYSb0RUPImoDc27A8JcHzwGiCBxBKguJJY3mxN/wQ4j+nfx+yheggoOd4orqjHr7SEBKImoORNIOpGWZAENEKA40MjjqKZuiFAcUU3rmRHVEKA85hKHEEzkoKAkuON4kpSXDLspN4IKHkT0Bsb9ocEOD54DZBAYglQXEksb7amfwKcx/TvY/ZQPQSUHG8UV9TjV1pCAlETUPImEHWjLEgCGiHA8aERR9FM3RCguKIbV7IjKiHAeUwljqAZSUFAyfFGcSUpLhl2Um8ElLwJ6I0N+0MCHB+8BkggsQQoriSWN1vTPwHOY/r3MXuoHgJKjjeKK+rxKy0hgagJKHkTiLpRFiQBjRDg+NCIo2imbghQXNGNK9kRlRDgPKYSR9CMpCCg5HijuJIUlww7qTcCSt4E9MaG/SEBjg9eAySQWAIUVxLLm63pnwDnMf37mD1UDwElxxvFFfX4lZaQQNQElLwJRN0oC5KARghwfGjEUTRTNwQorujGleyISghwHlOJI2hGUhBQcrxRXEmKS4ad1BsBJW8CemPD/pAAxwevARJILAGKK4nlzdb0T4DzmP59zB6qh4CS443iinr8SktIIGoCSt4Eom6UBUlAIwQ4PjTiKJqpGwIUV3TjSnZEJQQ4j6nEETQjKQgoOd4oriTFJcNO6o2AkjcBvbFhf0iA44PXAAkklgDFlcTyZmv6J8B5TP8+Zg/VQ0DJ8UZxRT1+pSUkEDUBJW8CUTfKgiSgEQIcHxpxFM3UDQGKK7pxJTuiEgKcx1TiCJqRFASUHG8UV5LikmEn9UZAyZuA3tiwPyTA8cFrgAQSS4DiSmJ5szX9E+A8pn8fs4fqIaDkeKO4oh6/0hISiJqAkjeBqBtlQRLQCAGOD404imbqhgDFFd24kh1RCQHOYypxBM1ICgJKjjeKK0lxybCTeiOg5E1Ab2zYHxLg+OA1QAKJJUBxJbG82Zr+CXAe07+P2UP1EFByvFFcUY9faQkJRE1AyZtA1I2yIAlohADHh0YcRTN1Q4Diim5cyY6ohADnMZU4gmYkBQElxxvFlaS4ZNhJvRFQ8iagNzbsDwlwfPAaIIHEEqC4kljebE3/BDiP6d/H7KF6CCg53iiuqMevtIQEoiag5E0g6kZZkAQ0QoDjQyOOopm6IUBxRTeuZEdUQoDzmEocQTOSgoCS443iSlJcMuyk3ggoeRPQGxv2J3kJ7D3rxKYfi7H9ZDl8koReeQ5M6JCF9hk2mI2G5AXDnpNAAxOguNLAgFl90hHgc17SuZwdbgQC5R4fXt11Gl8dL8XREhdSrSYMbZGGK7vlomWatV4WKSKuiAfaA0WVSLMaZUPEP3aTsV4G8SQSIIG6CXDSrZsRSyQXgc1HS7Do8x+x7WQZnB4JgAS72YgeOSl46MK2+EmLNAosyXVJsLcJJEBxJYGw2ZSuCWw4XIT3DhTIHwmy7Wa0y7BherccDGiayncrXXuenUs0ASGs/P6zfPxz7xkUVHjg9kkwGgxwmI2Y2CEL9w1tjS7Z9pjNiktcyS9x4S9fHcXGw0UorvRCfBi0mAyY0D4Ldw5ugY6ZsRsUcw94AgkkIQGKK0nodHY5IoGff7Afa/acgdPjq1bOYjTgqu65mNE1F01SzOf+lpNiQSvxIcDMDwG8tEggXgIUV+IlyPNJAFi24xSe23Yc+wsr5LnMZDDAajKgeaoFT43tgItaZ/AjQSNcKKedbhwtdaGyxvNFI5jSYE3uKahAUaWnwepv7IrPOD04IvtQfHzzH2crPPjmZBlOOd2Qzv8s/81hMeKvYzrIESypltieE+MSVx74LB9LvzuJkzWMSrOYcP+wVri+V1PkBj3MNjZYtk8CeiFAcUUvnmQ/oiFwuLgS4uHmRJn/AedspQeHCitR5vbh+8IKFFZ6cazUhVK3N2R1qRYTMqxGmIKWBpkNBvljgPhf8NEl24ZM63kRxj/JGtA+015rgm2TbkMThwXmoCrsZhM6ZNkg5kEeJJAsBCiuJIun2c/6EAjMYV5f9Tc48ZH6VLkbHklCUaUXr+89i91nnfDUKCemrj55DnTOssOmwpUBYh4W9uv1EP4RPhHLjfV6uLwSvDrun/Cf34fnPSjGo4hWCefVh0e1w896N5EjyGI56i2uiBvCTf/eh//8WFzN0EDj7TNt8o2gmcN87qE0+EG0a04KMm2xGRtLx1iWBPRMgOKKnr2bXH2rSzgRD2xun0+eFMU/YiL0SoDL65PnHvFAIH43REipIibOaDOu2EwGOSw0+BAPtlaTUY7ODD5EVEzNXC7iXKuxdh05dlPIJbNdc+zItFUXYnLtFrRKF8trqzfYOiDmMH9Mcg0SDfSW4ooGnEQTwxIod/twqKgCZTUE+tNOjyzoV3irR0SG+gouKj9TIT4AuFEpJqmgIzCH1XyJk+ezqpc70YT4QFBTWAlUI6JYxJwTaa5rLBfr/cW8sbiy3YYlUNez4e+GtcYv+jVDU4clJkPqLa7sOF2OX6w7ICeACXWIB0z/g+f5h9LgB1GhvIobRYrZICcbFF8WW2dY5bBt8bDaLVuILyYwdDsmf7JwkhCguJIkjtZ4N5UQTqL5klLXBCk+xjT2A6n8YCxHylQ/5LmwRsRpuIdoIdqI6JvgWoLn0OCag+fT4N8Dc2vwb5xnNT7QVGA+xRUVOEHnJoj8jqGWLYRbzrD3bO1oCqfHi0PFLjnqMfgQEQmuEJEJ4b5sh/oKLuoT85X8JbweAQ51zVN1zXM6dz+7RwKKE6hrTP3xwra4qW9T5CQqcmVfQQVu/GA/th85jX7efejkOworXNhp7IAdpo4oM9ij+lIo52kx+r8IigdPEaotHoLFA6f4LTh0u3W6BXkpFjm8OxCiHfyFj1/1FL/uWKFKCVBcUaljksisRAkn4ZCKCBMRDSkSj3XMsmFvQQX2FVbIkSw1j8kds+Ts7w6LCQcKK1Dsqh6+XOHxQURjiq+XwcfRMpec5CxElarxdPAcGmxU8Hwa/Htgbg3+jUukVONOzRpCcUWzrlPM8HB5KcJFf/xY7JJzHdRMY5FfUonT4r5b/XaMSq8v5LKFcFETIrdCTXFeCBgunz/qUW1HfcSVLJsJzRwWVS4VUoKv3WxAmwz/PK/HI8VsRJt0q/xsotcj22ZCizSrKq9RscT80S1HsfV4Wa17RZfsFDw3rgMubJ0uB4PEctQ7ckUos//vzffRafdSDPTsgUOqgAESKgxWWWB5PusG7LO0R0GlN+TDbixGBsoGIl+CQ7SDv/AFvuqJQRiIhhE5X0TSQpv5fDQM18TXhz7PURMBiitq8ob+bFGbcJJu9S+pEV8PRHSjmKjFfVzMCYH54GBRJV787wl8dqT4nEgiktWKBIC39m+Gztl2ebmPeBCvuW5aPGiLOa3m7/4lSJLYeKjaIZIN1hRohAhzvEyEg1d/IxA76ZXUWIsuQsx/FGKOypPjNdQSqcCHEiHqBB+xLJHi0mJ13XcorqjLH+GsCRX9Ie5D4v5Zc0mM+D2Q2yq4vnBLX8LlpQgX/eGuWtIZaamMFqh2yLQhvcbLcThRINzLtNhhtW2GDa/sOi3vFFRS4wOAmMt+ObgFRrbKgLgvBw4RySii/WN79dMCVb+N4T4eaKcHkS0VU6D/OUavHoQsTKh1OZt4vvviaCme+fY4tp4oPadX9GviwO2DWuDSTjkQAmasR73FFdHQgdd/A+v/3kSKt6TawHbBgpM9roVzwI3wpLWAaCTwMCqyXwtVWnwhLKjwyg+jYu38weLKWjeTWDsTKB88GMVNJ+DUwBe74DXxwevgAw92DrMJImdMmsUIRsPU1ws8ryEJUFxpSLr6rluLwol4lhT3cvFPuIlaCCFC4Pi+oAKny92yKNIqzYa2mTbkpZjleUCpQ8xZNaNZxAuEeLmoGQ4u1t7XFG1EmVBijshkf8YpbD9vafCcGWx/8PwZ/LuSc6lSvGrWEypXjSgTyxKpwNLi4LpjWSIVPM8H18ElUvXzOsWV+nGreVY0iU+Dzwm19EX8PVyC0VDRH3I0h7hP1VCR/Tmtakd5xLP0RRlKsdXSItUiC/M1vz63SLPIm27U/D0g5NfMp9Upy44Ma+0XrVD5uMKJAuFepgPlDxRVyBuFvHugEIVVO7dk2cyY0ysPs7rnoUWqtdGXuMZGn6VJQN0ExL1P7BpU7vbKz5Bi/IuNCnJTLHLEVH10r3qLK76iIyh94zZ4Dn2OWp/1xC+2dMCeDZj8SWsDD5jetBZw2XLgM5jkJE5y5l6zHZXpreE1O+T/LnJ5IBTtY8YmOG3IgAdGOUGU6HiJZMHXlbk467Up4q3gdfCBBzsj/Gvj5S+iQWvcA7tIBO8cwSS9iriBlcRIgOJKjMCSpLhehZNY3CdECzGPiDEiHnr9OUq0cQQnNwxYHAhjrynahHvBCRWZIx4cjpW5akWRyjsvVXiqJVBMliVSwfN88NURyxKp4MjY4DqScRepZBFXlEp8Gm7pSzSJT4OvtVBLX8TftZRgNHiJZ3DfwkV/iJ07moulMDWWioRbfhAQ5kOJvKHmh3DlQ0XyKT2ziPu6SOIuIlfELkJiO1iRk1IILOlWkS5BK7OZ0mRYHwk0LAExhwkxJd3mz/0az1FvccV7YhfK3volPEe+Dd1+uMWDRjMg/gl63JXEzcJkAQxG+auf+MonPty5YYYXRkgwVCWIkuCFAU7JDK9UveNFtqYos2TBJZnk9ZSiniKvBQcMTVEKezUbjxrycMYoRJvzCrRYznTY2Bzlhuplg08M3FiDlyWFStIbHA3DJL3xXJ48NxwBiivJd21QOIne5xwf1VnVlZQxuDSXSIW+zkK9WAVHxgafFcsuUkoskWqsCFuRS+OV/52C2OBAvAyKj1HTuuRgXLusWjtgRT964y8ZS+LTcEtfGjrxaSghNf6eN1wNoZa+iNZEviuxbLPm0TFElEdg6UuqpXr+DEPVsoGa7zPhoj/ER1F5KUyN9x81Lz+oj2fERwJByhjni1592uY5JJBsBMRzY6bVBIfVFLeIWW9xxXf2oD9yJf/rMPzrysGrrNu8BrMcDSNaDXzhE0KMC2b4any3PCfaBN2ZZQFHLlv9pv+jIRdnjJmyyBM4nLDhsLGZnLQ3+AiINjD4VS9xP/SabDhqaSGLNkzSq6zPk7k2vjzqy/sUTpT1J8eHsjwj1cYlUvGxVmKJVGPsIiUSQP9m0w/46HCRvE2tz+ffkUssm5g/oDl+1qepnGgz1BEu8amoU3ytF8vrgo9wiU9jWfoi6gsVzRFu6YuaE5+GYhousakc5ZFqgbXGtu7hlr6IZSd5DrO8mUTwEWrpi/i7HB0Y4iOvaC/UlvaBDSziGzX6PttwYidM+z8EivIBnxfI7QRvl0mQsttXfZzWd//ZOxJoDAKqEFfgdcviimv3+4CnshYHX5Me8DXtBVgcgKcChsJ8wF1erZyx5AgMzgJAqr5zQ2NADddmcPRMoIzPEBBiqs8o9RFtjEaTHLYuFHePyY4jpmaoNNqrtuz054s5aWqCUksm8lJTIJJaiS2qs1JTUZHWBh2b5Mj/zSS9arpqGt4Wvjw2PGOlWqBwohTJGOopPwvJ4oDBEj4SMYbaWLQRCHCJVHzQG3oXKZHz57uqiJWalorlUhc0S4OIQRZLusWy8OAjXOLTcNEc4RKf6nnpS7jEp+GWvoRLbBr4veZeK7EulYnvauTZ0RIw7X4bpq1/h+HMPhh8bjnrgmS2QsrrBvfI30BqOZACS7QwWY4EYiCgDnFFLNv5fgOcGx+F5/gOv7padUjZHeEecz+kFgMglvwYxCcAr7hJ1NhXTdw4gs4LnC9uKqgsrobE4DwLQ+mJWkKO4ewBoLKkRtkCGMuOA15XDFgTWzRW0UZE5QTCIIUQYzIa4TNaYDWbZGEmsFTpqDEPRaZMmE0W+SuSvH2Z2Q5nWmukpabLoo34siTCMs1ZrWF05ALGoJBOSwpM2W1hsKYmFghbi4kAxZWYcDVYYQonDYY29ordTph2rYVp5xswlB73LzN15MLbawa8XScBKdmx18kzdEeAS6Tid6lYIiX0EsEy3I62gUgJIZjUzBcUvwUNU0OsiU9DLX0RloVKfBrr0pdwiU/1tvSlYTypklrLz/jnokjvIsXHYHCegcHnATxOmHb/C8ZTuwHx38GH0QJv2+HwtR4iCy2SI6f6s3vg/SunE2DLUAkAmkEC2iGgGnFF8lTAV/gjPD98Ac+pfaiodMLTtBd8QlTJag+Y65l0VtyIaoouIrrFK2421QUag1y2hmgjyoobU40ZPWlEG4NI1WeQ09rIXysMfiHGaPRnPQ6IMQajxa+AVwvAMcJg9ue/CT4MGS1hkIUYf4JiuVqLPaQQY8xsRdGmge8nFFcaGDAACicNz1jJFkzfLIX523/AUPjD+QdTowmSLROeMb/zCywikpIHCTQQgWRaIlVXAtuGWBge69KXcIlPwy19iTWaI9TSF3FpJSLxaQNdwpqvVnKXw1CUD0ONSPlqHSsvkEUPg7d21P25csVHYSg/Gz6y3u2EsbiOdsR7TIh3kWq2nPvILBJO+mBwl9UWVgInmKyQLCmAyVYlrIRYj2W21np+F6dLZjukzLZyRGetI72F/CGi2ofWqkK+nI4hxRrJngWkt6z/e57mrzR2QG8EVCOuyGAlHyR3BTzuChRVeOAyWuVIiZov56pwAkWb+rtBTjhs8i+qrjrElxiYat/IDYGkxfUUbUT1prxOMNqrq+8GRzaM6S1gqCHamfI6w1CjbP07qo0zKa7E5ycKJ7HzMxQfAcrPxLyMU0QXGmpEItbZutsJQ9GPtZaShj3P64bp+DYYSo6GjIaUcjrBl9sl9INljUol+WEyvU4TAwWklGxIac2jf8gUD7lZ7Sj0RE2YBdW4ROpomVvetlLsbhLqCE6AGm7Xl3BLX8IlPo116Uu4xKdiubWWdhFT+whImKAhkruK+cRVPbK9Gh85Ut5V6+Nq9TLiY6075E6n58rJ0fZeGMKFZolIfHnZTo2Pu/E4K9xGIOcmG6naM3hMTYnndfF+VuPDqfwaJ3Z1rfF8f65u+Rm/dsJiWYiRP87WFnh8QqxJqf4x9lwXwsyvkeZRKa0FkJrH5VAxOZyFYyWgLnGlynqR1VrsyS7WwCbd0UiijdhCs9Lrg9g601Z0EGZ3qfzfHq8kh+ymeorQ1HcWNohJRKVHCNFGWGoQN/Tg5Ur+H2GQJ4HqN3ODrOLXWFGc4hdiakZP6UG0kcrPwp2/Fb7iIzDYM2Fu3hMmkeisvpFiKr006mtWYwonrXyn0NxQjOYpJthNBoikgWIrxVy7GRk2k5wfKccutpAU+ZTEtooiIaAB5oKDsLhL5Ad+kUgwkBA7IoNYBYiqykSeqzq/2oVqWEQOSuKfGD0jvg7G+gAqynvd/iWl0Rx1PeiKB0oRqRfiwbJm9WJ9ezTlzp0nHjzFfalGMvSwZp8TpaPf6i/Sw2rIduSvlG0Aa/SROuG+UIbrB79cRnNhqrtMPEuktp0qwxNfH8P3BRW1OjmiVTrm92+O9pn+6OVw+V/CLX0JV17dNBNrXVIKGgJxfeaTxLqm/q3VJa7Ik2/080b9DYnzzBC7wgZqDDu/RppH5ef+mlH2/hp92Z0ghfoYcu6jh7VWZ6T0VlxWFaeL9Xg6xRU9ejXky0zk5VFen3jPkSCy3Rtlpd5XtVuS/4XECB/MkgcFFW4cL3XJSeWOlrmAM/vhcxbJWfkrvJK8haJ44crznoZNqi7EdPIdQYZUPRFxtlSCFpLKRZtzqnqN5U0aF23cuz9AxRcvwnt6HyTx8in6abbBNngObAOuhjGtiepHh6/8DHzFx0Mmwo5kvPfMfhQWFaDc40Wpy4sSlw9Oj08WdUXCwzNVYqOc5NAnwS1JsHgq0Mp7AmavU97iXYwB8f91HeIabymu8Rrjoa7zzPDAAq9fHAGqRBLxldS/HM+fL0k8HtV4QKrPA2OsAsS5pxtP3aHKdXVUbX+v66G0rr+rrT817YnwsBrKdJHrDLJwXTONZYSOhvtCGe6UCF8uQ9oUKSw9XBsRHpBDt5ESs6jEr6L1u/jFR51/7TmKnds+RtbZncjxFeKEMQdlrUZg3KAhGNgqByIyRU8HBQ09eTP6vkhmG6SMNpAsEXIROkQEYzP/kp0wh5TRElKKyJVyfnl99aKSnHPF9OOXIaM2Pb2ugK/lYP/qgKDDUJW3pVaeljCbiYhTxTO/2nNTRuWhMPOW15WrmQAAIABJREFUFGl+klMiiGicGJZV2bPhCxehymVVUblK7YUorqjdQyqzL/jrlIgwErs7SZIP4t/FO4f8sil5YZK8OFBYjuJKr7y1otgW0eOuxImSCogoGY8POFhcAafLn47XUOMTdmfvj8jwlVXrvV+IOVPrJbWldBq5viJ58+vAYZcq0U46CQcirINtbLaNKNr4RMTK7n/De2pvVUjreRjGtKawDZ8HY0ZzSBXFIZdGRELnEWJNRfXE0HWidjvhKzwc/dKNqgolsQ45RP6kutqTPC74fF5ZTBTXrIjOEjfD4P+vKZwYIcECD4xRCCrB7ZvglUWSmtd4XTby7w1LQERLiCU4Us0HWMkLY+EhGFylIQ2Qz0ttDvGQHHwYC0SIeYzXfcN2Ub+1RwhLD/syEqOAI4tJUUYonWszwlfRUHZJkR6yw71U6XCpmdhkwLXxT3Dv2wSTuwzinumBCT6LA7aRd8DUa6oiiTUpaOj3lhCpZ4kTNAApt3Pka1W+d9UhVov8XmGWyZzrZ6SX+qpCxtO7Ydq6FKYDG85v1mG2w9P3Gnj7Xwspo1VtUUDkdZET4Fb/cBR2MxHRVpjclOJP/iXAp2s/RwqxpugwDK7qH1xl0ysKYCgRH81qbySihZ1h6xxlgbkoRIQql1XVSU8TBSiuaMJN2jQykJBPvIu6fD5ZfAle7y2iAsQLbLnHh/ziSvn/j5a6ZPHF5HPhUKFTjoQRa7FPlLvh9XohvuaLl9zgwyyJ38XL6/nDAJ/8QisiboIPsdRCFmKCtuy2w4W2vhNIlaqHJAvRprWxFHajT44aEInlrL5KZFQcg8XrVK9TohFtfB5ILpHsLMTW5WJXLnum/4tIrEswBJUqwS0mQFWRE/VqL6aGWDgWAmEFiLoqyahKahdqfXWEc0WOEinW3QksKZCy2gKRvgSGavPcA07tL06mna/DtG2Ff1e5ajcbO9xjfg9f+wv9D8jBR1XEX11ozv1d7P5Qciz6negiPYyGa7SkKpFiqHEe4hyDpxxG8TAcKYFj1B1kwToJRHjIDneuLpaa1YgiMh7/L4wHN8Eg8jDVmN/FC6C3+xQ5iaah5IR/KUeYQ+RJMsqJQ2vsjhIon6gcGqK9+kQQ1nnBaKdAsgoakJeChsgr0hiu87lhcBYBZadgKDgkb+Ih5+jKaOWfZ2sul28IG6vyzdTe5iuQz6Z2nhlDpOS9YXaGFXOWIcwHunA7xMrdDTNH6mYu5LKqhriqI9Yp5iHDj1uQ4i6CPT0v7nQLkRK+G6RA1swoupnUOVei4KO3IiJ6wO3zyVEEwvdyRAxwbtmFSHInIl3EJXSk1IUzTrccYXCgsALFsvjixfEyN4SYI5Yq+RPjhaYkIg9EVE11IUaCVRZtqt/khQBjNfjLio8NYvmFEG2MPo/8/8FHT/NZdLWVwW6Q0NRhlvNhZBg9aOM7gRRUyNtYp1tNcg4Mb/ERSGVnqiIu/LVIHhG5EUPSzbgvgrrW29b197gN0E0FySpARHSgyQI5lDbWQ0SRxLL8RNQvyse6bKUOu0TSXOPud2D6/gMYT+6Uo1uknA7w9pgGX6exEAnz4l6vLj9AiiSGdS8tq7pLVCVXjD7poSHm3Db+/DTR2xThy2S4F2DnWb9o5Yk+qlAkMkZl9FFBuvi6GevYaczysS41qxFFZHBXhBcjxDboVrGEwiB/UY+YOyl4t5TG5NFIbVPQaCTwam9W/njlkm/rhljzgKm9bwH7In2gC7NDrPz4EHaOjDAXRvgwwmVVtZ/71LCsSjKHX+arZM43047VMG1/VRb6DOJd02SGMSULtgGzYO03s17pFiiuaOUmpGE7Q0W+CPFF/H4uMkZEw7jPR8MIsUWILyJB7zEhzlR4Ueb24scSlxwto8RhM3hhM/iqcmOIpHsiJ4YEi+QXbcRuSKYqgaaVA8izGZBuMaFDlg2pFhNybUa0dBhgNwFds1OQafOvo/UV/QhfWfWQSsnthLfgMFAjnDI20SayeFLX1pixMjOkZMHlaAaPwSonqpaTJfskecmY0NKEv0LtFHHUmIfThkw5BimWY5+pFUpQPQGn2NWhqUMkgDWiRapFTg6bZ7cgXSSHtZqQm5EOc257RSMg9CxAxOIPTZZ1lfmXBnkqIAlh1WyVt2L272CngUSAiYIe9stkGAMiPOiGM9kgJ3qP4V4d7utmuAYifPUMa1O43AThTogQ6h7ulKRZalZnHiN1i/2+LBFxF2FXMEtVUugI27dHs1OYJLarjbTTSQKXnKgqQiNR9zoNt8NdIRV0XqQPI0ovqzqzDwi1Q2J9l1XpYflyfZZVRVrmW5/dqkIl+i89CdO+dTAWHKy+BbrBCGN6M6RethiWjiNj3qmK4oqCY5dVxUcgOBpG5InxSEHii8+fuFcIMmJZkliGdKzMJb/0B6JhRII9kSdGvPTLy5KcIjIm2i/MkW0XL/mBHVysJv8uLyI5qfhdPBvZTEb5v1PMBrRLMyLVKCEvxSzvFiN2humWZUOG2YcUkwFii8pUa5VSLF5y5PD/IDtFv0NsJej54XNUfPosvGcP1jJW7K5kHXAVTC37+XdaCjoMlhQYs9vBIH9JPH+c21Wn3C0v7RLMDhZVyiKW2AGiSHwMlxOv+TOPVAUnnUsIG/jvmsa4YYInihBbwax11W46nbLssFltaJZmR47djCYOM1qkWmE3G2Xu4n9mU3CS2KoEsSajv7+xRk7Ed6nybJUT4EOpyh2khHn1WZYY5iE6rBgTKdQ93EkxLjULm98gXP2JWGoWTbLLOsWV2h1QjaAhTKtr3jAYIMllIoiyYgcTeaewCGVEhF645JlKjAPWoVsCnMc06tpQO8jKXannsqpwc0o9l1WFiyrV+7KqkIn+RWSlWFIdMt2CEY4JD8I24Cp/2oUYDoorMcBiUfUQCE7SG8gDEyy+BC9L2l+1FEnsLJNfUimLL4FoGFHPweJKOU+MEkfwFpJCFAgWX8TfRHSMVewkYzCgdboFeSkWedlR1xy7vCzJYTbJ21emWYxonW5DE4dFFhfk27KrHFv+/RKa7Pg7siqr55XY3/YydBi/ELnNOsgPg9W2Iy7zoMBtwKFiN8rcPnxfWIGiSq+8rCuwpEuOLhJ5dqqiUuQdd6Je+lCbnMh10ybdJi+t6phlk5dXCaFJFk5SzGiRJoQTk8zHvx2xEKf8u+uIf4KFKyX8wjqSiwAfSpPL35rubaxRRBEe0MOKRLEuNYuQ7DLQhvHQJzB//ZKc4LLm4WvaE57hd0DK7Vr9TxQ0NH2p0vjEEuA8lljemmut3suqwkWV1nNZ1dn9MIRaAqyF3arq+EhgHzEf9mFzYUxvHtPlQXElJlwsrEUC8STpFeLDgaJKlFRWJeltgGgYwVSOfBEbXcAAi4jQEIKDEBmqoja6ZNtgMRqx69hJ5BXvwXD3fyF2YnIarNhm6oJd9h5o17INClxAqctH4USLFyptVowAH0oVQ8mKSCA0AVcZzFuWwLR9JQxiZ5GqQ8ruCM/QW+HtMlGR3YKInwSSlQDnsWT1vAr7HWlZlRxZU/sDtTZ2q4q8fNUx9h7YBs+GwZETk1MUE1dcbg/OlLvkvAw8SECLBMIl6Q1EcYjIDnn7akg4WuLG2UqxPbWEQ8UulASWIpV75DFwXESLVIZP0hsrHxEJIkKPRbSJSfLAIVXKW1+KjDEVsKLSICJcjHK0SbjlOtG0aTOKiBqrvLypY6Y/4qS5wyxHnOSliH/3L9VhxEk0NFmmsQjwobSxyLPdZCJgqCiC8dQuGMpO+terW+zwZXeGL7MVYHYwz1EyXQzsq+IEOI8pjpQVaoFAIP9areh5/7KqkAnSA0t+Q0XcR9itynz4U9i+WwljydFaZAxmO1KveArW7hP9y0hjOBQTV8rKnThVWkFxJQb4LKpdAoEkvaIHrqolNcF5YoToIsQYsQTpSKlbTsJb6PLipFOILxJOlHtwttKLMo+Eo2VuOD1154apKz1gXX8XtrZNt8hLjlo4TMi2mdEq1Ywcmwm5KSY0c1hgNwULJ/7lSxaxsYtI7htY5qRdt9FyEiABEiABJQmIrWMDecPELkFiu3PmwFKSMOsiARIgARJQmoDkk/OtpOxYiZSdr8IoPhJUHUJYsfabAfuFC2DKaRfzTpOKiSturxcFTo/8osmDBEjATyCQB0YMtPORL/7EvOK/RXJesflRNEl6hQjj37I69Bhr7rAgJ8WMNulW5KaISBMLxG9iF6O2GWKHI2PVkiMDLCIhb5VYIoJi5H83+JPz8iABrRPgFz+te5D2a42A0rvVaa3/tJcElCbAeUxpoqyPBGoTMLhKYDr1PxiPfgur8xSsqVkwt+gNc8t+MKY1jXmnINGCYuKK+FJfWOmptjuL/DJnNMovbKUukUBTkrdUFfklxDucWD4RSKAZ3N1wZWL9nRcRCWiJQF1JevecdeKRLUex+6yzVrfEUp3fD2uNEa3SkWIW+VsMcqJcOTmsEfI4rMqLqyUktJUE6kWAD6X1wsaTSKDeBCiu1BsdTySBkAQ4j/HCIIEEERBLh9wVyDD5kGKzwmixV+1EWr8vzg0mrogXvDSrSX7BE0rKWacHVpPYqta/Za2s7ECSl0uUuXznvsaLHA+hygR2Wal5brjfg+tMkGvYDAk0KAGR+2Xl7tN4cfsJeevkwCGElcs752Be/2ZyhEr9bgUNajorJ4GEEuBDaUJxszESiPiljnhIgARiJ8B5LHZmPIME6ktAjLdMqwkOq0lOiRDPobi4IpZBOCxGOXeDqeQ7vLr2LLpf2Bed22XBYXTh1GersOydLThY3Ayjr78elwxsD4NPRLz45PPSLJ5aZcYPao9cawWOf1L93HC/B9cZDxyeSwJqIyAiwPYXVeC/p8pxuNglL//pkm1Hz9wUNBHbOjM8RW0uoz2NQIAPpY0AnU0mNQFGriS1+9n5BiDAeawBoLJKEghDQNXiiogsSbdKKDvwEf755of4T34PzLllCoZ2b4KU4xvx7Nun0alvT/RIzcd7nxhwwYQhsvDicnmRbjMh5dTHIcv0S92GF0OcG+73QJ3h8lPw6iIBrRIQ13SFRyypk2QxRSyzE7v3xCm0ahUH7SaBWgT4UMqLggQSS4DiSmJ5szX9E+A8pn8fs4fqIaBqcUUsA0q3unH24DGUle3Ea//2YviUERjcowkqt76ENwuHYMSA3uiceQqfPL8e0qgR6NatHYweLzJsJlRuezlkmQ6V67GxqPa54X4P1ClywfAgAb0R4KSrN4+yP0oS4PhQkibrIoG6CVBcqZsRS5BALAQ4j8VCi2VJID4CGhBXjIDXBxR/jRdWnEa/CT+RxZXyL5/DB9IYDO3VA+3TC/DlcytwZsB49OnXFTZ4kWkzofzr50OW6ezZiG8stc8N93ugToor8V1sPFudBDjpqtMvtEodBDg+1OEHWpE8BCiuJI+v2dPEEOA8lhjObIUEBAFViysiCYzZCFiNRliLv8Lz/zhVTVx53zMGw3r3QIdMIa68ibLho9C7Vyc4JB9EYs6Sr5YgVJl2znX40lf73HC/d+/REWavFxRXOGj0SICTrh69yj4pRYDjQymSrIcEoiNAcSU6TixFAtES4DwWLSmWI4H4CahaXBHbLYscu2lWMxwl58WVgd3zYDm4Fk9ssGLY2OEYkrUPryw/gm4ThmFgj2awAXLOCN/BN7F4fe0y/e2b8VyIc8P93r1LHjxBuxDFj501kIB6CHDSVY8vaIn6CHB8qM8ntEjfBCiu6Nu/7F3iCXAeSzxztpi8BFQtrogkm+LIEOJK6XlxpW/XPKR6z+J/H7yK1Ru+w/GybAy4/DpMHdUDrbw7z+0q1LudhL3vhyhjL8TOKH+fMrIHHBYJlR5f8l4l7LmuCXDS1bV72bk4CXB8xAmQp5NAjAQorsQIjMVJoA4CnMd4iZBA4ghoR1wxVaK42AtbagqcPgl2swHmymIUFpfD5TMjLTsbqXYLzFIFiqrK2SxGeMsLURBUxmwxw2qUgIrq50b6vdzNJUGJuyTZUqIJcNJNNHG2pyUCHB9a8hZt1QMBiit68CL7oCYCnMfU5A3aoncCmhBXRP4Um8kgLxESR6nbB7FxT4r43WyUf6/0eiFJkLeTDZQTy4pE3haL6XyZCo8kl5PrDDo30u9enwTuE6T3oZC8/eOkm7y+Z8/rJsDxUTcjliABJQlQXFGSJusiAX+CTXEYRM4EHiRAAg1KQBPiirgXBN8OxD1C3CbE737ZBPBVyR/Vyoky8j/ny1TdX2qdW9fvDeoFVk4CjUiAk24jwmfTqifA8aF6F9FAnRGguKIzh7I7jU6A81iju4AGJBEBTYgrSeQPdpUEEk6Ak27CkbNBDRHg+NCQs2iqLghQXNGFG9kJFRHgPKYiZ9AU3ROguKJ7F7ODJBCZACddXiEkEJ4AxwevDhJILAGKK4nlzdb0T4DzmP59zB6qhwDFFfX4gpaQQKMQ4KTbKNjZqEYIcHxoxFE0UzcEKK7oxpXsiEoIcB5TiSNoRlIQoLiSFG5mJ0mAX+Z5DZBAfQjwobQ+1HgOCdSfAMWV+rPjmSQQigDnMV4XJJA4AhRXEseaLZGAKglw0lWlW2iUSghwfKjEETQjaQhQXEkaV7OjCSLAeSxBoNkMCcC/O1em1QSH1STvWhzPEWk+NEiBkR1FCx6fhMJKD1xeboAcBS4WIYG4CHDSjQsfT9Y5AY4PnTuY3VMdAYorqnMJDdI4Ac5jGncgzdcUAYormnIXjSUB5Qlw0lWeKWvUDwGOD/34kj3RBgGKK9rwE63UDgHOY9rxFS3VPgGKK9r3IXtAAnER4KQbFz6erHMCHB86dzC7pzoCFFdU5xIapHECnMc07kCarykCFFc05S4aSwLKE+CkqzxT1qgfAhwf+vEle6INAhRXtOEnWqkdApzHtOMrWqp9AhRXtO9D9oAE4iLASTcufDxZ5wQ4PnTuYHZPdQQorqjOJTRI4wQ4j2ncgTRfUwQormjKXTSWBJQnwElXeaasUT8EOD7040v2RBsEKK5ow0+0UjsEOI9px1e0VPsEKK5o34fsAQnERYCTblz4eLLOCXB86NzB7J7qCFBcUZ1LaJDGCXAe07gDab6mCFBc0ZS7aCwJKE+Ak67yTFmjfghwfOjHl+yJNghQXNGGn2ildghwHtOOr2ip9glQXNG+D9kDEoiLACfduPDxZJ0T4PjQuYPZPdURoLiiOpfQII0T4DymcQfSfE0RoLiiKXfRWBJQngAnXeWZskb9EOD40I8v2RNtEKC4og0/0UrtEOA8ph1f0VLtE6C4on0fsgckEBcBTrpx4ePJOifA8aFzB7N7qiNAcUV1LqFBGifAeUzjDqT5miJAcUVT7qKxJKA8AU66yjNljfohwPGhH1+yJ9ogQHFFG36ildohwHlMO76ipdonQHFF+z5kD0ggLgKcdOPCx5N1ToDjQ+cOZvdUR4DiiupcQoM0ToDzmMYdSPM1RYDiiqbcRWNJQHkCnHSVZ8oa9UOA40M/vmRPtEGA4oo2/EQrtUOA85h2fEVLtU+A4or2fcgekEBcBDjpxoWPJ+ucAMeHzh3M7qmOAMUV1bmEBmmcAOcxjTuQ5muKAMUVTbmLxpKA8gQ46SrPlDXqhwDHh358yZ5ogwDFFW34iVZqhwDnMe34ipZqnwDFFe37kD0ggbgIcNKNCx9P1jkBjg+dO5jdUx0BiiuqcwkN0jgBzmMadyDN1xQBiiuacheNJQHlCXDSVZ4pa9QPAY4P/fiSPdEGAYor2vATrdQOAc5j2vEVLdU+AYor2vche0ACcRHgpBsXPp6scwIcHzp3MLunOgIUV1TnEhqkcQKcxzTuQJqvKQIUVzTlLhpLAsoT4KSrPFPWqB8CHB/68SV7og0CFFe04SdaqR0CnMe04ytaqn0CFFe070P2gATiIsBJNy58PFnnBDg+dO5gdk91BCiuqM4lNEjjBDiPadyBNF9TBCiuaMpdNJYElCfASVd5pqxRPwQ4PvTjS/ZEGwQormjDT7RSOwQ4j2nHV7RU+wQormjfh+wBCcRFgJNuXPh4ss4JcHzo3MHsnuoIUFxRnUtokMYJcB7TuANpvqYIUFzRlLtoLAkoT4CTrvJMWaN+CHB86MeX7Ik2CFBc0YafaKV2CHAe046vaKn2CVBc0b4P2QMSiIsAJ9248PFknRPg+NC5g9k91RGguKI6l9AgjRPgPKZxB9J8TRGguKIpd9FYElCeACdd5ZmyRv0Q4PjQjy/ZE20QoLiiDT/RSu0Q4DymHV/RUu0ToLiifR+yByQQFwFOunHh48k6J8DxoXMHs3uqI0BxRXUuoUEaJ8B5TOMOpPmaIkBxRVPuorEkoDwBTrrKM2WN+iHA8aEfX7In2iBAcUUbfqKV2iHAeUw7vqKl2idAcUX7PmQPSCAuApx048LHk3VOgOND5w5m91RHgOKK6lxCgzROgPOYxh1I8zVFgOKKptxFY0lAeQKcdJVnyhr1Q4DjQz++ZE+0QYDiijb8RCu1Q4DzmHZ8RUu1T4DiivZ9yB6QQFwEOOnGhY8n65wAx4fOHczuqY4AxRXVuYQGaZwA5zGNO5Dma4oAxRVNuYvGkoDyBDjpKs+UNeqHAMeHfnzJnmiDAMUVbfiJVmqHAOcx7fiKlmqfAMUV7fuQPSCBuAhw0o0LH0/WOQGOD507mN1THQGKK6pzCQ3SOAHOYxp3IM3XFAGKK5pyF40lAeUJcNJVnilr1A8Bjg/9+JI90QYBiiva8BOt1A4BzmPa8RUt1T4Biiva9yF7QAJxEeCk+//Zuw+oKK79geNfOrv0pmIBVFBUULGgoCCKgg17bzExJiYaU/5JXmJ8qSZ5aaYYaxJjF0vU2HsvsffYsSA2eu/wP0tR1F2kKiu/Peedk7fO3Ln3c393ZvjtnTul4pOdn3MBGR/PeQdL8yqcgCRXKlyXSIW0XECuY1regVJ9rRKQ5IpWdZdUVgTKXkAuumVvKiU+PwIyPp6fvpSWaIeAJFe0o5+kltojINcx7ekrqan2C0hyRfv7UFogAqUSkItuqfhk5+dcQMbHc97B0rwKJyDJlQrXJVIhLReQ65iWd6BUX6sEJLmiVd0llRWBsheQi27Zm0qJz4+AjI/npy+lJdohIMkV7egnqaX2CMh1THv6Smqq/QKSXNH+PpQWiECpBOSiWyo+2fk5F5Dx8Zx3sDSvwglIcqXCdYlUSMsF5Dqm5R0o1dcqAUmuaFV3SWVFoOwF5KJb9qZS4vMjIOPj+elLaYl2CEhyRTv6SWqpPQJyHdOevpKaar+AJFe0vw+lBSJQKgG56JaKT3Z+zgVkfDznHSzNq3ACklypcF0iFdJyAbmOaXkHSvW1SqBCJld27NzJ6rVriYiI1CpMqawIaKdAdl61dbSz+lJrEShXARkf5corhYvAYwKqMSfXIwkMESg7AbmOlZ2llCQCTxLIplGDhgwdMphatWo9aeNC/72wHxt0svPTpkU4REJCAvHx8WRkZhZha9lEBERABERABERABERABERABERABERABJ6tgLGREZaWlhgYGJSqImWWXClVLWRnERABERABERABERABERABERABERABEdBSAUmuaGnHSbVFQAREQAREQAREQAREQAREQAREQAQqhoAkVypGP0gtREAEREAEREAEREAEREAEREAEREAEtFRAkita2nFSbREQAREQAREQAREQAREQAREQAREQgYohIMmVitEPUgutFIjl7NJZBO+OwXXYS3RpURdr/UcaErqVRaE1aOVal7rWhg/+UdP3RXEo1r6xnF+3hKVbj3E9wYQG3YcxqL07Nc0zub0nmDlrDnI1rip+L7xA5+ZO3K9i7CkWrYrCtW1j3OpaY0gq51f8wuKd/3IjHrDvyMujutAy59/kIwIVXUDGQUXvIalfBRTIv9aYXOVgYu3Hr2NqqyxjrQL2pFRJGwTk3k4beknqqE0CxRpTZdcwSa6UnaWUVOkErrP216OYuNenUUsXbBSG6D36JsqQlUwLcaJ9k4Y0sDN6IKTp+6IYpicQk26A0sgQw8cO+HABqeeXMf+CJQ3r1MXBMIydf93Aoacfza0v8OfqCOo2bkgDk1DW79GhZaAnTZzNSb68nb9WbmF3aANGvBZEmwZ2GHGDdZ9vJqO1O/Ub1sBU3xQrazOUhnry8s2i9Jls80wFZBw8U345uLYK5F9rwtbx+/Xaj1/H1LRLxpq2drbU+5kLyL3dM+8CqcBzJlCMMVWWLZfkSllqSlmVSCCWU4t+Yfba09yz787rr/tgcX4LK7ce42ayPT6DBtKllQu2t1cz7Z844s6f43ZEBvb+gxjq35haUevUfx+/m/k7L3H2WCjOPfrgGnucHbuPci3ehKZ9R9LPpyH2UTvyZsPYkX5gRc6slJvJ1jTrP4xeXvWpptS73w/ZqbHEpBtiYmyMoW4Y66fuxcLfm9rJm9gc40kbDzecLcLZM2Mr2b5taOpmT1rILRITz7J0YybeQW1oqUquJB5l1v/WczkyjDhMadTjhdy6mDw4ViXqfGlqSQRUvyAci+DOiZNcv2uIV39/9M7s5Z9z4Tj1eJl+Po4k7l3M4k2Px3v+mKjlqs/VkEgi7yXl1MC+48uM6lJfxkFJ+kP2qSQCiVzetEjtuHowHtMfXJsKXoNa2RNfrSM9TE+zKcaF9k1qonNoZd41p8B1TiHXnEoSTJWzmSW9dhnFcmzVHFbtvkCaqzt2qc4E9PCkviOcUfe94TGW58x0lnu7yhlo0uoSC2REqR9r+WPqodmXd9m6KJQarVypW8hYnLfzEteOnScqMZWq/i/wQkBznKyKNldfkisl7knZsXILZJISc5Llv1+milcLGpsdYs1VG1zr1MVJGc6+jbeo28kLN/0DfLs+HY+W7jS2i2HPkvNU6+pPK9Oj/LhB/fffbcygVXN3WlleYv4BcHNzob7OsHD2AAAgAElEQVT5NdZtzcYrwBN3vd3MCnHCy+gsOy4raOTeCFdlGJv/vodrz3Y0b1gd5WOdE8WppYs5auyBb9vmWF76gy3Z7WndqAFOZtEcnDafSI8AWjavj7VOJsQdYeb8CJoEtqKFKrkSsorPVibS2KspTS1vsyX4Ni79O+DpXgOTyh0I0vqiCoSs5OOViTTxakqj5P3MP6aklW9zGmcfZu5lR3rVjWTXRQNcGz4e759tyB0Tni5WZKZlkHj7ICs3hOPSIRBvk0MsOKon46Co/SDbVS6B0M38sj1V7bj6fOU9GjVrRYuayexf/uDadP8aZHKCxXfq08n8Ijvi6+Vcc45GVaX+o9e5etVQyDWncsVVZWptCa9d1eNW8ldIVZrWb0j19H/4Y6M+Hfp0wDXpb1aq+d7baC9/yL1dZYosaWsZCUQd/Z3gQsZUe7Pca1juUwRhrJwWglP7JlQrZCx+sTwWd69mtKxyk3Wbs2kV2Jqm9WyKtBSCJFfKqGOlmMooEHJ/gJqG/Mr0NRe4m6SaIZJBQowVge+Mo1e1f1l8uQZ+zdxxq6rH+aV/cLNee5oqzhEcov77BZdq4t/CDXfbKI7t2sORo/9y49ZNrmR6MXpsL3yM9vJ7iBMeqbu5bOaHd2N36phFsHdaMHEtAmjV3BXbgsnVxMtsWrST2OoNad6qCQ7WShIOT2dDRnu83BpQ20KVXFlJorcvHo2dsdIFog8ybW74g+RKWjwRiaA0UaLQi2Tvr4uJ8wqkVTNXbB9dZ6YyhoK0+ckCISv58XR12rdsjHvSBibuNqVn+1a0MjvDr1t16dDcipTrJ9TG+9SzeWPCXkHavUP8tfYG1q7NaNnUAd0zv7M2xUvGwZN7QLaojALpYRzVcB35+bQt/i2a0dTegAvLHlyb7l+DkjcyXfVYa96Nad3QpWw6ePXx65x3/YevA3LNqYyR9vy2uYTXrlqXl3Kpqi/N3d2oqneeJbNu4OLfDNPLS7ms5nu3vOSK3Ns9v6EkLSsfgWtrpnK2kDGlKbmiLGQsTsu7X21S7SZ/zbhGnfZNaZSzTMKTP5JcebKRbCECGgQeJFccElcw50I1mjZqhIutMbroY2ptjdntdUzaok+7Tm3wrhnH5p82ouvfES/L0/yyVf33i6864dekIY53lrH4mh0NHGtinXScFdsMade3PS3zLsCtsv9hy906+Lfzppn5VYK//Qeb3p3wbl4b8/y1XxLP83fwSYxc3GjS1Bk7U0P0dXXIvLqSyVsN8fL3xtPyMgvmhlE/0IvmDatirGrtI8kVzq9g2W0nWro3op7uKf6cHULtQB9auVVH+eg6MxIvIqBOQLXO0JXc2G6YsJ4Jey3p7duClhb/Mm0zeCqOcYI66uM9b7+6nHwosWKl0Cfl5Gx+OVNDxoFEnQioEUg8tUDjdWTS6gx8uvjRzimRLT/tQBHoR0uzEywIeTBOc9YMy0uutEjfy54oh8evcwXXG5NrjsTh8yZQwmuXQ/hC1sQ2o1PrVjgmbuenpUm0DvKltobvW8u93fMWOdKepyRwd/dPLFcz1vLHlOoatvScGQHtvGiif5jfghNo3t0HTWM0Z7/8+9UqD2a6NJTkylPqUTlMJRZ4kFxpUCeFE6tWsGbvv9xO0aFa8/4M6+VF/aRNTNt9l3snLxIVn41jx370VT23F7NB4/cz8xbArZ+8j6mzVnM8LAOnAG+szqXRdEAHPJRHmRfiRDtXM2J2r2bt/vNEpJni3KEf/QKaUdtaldzJ/dzeNpkfF/3D9WQjjI300aUxA94ZgG8DY65uWMySbae5k2iFR+9h9PRtQHXTvAVqH0muGKaGcjCvffey7WjdfTBd29anmqm+LGhbiUdAsZpecBHn+MeTK+3s77B98w6N8a5a7yF1w6/8vvEsESgxNtJDp/EA3u7pRPw/G2QcFKszZOPKIpB1Y7vG68hv224SceYKMYk6OHbsT7/AZjhFb2BG/iLs8etzF2TPS66orjnx+9Y9fp2rpiR/1RW55lSWyKpE7SzhtcvdMY2jfwWz+dANDFs2RS+0Bl37e+NWM5YDar5vkpdckXu7ShRb0tQyEciMv8zOQsZU+wbGhK5ewubjN9Ft5IxBuDM9hrbD/Qlj8dHHiBo2MOTCon1kt2qCc11TrixaRZRrWxq71SVx92SOmXWihZs71ZXZ6Oio/+VZJ1s1r0U+IiACGgTSSYhJx0BphKEhpMXHEhOfTHoW6CsssLRQYpSdRGxyBmmJyaRngrGlFRZKI/QzE4nR9H3+m4CyU4iOjiUpNQsDM1MM07MxMlNipJtKXM42emQnxeUeM1sPhYVlbtm6DwZ0RkIkUfHJpGXmN8EYC1sLTIz1yUqMISouibQsfUytrDAr+OtjZgoxcRkYmSgwznkjUCap+e3DADNLS0zVvR1JYkUENAkUXLU9K5GIZF1MFcYY66YRkwRK/UwSE+ILjfes+ChiEtPIyL8yGVtga2GMTkq8jAOJPBFQJ5CRrP46EraWGRer4lGrBg4Whg9fm/KvQVmJuW+m000jKcvw4WtOweucvu79JLtccyQMnzuBEl67Us4Hs+SyDY1d6lMj8zB/7Dele2AbXBLXqv2+haOB3Ns9d8EjDXoaArEn57NYzVh7MKZ0yYyPIS4xjWxjY/SyDTEzV5JybhHBhe6neiuraqmHB3/rpebcsBpjaKhLWkwcGUYmKIwNyUqMIFnXFIWxMfo6klx5Gv0uxxABERABERABERCBiiFQ8Nd4u6I8RV4xqi21EAFtEciMOce6BYvZfiqUeKMaePYcSk+vetilX1T7fTV5+6K2dK3Us4IJaBprTxpTJd3vSc2XNVeeJCT/LgIiIAIiIAIiIALPk0DBX+P1ZOGs56lrpS0VRCA7g8SYKOKS0sjUNcqd8WtsgB4avpdhWEE6TqqhdQKaxtqTxlRJ93sCkCRXtC6CpMIiIAIiIAIiIAIiIAIiIAIiIAIiIAIVSUCSKxWpN6QuIiACIiACIiACIiACIiACIiACIiACWicgyRWt6zKpsAiIgAiIgAiIgAiIgAiIgAiIgAiIQEUSKFFy5fr16yQkJFSkdkhdREAEREAEREAEKrCAoaEhtra26OvrU9qXEapec6gq79GP6vv09HQyM++/Iq1EIqpyIiIiSEpKKtH+spMIiIAIiIAIiEDlE3B0dMTU1FRtwzW+ijktLY2srKzKpyUtFgEREAEREAERKJHAvXv3UCqVpU6uqBIfqvuQyMjIh+qRn1ixtrbOOU5JP6rEj66uLnfu3MHOzg4TE5OSFiX7iYAIiIAIiIAIVCIB1Q8/qnsIdR+NyZVK5CNNFQEREAEREAERKAOB0NDQnNkmpZm5okp8qPaPi4tj06ZNhISEoKenl3Mjk5KSgiqx0rlzZ2rVqlWqGqsSNeHh4VSvXh1zc/NSlSU7i4AIiIAIiIAIiIAkVyQGREAEREAEREAEykRAlVxRJUJKk1xRVSQ/waKaQXvkyBFU5apmsqhmmbRo0QJLS8syeyyoZs2aklwpk96XQkRABERABESgcgtIcqVy97+0XgREQAREQATKTECVBFHNCFElWEqz5oqqDNWaKqpZMKr/PnToEImJiTmJFTMzs5w1V1Tf5ydiStqAmJgYJLlSUj3ZTwREQAREQAREoKCAJFckHkRABERABERABMpEQJVcUX1UiY/SJldU5agSLMbGxjmzVlQf1YyYjIyMMjmGqhDVo0eqx4vksaAy6X4pRAREQAREQAQqtYAkVyp190vjRUAEREAERKDsBG7dupUzq6SsPqokjerRoPy3BqnKLuwViMU5rqqc5OTknJkrqtkw8hEBERABERABERCB0ghIcqU0erKvCIiACIiACIjAfQHVoztRUVHEx8eXaZJFdYCySqrkV1Y1C0a1hotqgVzVf8tHBERABERABERABEojIMmV0ujJviIgAiIgAiIgAvcFVAkQ1aM8qv+V5rGgp0GqmhWjSqqo1oeRjwiIgAiIgAiIgAiUVkCSK6UVlP1FQAREQAREQAREQAREQAREQAREQAQqtYAkVyp190vjRUAEREAEREAEREAEREAEREAEREAESisgyZXSCsr+IiACIiACIiACIiACIiACIiACIiAClVpAkiuVuvul8SIgAiIgAiIgAiIgAiIgAiIgAiIgAqUVkORKaQVlfxEQAREQAREQAREQAREQAREQAREQgUotIMmVSt390ngREAEREAEREAEREAEREAEREAEREIHSCkhypbSCsr8IiIAIiIAIiIAIiIAIiIAIiIAIiEClFpDkSqXufmm8CIiACIiACIiACIiACIiACIiACIhAaQUkuVJaQdlfBERABERABERABERABERABERABESgUgtIcqVSd780XgREQAREQAREQAREQAREQAREQAREoLQCklwpraDsLwIiIAIiIAIiIAIiIAIiIAIiIAIiUKkFJLlSqbtfGi8CIiACIiACIiACIiACIiACIiACIlBaAUmulFZQ9hcBERABERABERABERABERABERABEajUApJcqdTdL40XAREQAREQAREQAREQAREQAREQAREorYAkV0orKPuLgAiIgAiIgAiIgAiIgAiIgAiIgAhUagFJrlTq7pfGi4AIiIAIiIAIiIAIiIAIiIAIiIAIlFZAkiulFZT9RUAEREAEREAEREAEREAEREAEREAEKrWAJFcqdfdL40VABERABERABERABESg8giM2RLC3pvxhTZ4RkAd2tYwK7BNKLsmTmZnFX8GDuyAa1Vlzr8lnZnPF5dq0re1Jy3sTcoMMfb4n3y1VUlgz460rWeDYV7J6SGr+WRNNh3bWXJtSRS1+7bGs4U9ao+cdIb5X1yiZs42Sq7OX090Ey/cGjphpV9mVVVb0NRTX3Au6nihB3m98X9paO3xmPH8o+cJu/+tBXW8BzFypD9Napndd1BfcCxnyrqNDxlqcC4Gpbb3azGaWmk3leRKpe16abgIiIAIiIAIiIAIiIAIVC6B7ivOs/laTKGNXtvHlQAnywLbXGHd6AnMOGFC9y8/YIBfPawMIeHIFMaddWJUh3b41DIvM8jMu9v55sM91BwykO5+rljnJEPSOb/4bVZkBdHD35vqZGNooUSp0EdX3ZGzUoi+l4ZBzjY32TIumOQePWjbviG2BmVWVbUFfX7oDY6H7y/0IB97TsHDzvsx43MN+uMd0JzcXFUCZ1dM5bTDIPp1bItLoVmha2wq6zY+ZKjBuRiU2t6vxWhqpd1UkiuVtuul4SIgAiIgAiIgAiIgAiJQuQRKnlyZy2XTJE45dOLV3t60cDIj6dHkSmwIG4LnsGTbRTIc/Rn5Wi+861hyZ/UnnLDuQyuPFtSI38VXU2/TrG87fJvaE7nrK9altadji5Y45ycPMu+y/ZsJ7K01mIHd/Kivyq4kneb3d9dj2rsHnVplsv7r/FkptkTtmsfc5Zs4GmVJgw5DeKWHJ04mIXkzVxqjPDeN6bP3cCWzOS9O+j96u+nyz7JH62mHMmemxj+EGx7nRJQrvUf3I6Bx8WdslCa5Etp2HN16+5Cbq8rk7o5vmHDNjVGdOuBd0xTUGpsQMv+/fJ/fxo8CSdiajfvAvJk9obuYuC6NwI4t8KoexuKCbRzqyt2/b6FwuMv5iye4Hl2D9sNeo5d3HewoMPunYSQrvjhKlrrtVBOZ7hxi/sw/WHdZQbs2DpxIcGVYLy+8nK24P1FIy/u1cp0pStZaSa6UzE32EgEREAEREAEREAEREAER0DKBkidXgknu1IKsG4dIdu9Nx7ZuWJwrOHMlif3T/+CoaUtaeNQm68wyloS7MayHH85hM5kd6UWX1p7UDAtm+rJr1Og6lK4tbbkyczo3Pbrg3bIx1Yx08jQzubv9Gyacqs+IHp3wqWNO/LHpfLLbjn7d/PG2v8LUcWdxGtWBdi5X+HFVFE3cnXGvlc3ZZZvR9Q7CyzWBRW+rtvGjtdtdtrz5Fwkdu9GxpyM3F05lt34LfDzd0T+/Mq+e7Wlhc4Gp46YT3roPnTu0opGDJWbGxZ+xUWbJlfQ77Jn5IX+bDOCFbv64V4nSYNwON/MLrMpvY0d9Vk+4RF2Vj08tzK+sY3RwGn17+eDveI0ZBdtofZk57/7Ojcad6RPYFA7NYVZEM0b374S3rcojz9njLnPHzeCauu2cYtj++TwuVG9OizYOxG/+nl8uePD62MH4N7LlwUQh7e5XLRvqz6S6klx5JuxyUBEQAREQAREQAREQAREQgactUJrkSlqfHrSsEcKi1Ul49OlA06SlvJf/WJDBcb79+QJ1egXSqaUDyju7+enjczQc1QUf+zP8vE1BYPsW2J5cT2h2KGfte9G5XhaHZ5/DMcCTJo2ro8jPrajmbKgeDZp4AbeXutLBy5IL0z7mUNX+dPb3prb+Mabk/9HvdI4fFt2lia8/Ac2roJsQS6bCFGXGaaa9kZcY8Eljz+hg0vr2wqdlEsH/2Y/d4C508nPG7O4efvr4NC4jutHBI5K5b6zGvN9AugU0wjZ/sZdidlJpkit/nr1LjJkCA9WzTgoLajcLYMiA7rSoa4dx+G6Nxu28MtiV38bWySx+K7/t6pIrBdqYdoQp41Zj0qcfQYHuWF5ZwZiVOgzo7Yu/wzWmP5Rc0bCd2XHenXUb357+dG5WDZ0zc3l9pTED+wU8klzR7n4tZhhUys0luVIpu10aLQIiIAIiIAIiIAIiIAKVT6BUyRVVcqKdEzf//pkNBj60Nz3EtDv1GK1acyV9L699/CdnwmJQqmZ7ZKrWPHFk+Df/YVA7HXZ+fAy7/i7EnY3DoVEq++7Wwt/mAn9dr0KgtwceDmYUyK2o/gpn+zdfc9V9KAENUlgy+yx1e3XBv4Uj5kmqhEBe8sDLmtuHt7Fz81Z2XdejQcf+jOzSjFoGZx5sUzC54hzKJxOv0XpsV3r6OGCeeYlVry4nu39PfFolsfitkzi82JH2vo6YP1ShosdKaZIr+Wuu2KYcZ9nyMzj49aGLb0NslboQsl6zsb8h/7yWl0B6YnKlQBsTVZYF/n/Io7NcCs5cUb+dd9py3lxlwoABnenYyA6DK2sYHZxO316+jyVXtLlfix4BlXdLSa5U3r6XlouACIiACIiACIiACIhApRIodXLFvxEWCYeZ/8N+0k1DWG3VkQ+6tsMnew/jZ9+jeZsmtHa2ynuzjRGWVWwwV+pycd5UQmvZcfyOKz28jbi6KxrDtK3cbtCHdo3dcTB/dFnaTK6u/YzJYc1ob3KcU9ne9OjgQ9MaSnQTCiRXfGqhTE0kIS6O+IQbHPlrPWnNBuDnnszS99TMXGkazW/vnaX+K53p6OOIeexxZozfgd2IIPxbxjJ/fIEZHyWMjNIkV/LXXKmpTObGvjlM2W5Eh0Hd8GtQFeWNdYUY32TjKwWTK4dxGtWZdj61UVxYzJiluvTv45/3WFCBNj5i+fgjRAWTK+pnw3Qw3MvrC1Lo2a8Dge5VMLyyjNHB0LdX+8eTK2hvv5YwHCrVbpJcqVTdLY0VAREQAREQAREQAREQgcorUBbJFVv9NO7snM6nM1exz+Ulpr3SEx/7e6z6Kpjopt0J9G+MydWl/LgqndZ9AvBtWBVOzmHuln+56TSYkR0akLljHutOROE8aBDtGjhhqeaVPxlXVvPZj3sJuxdOs9Fv0qdtE6qrnh0qkBDwtNpJ8Lma+Hl74m53h20/zyW6ZT/auaex9P8KJlfmk9ijL34dTTn07WRO1unFwO6tMTr+G1/vsaP/gM741Lr64DEY1VolJQyTskiuqBa0zUy5wZafJ3HYoR8DO/tRz+xGIcYJ7Bid10Y/PTa8OZeYjkPo09OJmL8+49MjLox+tX+5JFf864Wz5IOlJHn1pHsXR6JWTOLTw868rDreQ2uu5IJqa7+WMBwq1W6SXKlU3S2NFQEREAEREAEREAEREIHKK1AmyRUDyEq5zqbvP+Bn3c58NLw3PrWUJIYcZPWKlaz95yJpFvXwDnqBvu0bUNNCH52Y/Ux5/2/0uw2ld2BjlGdn8MnhqvQPbI9XbUv1r1POuMLqzz5h1nU3Xn13JAHu1chZ87ZAcsW3ZRYXVi1n2ZoDXMiwplFgH0Z0a0M95YUCa67YELZgCtNWR9Ji3Iv420ezY+VyNhy8SWaVZgQNH0CX5k7YpBdYy6UCJFdUbwtK/ncVP864QYMhvenoWRPda5qM07iQ38axI/HI2MWiZdu4YuBObw8jVlypzctDymfmin8jC1KPrmfWwuXsvVud7m3NWHvThVdUx1OTXEFL+7XynjWK3nJJrhTdSrYUAREQAREQAREQAREQARHQYoGwhDQS0zMLbUENUyNMclZUzf+kk3gnjmwzUxRKI/Ry1iLJJDnqHlEosTY3Q6GvC5mpxMdEE5OQQra+EnMrK8wUBrnbZ6nWYIlH19QcUxMjdNJiCE8xwFypQPHQsQpWLYPEyHCi042xsjJHaaSXuy5LTllpGFgoUSp0yIiPITomgeRsfZSW1liZGmNAaoFt9MhMiCYyJg1jVZ2MdUjKqWcqGJpiZa0qWx/dh8ot/luC8msemXKPlMzkQo1tjKtgrKd4xDicdIUVpmYKVJw5n4xEoiJSMbAww0RhgK5G42zSC7RRqZdCbHQcydlGWJgYkJiuj4WZEqVBOjH37dS0OT2RO3HZmJkqHt7WKIPYgvsV3E7VL+mJREVFE5+WTezB2Uy+1YjRPTvh7Wjx8Fo6uY3Syn7V4mH/1KouyZWnRi0HEgEREAEREAEREAEREAEREAEReK4E0kPZNW8uyzcd5Vq8IfaN29J5WE86NKiJ5f0s0XPVYmmMBgFJrkhoiIAIiIAIiIAIiIAIiIAIiIAIiEBJBLLTSYyOJjY+ibQsXQxMzLGyMkNhkDfTqCRlyj5aKSDJFa3sNqm0CIiACIiACIiACIiACIiACIiACIhARRGQ5EpF6QmphwiIgAiIgAiIgAiIgAiIgAiIgAiIgFYKSHJFK7tNKi0CIiACIiACIiACIiACIiACIiACIlBRBCS5UlF6QuohAiIgAiIgAiIgAiIgAiIgAiIgAiKglQKSXNHKbqsclb527Rq2traYmppWjgZLK7VaQOJVq7uv0lVe4rXSdblWN1jiVau7TyovAiIgApVGQJIrlaarta+hly5dokqVKlhYWGhf5aXGlU5A4rXSdblWN1jiVau7r9JVXuK10nW5NFgEREAEtFJAc3IlPoRdy+azeMMRrsXrU8XVj/4vDMDPzR4zgzJsa/xR/vzsNLUGdqB1SwdKNEehLMoowyZJUWUjUPSbqRus/fB7brQYTvfAljjkBVH80T/57HQtBnaoj+6mzUR6tKNZE2dsSxS/0Rz9bUVuGXViWfNVKWO2bIiklAokUNR4jT44nUlrFfgP6kaHRnYY57Uh+exiPvk7m44drQlZegfn0pwTNbkUPFe6hrOstOfe4viXxXm6qGXcWMuH39+gxfDuBD7Ndha1fsVxK6dtixqvkHt+DT5yjrv5dTG2pWHAi4wZ0Jb6VZXolqSOZWh1Y+1n7LcMwrtps/vn/5JU6Yn7lGGdn3gs2eAhgaLHq8CJgAiIgAiIwLMT0JBcCWff95PYqNcMX19P6lgbEHP2L2Ytz6D9mGF083TErER3U2oampVM9N0UDCxNUSoMSnaTVhZlPLs+kCNrECj6zdQVFr34Pld832RIX1/qmucWGLt3Mq8frsOrPWpz99u/SenRh4BOblQ1LAn5VZa9Oj+3DP+6GEaXMmZLUgXZp0ILFDVeM8PW8+n7u6k+bAT9OjbELifZl8yJ398kOCOIgd19cNDLxqg050RNUrF7mfz6Yeq82oMObauTWdpzb3F6pCzO00Ut48oiXnz/Cr5vDqHv02xnUetXHLdy2rao8Qq559dTjQbSJbAFtUyA1FscXLKCNK8RBPg0xV5ZgkqWmdUttkxcQlJgF9p4uWKrX4K6FHWXMqtzUQ8o2+ULFD1exUwEREAEREAEnp2A+uRK/DGmvjGPzC5D6RvUnBpKHTKS/2X5B19ys9U4+nX3xinzLKvm/s7SnRdJrh7I6HED8XOtilI3notr/+SPZds5Fa2gXqf8X7cyuazue+U55hb89TRaQ7mJqhkuh8moeYtT/57lWkRVOr08joF+rlTNPF762S/Prg/kyOWaXKlGi8itHNxxnJCs5rzw5fsMdEtn7yI1sasxxmpyc8l/+e733bllfNiRpO0peAwtxWwr6fXnTqDIN/+Z11k/8SP2OAxjRD9/GqiyK/FHmP72Cgx6DSLIK531X+fPjLLiVlHOm6qZGn9nEBDYlrb1bEkJ2cXiWfPZdPIGicbOdB2dd65M3/8gueIRw19551433W18P3MtJ6/G3e8Xl34TGFX7EouXb3rs+7f6tsU+br/aYyjPzeUzNWW9FaBg39TzD2YplvG5PiP8IEt++ZPVZ9Jp6WbF1r2mDPxsOH0LtPOh2ZF5sxAUDe5y6NgxrqY403fUK3Rr7oiVEcRrMlTqknFrH3/8/AebLujj286BU8muDO/nR1v76yzIv57lzJjRcM1S6hZa/tMYHEWO17zkykPJ66x0zs17lb/0+9EnoBO1EtTHQtUyskJTrKh+5Anfx9ezw/Hu5o7NtXXMf+zeQ4muxv2fwf2KUpdC2/M0Ol8Lj1H0eNXCxkmVRUAEREAEnhsB9cmVrGj2/vQeM84qaObfh4A2HjhXV5IZE0GqkRVmptHs/+EXDpg3p03r+qT/s5AFdxszcmhX2hgc4MPgCDxautG8djYn568C7wG0qxXK96vUfO8Wy4J38n5J9VVw/Lsv2aDbio5+jdE9svhBubZn+fn1X7jQsAeDuzcja+90Zt1uzqsv9MS3iurf8suoS97EheemkyprQ4p+M1XYzBUnRrQ14+qPG0jyD6J7n9qE/jaDwxZqYldjjAXR0vYyC8YuyS3DPxXPA/8AACAASURBVJtVE05Sb0wPOvhKvFXW+Hy03UWP1wyur/svHx2px8jBPWlfz5q4A5N5f7MN/ft3o33180wZm3c+c7rAJHXn04fOm3UxV83UmJ9On76dCXSOYNmHK4hu1obWrWqTdeQPpvzrwvDhQbS3/5cp+efKJrf5Pe+//VpakxwZR3JaJmTcYO3U1WT5DqK3bx0MUxMf+75fOwW7Jq1Se4x2jjpEqSmrX+sUlr5/NHfWTJmf62+x89svWJ/dioCOLTE78SdfzYVek16jb4F2PjRec2bx/MQhaz8GD/Gjxq01TDtUlf4vBNGh9j2WazJ0jmHtRzM4XcOL9u1rE7fxe6acb8zYt14g0OESvz7kq+GaVfMWwZrKd7WmRE8uFnMgFj1e1Zxfk0NY8dVXXG/8Er3bmbPvq5Xq460srFyS2fudhvuNulYkHZrKlBB3ujlFsHB3wuP3Hm1sODelAt2vPKE9esXsx8qyedHjtbKISDtFQAREQAQqooCGx4KySIm5zvkTx9izdycHjlwhBif8R4xiSKfG2Mfv4uMvz1J/UHe6eddGeXMzX088Q72X+9DF4V8+n38Lz/YBdPOsjm5CLJnGZijDt/L+PDXfpx3hl3F5f0g0uMPUd3ZSZXhvenaoj3nYFr6eeIQ6IwfQ3eMef76xHMPeI+jbrSk2V+Yweqku/Qd0IaBWgRta+WO3IsZZiepU9JupJz0W5MjNSX+T3qcvnd3vMvU7DbHb+Bazx2mIMbcElr84P7eM1rEsfEuSeSXq1Od4p6LHK2RcX8d/J/5Lo5f70t3HjH+//Q87aw2nT9d2uOoWmF3ieI5P5z7hvKk65xVMrjSyIOluApiaYWqcRfShaYxfbcqQYb3U/PH/SByrEis//caZKu3oFtiGBnYK9FWzAx793laHhHsajuFelZwn7x7dx/Bo+Z3rVbMXCl47rm/g4/fP0vTNfnQtNLmymKzOIxjYuyX2afv55e3NWA4aRFCHOhhEaWif+T7ennyL1gOD6Nm6BhyaxeurDBg4tIcaXw3nk4aF9FG+XzmPlaLHa+75df7ZOySZKTHUBT1lVep79WD4oE40rqUgSVMslIWV9Wkmabrf8LEndM7XnK7VA9/qt5n81+3H7z1i9vL5VxXofqXQ9tTBsqweuS7n+HnaxRc9Xp92zeR4IiACIiACIvBAoJC3BWWRkZpCQkIcCQkJRN86wppZx7AfOJLujqf48NMFnAlLwES1TkpmMpF3azL4m4m80KEm4f+sZuParey/boRrl2G82KsVdSxSOLdHzfcGR/gp/5e+mkd59/2LeI8fTB/VHwyZF5g3ajHZ/frRuVUMC986gOPoXnRs54JFSIFfagv+WijJlecmvot+M6U+uRK59xveOOzCmB61HyRXXM7y0ScaYrd1DAve1BBj7pJceW4Cq5waUvR4VSUerrPuv59xrumL9GmawrwpZ6g/uCddvepgEV9gXRQvG0KfdN58NLnibkPEvkXMXriGg9fTsLbM4rxhRya+M+gJyZVojs7+lnWpTQjs0oVmDhYY5Pyhp+77DG5pOkZOckDNPgXbVdbn+pClvFLw2hG9l+/GHcb51R74F5pc2Y/Dy73p5OeCRfZFFoxaSEaffnQJbEDmYfWG3onBvLnCiP7DetG5cTUMLy3kpQUZ9OnXWY2vpvNJIX1UQZMrBddc0dEzRGFmhbW5AkP9LI2xUCZWJjt4/UNN9xv6bP98H9a9OtC6mRWhe9XcY8St4hWN+z+D+5XC2hPoRpWnMW2pnM6B5Vlssc6v5VkRKVsEylwgljPzv2L65YYMGt4DL2crynPpqMKqH3FmA8uWrWHHqVB0q3syaORI/JvUwkz1i8mdQwTPXszqw2FYNevB0JHdaFbL6v6i/KC+HUkXgvni19WcuByde+j6g5gwrnjtzKnXoiXsOBuPYb3OjHytF9517MhZ7uuJ9SpChyWdYf4X07nsOojhPbxwtip6D1RUsyK0WjYpJwG1yZWMi6uYeEBJT79WtHK0QJdsstLD2PbVB5xxH0PPOrf4euE9WnZohW99m9xfKTHCoootFiaGkBpPXEwc8bEh7Fiwkqw2L9DFtwl2umq+b5LA4nfzfj2tG8L/3jlBw7F9CPKti0X0P/wwdiPWwwcQ5BnFvPEFfmUt+EutJFfKKTyebbFFv5kKY8uEdzjRcCx9gnypm/fm5kvLXuV/t30Z3cuNkE9W5s46cT7HxNkaYjfjML/kP47x2B+sklx5ttFQ8Y9e9HhVtSWDK3+9x6TLTelodYzD2b4M6hKAp4MZugUXnfWtgzJF03nzANVH9SLQzwXjUzN5dZke/QcFEWhzju8+349p+7b4NnfE8vrffLjZhKHDuheSXKnCnVXT+SuyLu382tPcyQojPR0gnovqvr+1ky81HcNdyTV1+xRsV1mf68O2MKHgtSNyL9+8cRiXMT3oWGhyZT1mQ4bSM6ARVTJOMPPVZRj1H0RX90h++596w06GmxgzM5Wuw7oT1MwegzPzGLUki34DuhSevCp4zSqsjypocuXRBcPvj8hCYqFMrJS7GDtDwzk7Yi3/WaOgd6A33vUsyFI3Vmpc5ON5Feh+pbD2mBihrxp28nlMoHjnVwEUAS0RSApl18Kp/LZsK6dshvLtxOH4N7J9Ko+GPiaUdIY5H33LAdtO9OvcDINDPzL3WnOGvDSAdvWTOPDTJNaltybAry731szhSLWejOrbiUZVlVBIO66ve4MPNlWhY1A32jpbYWhkSRUbc5RGehTpdJd0gZUzprFdpzU9fK25OG0B+5378u7IADzsI9lVWL2KGgZZKUTfiyTNyBJLc2Xe/U8Rdq6oZkWoumxSfgJqkyvZiWeY+9U87rp1pW9XL+pY6BF7cSU/fr6H6sNeoY+PATs++4NbzXvTp6sn5hfn8fWSDHyGdcczfSO/n7anY4c2tLC9y4ovpxPnM5S2ZidZfunx77s0TSL4//KSJt6w5YNJHK7bn5H922C472c+2WHDoJf60UmVQNH0h68kV8ovQp5hyUW/mVL9ofoBkw47EjRwEJ0b22EYdZTfJk4los0ohvWqwoE3Z5DcZShdA03Y/aX62PV3vMKMgmv3FPxjKGfmyrTcMnyTWJwfszJT6hlGSMU6dNHjNbfe6ZeW8d6XW7h2KwLPcR8y3L85tUx0Va+5ur/obEuT3cxRcz7t0jKLVW/9RmSHFxnW14XIhR/y2TEXXhk/gkCTvYz/+jzNRwyifzMFZ+Z8xFdHGvDy2y/Q1fES0x5bc6Urzkl/s/hkVfy6dsGngR3GOX/hZXBj42RmPvY9EPIXY9QeYwjutxYxR90+BZMrZX2uzwhj3WefcsChN8N65147Jv6cQOCnr9K70OTKD1xq/BLjXwygWshs3l2SQdDwPnS2+Ie3/qfB0Pk2f741jxif/gzp5ULEwol8erRurv1ja65o+EGgsD5qXLXAL4HlF+NFj1f1MwPv10xjLLxA17Kwco1h5Ufqz9kN7k5lTVIgXdp4UeP6fH5RN1a8TdgzqQLdrxTSHv/G9rm/xMpHkisSA5VAIJRdH33D3JDbxF4N5YbDYL74RHNyJTZkA8FzlrDtqiXt2zhw4tgJ6nUZz5CAFtjGH2LZ7MWsPXwP0wYdGPJKDzyd7FDmz8iw96RO2gX2HQnFwHsQbw70o15V1avfCnzyEgyphhZYWSiJ2/sN7/x8F5/XX2eA63W+mzgT/N9idC9Pkje/xufbatNvzCi6NM7gsMZ2xHJ8+ni+CG/Hm8P74lvbomgJlYfqlUpcdDTJemZYGt9g2diP2eo4gDdHd8dDZy8ffaCpXo+fTzUatjVm6+S8mSsdzTjw628PZrEk7GPi5PlY+Y7JsbYvyFZRzSrB6KnITVT/WFB2OvFXj7D575Ws2/MvYfEZGFWph3f3wfQP8MDJWo+USzsJXryMjUevk2hSB69eLzI0oCkOxjfZs3ghwRsOcy3Jgvod+/HygPa4WkWwL/jx7xuanCowW8ABvYu7WLgwmE3HwkixbEHQC8Po4+2MXfoBftT0h68kVypyjJW4bkW/+Yf0xKscWr+CFev2cv52AjoWtfHo0JtBQW2pb5/NidlfM2V1Aq3eHEO3arfYuvzx2HXSPfTgEbXHZq4oOPV7XhkvenAzOBbPsbKgbYk79zncsTjxmpddYdl7HzHzhiuv/fdVujatgUKV0yiQhPBrqcNxNefThtUMCd06ne/nbeeKbj16tzBi7Y26vDKyO4GuqeydOZ0/t5wg2sqdLoEOXFuRSus3+9DRPYw/Hkuu+KE88TNTV54jMssUY0Pd3Jsf7+H0SFzD1qM3Hvl+DF+NaED8hvlqjtERs2M/qilrDF/1M2XP//7NW9C2rM/1mSRd3smC+YvZdDIS+/atUG7Sxe+DvrQtNLmykcQ6sVy9fpPwrIYEDBlGP18XqhndYocmwzY1yDi8iqm//8XB27Z08TFlw916jFHZFzW5Ulgfta1N3uS7ch0lRY/XJyRX0m+wvTyt3K1Jv6jufqMGYTMWEOndDW8vN2wzQ9ilbqxUV5Bake5XNLanKU5WhsiSK+rDvujxWq7DRgoXgTIUuMGOP4+T1dCQG1N/Y1GKD/+nKbmSfoFlH37NVt1m9OnXEeuLs/hmzk6ch09hbGcrdn43mSNVO9CzY0OStk5nTWYHRg3uTgubC0wdN4kVyZ68Oj6I2rdX8HPwPdq88gaD/FyxyX30QM0nlO0/T+SHYBv6/e8Nuphv4qMvjtJw1HiGd3JH99DXvD05Fr/xo+nna8CxuZracY2V4z5gzoVYsgz0Ma/tSf+CjxoVR1OVKPr8Z7aE1aLb+BF09nDE4MxM3vhcU73qYlHwhFqYYYCCVR9O4myTMbzR25Ltn/4v97+H+9ModjOjJ/yCTdeJjO3tQy2Nb02pgGbF8ZVty0xA85orWWkkxkQTE59MWmY2uoYKzKysMVcY5i5wmJlCXHQUMQmpZOkrML//b5mkxEUTFZNAapY+Cgvr3Oey9bLUf6+TQvTdFAwsTVHmrN+SX24a2QamWNlYYmqkj2528sPbpcdxJ1a1ZqMSE4N0YgqWUWY8UtCzFCjezVQWaYkxRMfE577ZRM8YU0srLE2N0dfNJjUuisiYdIytrTE3ziYpRk3sUkiMGemSll+GpYLMhGwUVnkx+yyR5NgVRqB48aqqdjqJ4eFEpRthZWOBiZF+blIjq2AcquJO3flUh8yUGCJUb+XJMsDC1ICkDEMszJWYGOmQGhtFZGwi6brGWFgoyIzPwsjKFBOjDGLzz5X3/1uBTko00XGqc30BThMrLEgiOSX1ke9tsLdWopMUo+YYCnTVlmWDvYU+KdFp5Xeuz792JKZjYGaGQbIOCmtTFAXbrLrG5DcxJ4l1kJrDfGjiXhUjlFjZWGFmrI+uTiYpmgwVBuikJxIVEUV8ahoRu6fyv6vNeWNId3zrGj64Fj163ILXrML6qGAdyzG6ix6v6cTdCSddYYW5mSJvHZ6CFStvK3101N5v6JIWFU+WiQkKY0P0VH2mYaxUqPsV1TjXeP9Ujh2u5UUXPV61vKFS/UokkEFSfBp6xjfZ8vp/mRLbmrc1JFfSryzj7Ql/Y955HGP6tqTazQWM+fhPqgR9wTDnC/wy+R/qvjCOFwLd0Dn0I+/+mkKXt0bQwz2cP8dN4m/r3nw6vg+tUrcy5r+/Uy3oI17r7U1NU3XcsZwJ/pbv52zkXO1X+e7/BtA0Zj7jJ52lyZg3GO7fCOMTvzDuy/N4vDaOof71UCZraEfEIX6bHExonU508bInZuMsFl2vT//XBtGxQdXizdTLmSVylf1/TGaNTgdeGtqdBuFzeENjvRpiW2DplMIMx5Y6uVJBzSrRaKpITS1kQduKVE2pS2UUkJupytjr2ttmiVct67uH1rYpxivVky+y9vc/WLbtFLcTdani2oZuwwYT2NQRayPtmXfwVOL1ObHSssh+Lqv7VOL1uZSTRlV8gSusGz2BXwpJriQem8q4L07i9vJ4RnRywy50DaMn/Jozm6KbcglTZ+/nWqIl5kojSI3mXqQzL333EUNbJ7LozUmccBvNWyM64R6/5YmzMEJ3TeerKYvYl9CUlyaMY5iXC8YnpzKuQBJD/8hkxv/vNm3Gv8JAPxcsc94hr6YdGcnExCSQZWyGmdKA+P0/8taP12j52jiGqGbOFH3d2LxuzOTu9m94d1oSHcePIsB4LR9+9SDpo75eubsWZlja5ErFNqv4I+B5q6EkV563Hn2O2iM3U89RZ1aCpki8alknPzRDqMCMlic1IyuVuKgoYhNSyMjSwUBpjpW1OQpDfa16pOOpxOtzYvWkkJB/L3+BpxKv5d8MOYIIqBFQk5QI3ZWzzsfR82E5b9f5vw7RzJt3nLr932Z0UFOq317G6Akzsen6CQOrH2Tyr9dxG9SPLp4OmOXk+I2wrGKDefZppo3Le9zl0UdcWmQx8/cHx1C9wadRyiZ++H4OG8+ZE/Tm/zEyqDkOZvpwbRVvfbAI697v8nKQJxm7x/LBEmuCxr5KzxY1yZ0A8+QkUcKRKQ8laWzz3472SHsLe5tQ2LYveO+HRAI+eIVetU7x8Yca6lXlCv/7sWiGhSdXVt23HluRzGQsVVgBSa5U2K6RisnNlMSANglIvGpTb0ldJV4lBrRJQOJVm3pL6lo8ATVJifRE7oRHk5yaDkaW2BlfYM4733PSqR9vjvaF7T/w6R/bcH5xCmPaZLDo0zlEthnOmIFNSV33HdPPudB3ZG/aVr/KTE3Jle7NMEh9cIwqFhFs/noSM9bfpd6I//Da4DbUr6J65FK1vv05Fr39KYecBjN6WEtiln7A3ER/XhrSB08H87wfFtQniX6avJx0rxEM6uJM9JL/8Nk/dXnhjRcIbFwNo/zXBT3S3ofeJhS6n1kzlpDYfBj9OjkROvc//HLLi9df6kdbpzsEa6qXvR73imj4UHJlqAMnJ3zKcvMefDC+G/bnpvP+z6twHPwDYyuSWfGCTLZ+igKSXHmK2HKo4gnIzVTxvGTrZysg8fps/eXoxROQeC2el2z9bAUkXp+tvxy9PAWePOOD7FRuHJjPn7PXcT7FEe/GCjZv30ejwV8ytmcLjC6uY9GSjey9GI1O1YYEDh9CkGc9qmQe51dNyZVHFmdNv7KctyfOYOeJuxhb2WFpZoSBbn0GTRhHDy9HDC5tYf6fq9h+LgJTFy96jBxAh4a1sMhZiFP1UZ8kOr1lPn+t2crJ0Az0qzWj+4hBdPWsi61xEV/FnJ7I2a3zWb56KydCwbKeF91H9MW/kQOWBpkknHtSvfKqV5hhwTVXhvticfYPvvtzM6HpLvg3U7Jp6x4aDpr02IK2FdasPMNVyn6igCRXnkgkGzwrAbmZelbyctySCEi8lkRN9nlWAhKvz0pejlsSAYnXkqjJPtohkE7inXCisxRY2ZijNFKTdIg9w9xPv+WAuS/9e/pTP3UzH357Ca8xLzPI3xWr7ERio2OJS8pAx8gES+vcRfJ1814VnGZkiaW5EqOspJwZMXomNliZKXJfUJKfe0iL425ELMmpGQXY8h4vUhqhl5lMbFQMcUnp6Koeh7UyQ2FQsK7q25GRHEdsbCwJKVnoGpnlPEarVNWtGJ3zoIxs9B89dsaT6pV3oMIM2zuhExVJvpN+RhxRUXEkZ+hjamJAclIyhma2WmVWDF7ZtIwFJLlSxqBSXNkJyM1U2VlKSeUvIPFa/sZyhLITkHgtO0spqfwFJF7L31iOUIEFMlM4t24Wc//extk7qegrbXHwH8ro3r40rGpSrERFBW5l+VZNDMvXV0q/LyDJFQmGCisgN1MVtmukYmoEJF4lLLRJQOJVm3pL6irxKjFQ2QUykmKJiY0jUTWzRM8QhYU1VqbGGOjmL1xS2YWe3H4xfLKRbFF6AUmulN5QSignAbmZKidYKbZcBCRey4VVCi0nAYnXcoKVYstFQOK1XFilUBEQAREQgTIWkORKGYNKcWUnIDdTZWcpJZW/gMRr+RvLEcpOQOK17CylpPIXkHgtf2M5ggiIgAiIQOkFJLlSekMpoZwE5GaqnGCl2HIRkHgtF1YptJwEJF7LCVaKLRcBiddyYZVCRUAEREAEyligWMmV9FubmXTqJNXr9qGPU13sDAqvTXG3hzA27P6Vn+9c5NoTGtqn3kReq+9BLcXjGz7xuHEXCD6xmOB75wnProJnzWG84daUOmaGDxeWcZ2/9k5nt05HRjdti5uFcRnzS3GFCZTkZir21kH+Ovc3q6JDuJqlS01FMwa69CbIyQkbY72igadEcObyFlZd28uGpHAi0aGagStBDr3p79qQmiaGjy8elnCdXWfXszzsH/7JSEBHpyoelj152aMNTWxMMSz4SKzEX9H6Qcu2Kkm8FmziE89bj3gUd/v7u5cgvh8eV9nY6DnjX6MXwxq542hm/PB4kPjWisgtbbw+1sjUSGJ3bCRx924yo2PBoDp6Tbph2r0VJlVNKeLZl6y4G8SsX0Xy0eNkJSSDsQt6bTpj2sEDE2vlY+Woto/dtJakw0fIik/K3d63G+btm6C0VDxyro4lbsMyEnbvJzNeB506nTEd0AmzmpaPlJtB/IYfiD9RDUX/7pg526CvFb36/FayzOP1+aWSlomACIiACDxDgaInV+JOMnP/r3wflsGA1u8zzqUB9o/kIh5qR3G3z9n5Gks3fMZ/Q09zsVAUG8Y2/5r3GzbD4dHkypOOmxHGhn0/8OOtqvRqFkDLzJPMPr8bgyqvML5JS5zNHtwCRpyfyUvHQ2jRZCSvurhS1UAWjXqasVq8m6kMQk7O5D8Xt7Ir/h5xGWmkAQa6CiwNqxBYezwTm7SmnnlhQQvEneXPg7OYcfsMF9MSic/KJBPQ1zHC3MAcj6qv8XWrDjS3frA6e/qdzXxzbAmL7l0hND2JpOwsdNDHWM8cJ7NOTPAaSlCN6pip3jsn8fc0Q+ipHqt48fpI1Z503nq0JcXdPn//EsR3xKVFTDzzN2ujbxKRN670dAwx1begWdXX+F/rAuNB4vupxlxpDlaqeH30wKlhRP/5K/H7j5MZm0h2ZiboGIDCDD2X/piPCsK8jvUTEyzpYVuJnrOMpNNXyEpKgaws0DVCR2mKrnM/LF4KwqxAOQ+2DyErORky87Y3MUO3/kAsRnbDzCk/cZJBwo6ZxKy6CD59sWikR9KKxaTSFothXTBztLifiMmKOkb4T7+S4jgUu56+KGwNkKt/aaKt9PuWabyWvjpSggiIgAiIgAioFShSciU96ijzDs3ix7BTXMh05t02ExhfSHKluNs/qFk68YmRRKSn5vxh/PAng5BTM/kw5CCGNq/wfasgvO3M0S9wx1OU4yaFLGTEkWCMq/0fE5r6UF8Ryurtn/HV3Ya83nEEA6pXxUR14KQLzNn1LWuyuvN2q0C8bB//xUxiqnwFinMzlR62jrcOzWZBRCqe1QYwxs0TVysF2XHX2XziN2ZHZ9PdYwJv1GtIDY0TkDK4cPRzxv67i9uGgYxpFICPvQ0KvSzibu9kxskVrEvMoqfb53zg1pzaJro5cTJ/7498HXoaA/NBvNW0Ay1sTdGJVx13FtPCb2JX6z9M9WxPM0tjJP7KN2aeZenFideC9SzKeas02z/YtwTxHXOU7/dN4ZfbsXjWHcLL9ZviqDQkJfIoC4/NZ2lcCl0KjAeJ72cZgcU7dknj9fGjZJCwbQrRSzaQrtsGkz49MK9vA0nXiV05m+RTd9Dzfwfb3qokhZHmJEVGGFHTvyd+11WyvfpiHuCJ0jr3HH6/nMD3qNKjLcY2hpAaQuTUn4jfd5rsGp1Q9uyKubM1OsSSuGspCTvPQpPR2A30Q1FNgU7SWcJ/+JGE1DbYjOyFaW1TkrZ9R/TKi+j2eBfbdm4YKVWtSyFuxdfE/GOGcshgLBvXQF+VGJfPMxUou3h9ps2Qg4uACIiACDznAoUnVzJiuHD2LyZf3sT6mCSU2dHczq7DWG8NyZXibl8M3PRbm/j44O8sjW/Mez4vMNihFhZ6eZmVYhz38uF3eeHcLdp4TOCt+m5UN8zg9IG3ePliMt283ue1OvWx04fQ0z/xypk7+DZ7iZfrumBXMItTjHrLpiUXKPrNVAqn93/Eqxf/wbTWf/ive3ta2phgpKcLmWkkxB3m111TWZ3dk698utHO1vTxx3pU1cy4zNwtk/jijiPjfIYzzNEJa319dHWyyUxP5O6Vxbx64i8OGA5lgU9PAuzMCTv9Pa+cWkuI/gC+bN2bzjWqYqK6E1cdN2oP3+6dztw4H77pNITe1e24KfFX8oCo4HsWPV7zGlKM81bOHsXd/lGvEsR3yuWFDDyykCuKQfzUKgi/KpYY6uqQlZFMuOrfTiwn3OQVZnt3ppWNEjm/VvAgLVC9YserpqalXiDiu+9JOKXEaMxorLwaYKR6BDMrnazwI0T8PJWkGy6YfDAKK/eaaHqaOOPKGsKnziVF2Q2bYUGYuFijp6dLdmY6Wde2cu/XP0k26IrNmF6Y1bEk88IywqcvJEWnPZbDe2PWqAb6hnrokElWYiQxy74g/oAVxmNextrDAYOba7nz0xyS67xMtf4dUFQxJPP8Uu5OX0K6+1iq9PZBYWNA1p39hE9ZQGrDQdh19cLYSmatVISoLrN4rQiNkTqIgAiIgAg8twKFJldCTnzGO+d2cjyjFS83DsA+bB4/3s6kR2v1yZXibl9k1Yww1u/5mo+uRuPt/jb/5+ZBbYXqJir3U5zjnj/4Bi+ej8GvxYM25H/XXvVdvQZUSz3JT7t+5rBeX97y9Ke59SNrChS54rJhaQSKfjMVysqNnzAhVMFw/7d4xckF24K/NGYncnDfu7wRUoXRHUYzuGZNTNVVLDuNmKRIojKMsDUxx0xf/6FfWbOj9zJx1y/MSmjDr/5D6G2fybatn/DetQQCWr7P267u9wDeeQAAIABJREFU1DIqcOCsFKKSoonONMIur7wLEn+lCYkKvW/R47X4563inufUQhU7vu3Qv7aMrofmcsvkZX73CsTT+sFzmGnXgul+aD63c/6tM62sFcj5tUKH6EOVK268ampZ1rV13P3lT1JMemM7KggTJ/MHyWtVzAW/R+z6UPQGfYpd+8Z5s0MeLy07LZ7MmDiy9czRszBBt8B0kaw7u7n3w3SSFD2oMqo7Jo5mJGz8kOile8lu92XObBaF1UMnfdJOLCD89w1kBfwfdv7NMQ5fyZ1f5pNc7zWq9fVDoVo07upKbk+ZT2q916ia810qMYu+JO5MDUyG9MeiYVWZtVJBQrqs4rWCNEeqIQIiIAIi8JwKFJpcuXJyBptTauHu2Bw3awOO7ZvAOyFJdNGQXCnu9kU1jTg/i5dPLOO8wRB+bdMbv6qWDz0OVJzjFnbz38lzAmOdXYg59RmvXTJmQKvhDHGshbmuPG1d1L4qy+2KfjOVv1aPDa91GcfIWk5YPlSRbM79M56XLiTQ0fM/jHNWrZ9Tgpre28b4vdOYl9mdRe360MX0KpO3fcePUR586T+cATWqonhCqEj8lcBdS3YperzmNqg4562SbF9stkfju4oFOsnn+W3nV/xwV5+ujV7ljUYeuY8FRZxkydEpfBkWRafGE/lA9b1Cp9Dkipxfi90j5bpDceNVU2VSjv5B5OwVZHi8TZXe7XJmfxT8JB2YQtTcDWS2ePf+7JCiNyyD1DtniVv8G4mHEtAf9ja27d0xVuoSt+YdYlb8A90mUyWwNcZmD5eadWkld6cuILXR61RVPZKUsPax5ErWZdU280mtn5tcMYjbQviMTWR4D8e2kwcK06Iuw1v0FsmWJRMoq3gt2dFlLxEQAREQAREomkChyZX01FhSMEJhYIS+bjy7drzPmyGJGpMrxd2+SFVMu8LC7V/z6U19BniN5416rlQzePgB6OIcN+bfGfQ9sYG6dT9igrsnTsoIdmybwFuhDrzh/xKDTW/z696fOWs6nLeb+dHUQqYEF6mfymGjot9MRbNt+we8c/UW7Zp+wXsNmz78Fqm0K8zb9gWf38ykv6ZH2p5Y/wwuHPmEV/7dg1mtT/mmuS+NkjYzct8slmb1ZXlbf+pE72VJyDY2JkWRqWOPp10QLzb2wt3qwduCJP6eCK21GxQ9XnObWJzzVkm2Lx6kmvg214fsdOIjjhF8eA4LI8O4baCPTs5jQSlkp9eiu8tARjdqRT1zZU7CW+K7eOrPcuvixqumusZt+ICYZXuhy3dU6axKcjycYc68sJy70xaS1uD1vNkhRctsJ+z4mv9n7zrA5CjO7OuZ7skzG7UrrbTSKksgCWUJZQkRjMEJB2yDMT6H89k+23dn+3xn+5zO2D7nhLONEyAQAhFEEBICgQQoJ1CWUECrsNrdydPpvr+6e3d2d/LOhtmt3m++mZ3prvrr/a+rq179VRV8ehfk83GoiQY43n0bKpZOg7vMAUEADNHmMchj/gU1t10HT507KdJQQevab6D5oeehzv+KEani3ovz3/kJwp6bUXPHjfDUexHb8jNcuudV6Df9G4asqEfs3rvQcmICArfdgsCEalgzj/vSTzxvA4Fi8ZXjyRHgCHAEOAIcgZ5EIKcFbQ0DWrOKKx0Nzff81MW8+PqvcefO1TjkuB13L347ltaUZdlxIHO+WuQAfv/cd/G30AL826L3Yqm+Fd/b+kcc8f4TvjxvARwHv49PnwjgQ1d/EO8rC+OxPTls2dyTHhrEaefemNJwaf8v8e7dj2KXPA6fnPIRfHzyNIz0OKDSgrY7f4FvHd+CHYnR+PcsizGng5t2TPnPXX/HU9F5+NrSj+DW+hHwn30Ib936Jxy1rcB7bSfwQvAAdsWDCGoK7VMEtxhAg28lvpy0WxDn38AldO58TYVBvvVlvudnxj0lv00NO3LmOfx4669wd9NxnNV16GZSdmEU3j3us/jmLBJXnOxbzu/S4Xf3+NpezrYIkpt+hJrrukaQWFNvYsnTcbLCFMLlv/8EwRf2Q22+BD2mQRi+CO7bP8LWT3E4Ab3pJZz/3i8RORaDuORO+N+5DP7hPghqC0KbVqF1zVrIpy4Bb/mGIa5UJ9Dy4P+h5dkQpFv/GRUzHQj/8bsIvjEJ/o/eCrf9BTT/9iVoy29D9fJRSDz/UA5bNmctCD+hSAgUi69FMocnwxHgCHAEOAIcgZQI9HNx5RyefPYb+MLxIK6d+wX828SpGJG8pkXKImXpdJgjsau23Y+HWt7AJX0IZtS+BXdOWYKrsA//u+UvOF/xAfzr1Aac2PMz/CSHLZs5t3oGgXwaU1riJB5/4S7858l9OGsPoMLpYgtv6moCgr4INzpewbqQB++Yk3mnq1QluXh4Fb6+5z7cd9mLD171OXxuynQ00Jo/p1fjLVv/jI0tIXj0UXjn+Hfg1glXYoTbFHXM3YJsQz6N3y24AYtpIV3Ov54hSz9INR++djU3X7Ek3/PTA5SW3xRdc34D7nr1HvzpXAhzx9yKO9t2C9qNVbv/htXBKBaM/W98xdrGnvO7HzAxNxO6x9c8xJUTKdY6yWqiBrW1GVo0Dmgq4q8/geYHn4EcnwnfZz+E8inDIekxhJ/7PZrufQJyswCb3ws7i2pVoUWrYJ8+BMqBPdBnf9pcY0WEFjqFliceQHDrHiCqAzWL4X7nDSi7wo7Q776P4MUZKPvgjRDeWIXgI9m3bM5aDH5C0RAoFl+LZhBPiCPAESgYAV23hmkA+ixQOGKWg86z2fjWbdlw4r/3PQL9W1w5vwlf2PwL/CG8EL9Y8UHcUjcEzqz3Xw6dDi2BULQZTUoMMiT4pHJUuhTs3PoNfO1UPe5c8D6sjD+LT+zIYcvmvvfhgLUgv8aUimjkDHYfegL/eO0prAqdRVQYirnVN+OTM1eg+uT38R9Hw7gmL3ElhlP7/4pv7H8Ua8K1uGPqR/HJSTMwxuswwsVNceXJJhvunPbv+PzkOZjkd0EyRR1jl6Kf4e6LQ/HZZZ/FnaPHoJKm8HP+DUjO5sfXzhDkUG91uCTf81NBnoXfiGHvlq/iXw7uQdmoz+Er05ZgZoXH3C0ohpbzG/GtLb/H6tB8fP3apG3sOb9Lgt858/XMelz46yOIHb/QsVxTP4Qh71qGxPavGGufpIlcsdY1iU1MWkg2T4T0eBAta7+L1sd3ANf/N2poF58yO/RYC6JHXkbLE48gtv0A9JgIoX4xnO94J/z+vWj9+wNIXPEv7QvYQoMWboUaDJEGAzgDsJX5IL9+Ly79aQ9w/e2omq0j+Kuf5rBlc56F4Kd3C4Gc+dqtXPjFHAGOQDEQSCWehOVWAAJsgg0hOcjeo0oErfFm2GwC+zzENQyKVo0TrSpEmw2KqqHaI6HcaYemA162IxylAvgddoid1sTMRaQpRvl4GhyBTAj0a3Hl1O7v4o696yDVfQXfn70c0wIdd29JXbDCOh3yuSfx31seRHToP+Ez0+ZCOPAlfDiHLZs5vXoOgfwbUzqURAgt8SCaNRk6Tc2xB1DlbsH6Df+DL5304SPX/is+MnIMKrKJdImLeGnnr/DNI89jT2IKPjHrDtwxbgrq3VL7PPxzT+FjL/4G97bMwI9WfgQfqB8OX3K6egI7Xvo8PnE4iOvmfhmfGT8ZQ9MsN8D513M86q2U8+drsmX51lv5nt8JhVz4DWsXLi8+tPKz+PiocahKHjRSL2Ddc/+FL5zQ8M4FX8Snx01Mu1A053dvsTD3fHLmqxl5Ejl0rmPisz+LoR95K3DmT2ztE3Xhl1F702K4KjouAtu24O3sf0fN25fAXSnmbmTSmcqB+3H+1/ciceWnjLVbqo3KVFdiUENB6NEYoAmA5IVQ5kf8+R+i6f6noa34FmrfSmJMmkpfOYOmn38XwdB8VHzwJvjEF3D+p9m3bC6oEPyighHIma8F58Av5AhwBApFgMQUemlQkVDjCMshxNUozoVP41ToGC7HL+FSrBEticsIy0HE1AhokrGua1B1UroF9vnm0R9AY+hq/GV/DGdD1I4HE1BoQJM+O+0CfKINQzwShnodqHbZMb3Wh1qPiIYyFyqcIjvfKZKII+QUEVNomfl1HIF0CPRjceUintvwFXzueAw3X/0lfHr85Bx3eCmk03ERL77wLXy9cTz+5er34ca6ITj+Sg5bNue2Lh9nX4EIFK0x1fwyvr3px/hF8yz84NoP4d11tXBlsilxBuu2/gJ3HX8RF6Qb8Nk578Y7Ro1GjSShg0ge24Ofrv8efnBuEv77hn/CB0fUoeOGFQr2bvkcPnqwBSsyRsxw/hVIkX51Wff4mm+9le/5SVDlym9k24UrVxs4v/sVUU1jcuarHIJyuRW6TGtJJR2uCogBL7RjD7EFa+PD7sDQ26+De7gnWRJBy5r/QsvD+yG8/ZsYct1MuDoo0Lkjk9j/d1z4zf1IXPGZpEiUdNe3oOnXX0Vww2XYP/qfGLLkSjjTVPrRbX9A01+OQ3j7B1G1aCKcbz6Sw5bN/OGfu+eKc2bOfC1OdjwVjgBHIAMCVmRKRA6zBcabYhdwtPk1nAgdxqngMTRGzyChxiBrMmQtwQQUVVPYu6ZrIBkm1fG+8R/D2daluHtXDCdb411OIYmc2uEkoBiiiwC3aGOfHXaBiSwj/U7MGebDlGo3RgWcqHBJRpSLAD6tiLO6VxDov+JK7AB+s/4u3HVxCr668g7cOnwovNmiDRhkuTb42/GNHHsA/7p9PfwNH8VnrpyFMR5bDluK5ir29IofB2Qm+TSmTu29C188uhu1I76Az02egQavNcSu4NiOH+Bj+9fhYtln8euFN2B+lSdpV4nO0DXjla0/wJcPvojLvvfjK3Nuwsq6WvhFIxSxw6G3YuOmL+Jzx97EjClfw9emzGDcaTsSR3DPs9/Ct05X4JPXpY+Y4fwbGPTNh69dS5xvvZXv+VaOefAbQWx57gv41LEzmDrlf/C1KTMxNpnfkb345Ybv4ftvVuNfOb9LjsTd42tScaN7cP7bP0L4RAO8n/8oKmaMgGQFr8SP4sIP7kJohx+uL30GVbPHwJFmynzk+V+h5cmt0GZ+CtUrZ8NZnhwB04Lmv34TLet2QHjHXai5YR5cwedw4a9rEJNWouJ9K+Ad4Wuro+WTT+HiL/+A2LkZ8P3Hh1ExdRhrWHc5Iodw8Wc/Qth5Harecz28w70QTnZdI6bzls3uIVxc6W3CF42vvW04z48jMEAQIEGFBJKg3IqoEsbRlgPYe3EbjrceRKvcjDgTU+JMTFE0hUWm5HtkE1eypUciC03NJ8HFJdpYpMvEChem13iwcmQZJld74JXs7Hs7X78lG5z89wIR6L/iSuM6fOTF3+J+5V1YteztuLEmkKFDnFz6fDsd5/D0xm/jZ00z8Mmr34lrh1XCkcuWoiPqchR7CvQMvyyvrRcjR/6M27ffh03ybHxtzkdw+5gGVAitOLj/Pnz7tbVYG6zHvy78HD49fhJqpfQq3an9v8Bn9jyKS77b8JWZN2LJ0Aq47ekW0NLRevI+/PvL/8AT0aF4/6Q78fHJMzHG74IePIqHt/8K3zvxMoKBj+PXS96BpUMC6JoS599AoXr3Gv/51lv5nm+gnC+/g4f/jDu2P4Dn48Px4Ss/hk9Nmo5RXgdil/fj0Z2/xfff2IZQ4BOc3yVI4u7xNanAegQtD34HLY9thzr0XQjc/i6UTaoCIm+g9aG7EVz/MrQrP4Hq29/KBJB0tal2aj3O/+R3iJ6rgPOWD8N/zQx4y5zQIo0IPv13hB5/BjIWw/+ZD6NiSh3E+AFcuOv/EDogQ3rvp1Bx/Sx4ymyIn3weLX/9G6I7jwPXfwU171rCphCl1Fae+zmaVp+D/X13oGreeDjo2RDakWXL5ulweXIa6SlBVvRfk4vG1/5bRG4ZR6DfIUCCCgklNJWnMXIa+5q2Y/eFl3Exdg5RNYyYEkVCi7NolGIc3RVXUtlAQgoJLT7Jjmq3iCur3Lh5bAVmD/WhyiXCLdm40FIM5/E02hDoQ3HlDNY9/wv89JyK62Z8Arc3jEXyYFDLwd/iPTsexMWyz+E386/BnEpjq8/sR36djpbDf8FHduzG5El34JOTpmC4uRtRhy1Fl74XS9Wt+N4Wa8vmFZhZ4cxR7MluMT8jNQL5NKZ0+SzWvfC/+OKJ/WiU/Ch3OGCHinisGRcSftww/vP46oyFmFLmNLfyTsE/9SD+uPF7+PbpfWi0V6LG7WHqdtdjLr685Da8a+hw+JRm7Nn1W/zHa+uxS7XD53SzBT9p0drWaBNk8Xp8fdEduG1UPcpTiDScfwOH/fnwtWup86u3skfoFYnfchNefPUn+O/Dm3EATvgdBr81NYbW2GUo4g2c3yVK4e7xNbnQOrRLe3HxFz9CeO+bEHwB2Jx2CJoMtaUJWtlK+P/5dpRfVQ/JDB8JbbwLwad3Q73qM6i+bi5clRKgRhHe9Bs03bceStAGm8/NFjmErkANNkPTJ8F5xydQtfQKOD12CLqMyObf4tLf1kFptc4HdDkMtTkCTLwV5R++BYHxVUipj7fuwYWf/BLRmneg6p3L4al1Gc90Pdy+ZfNt/4yKqxwI/6F9y+ayyTWpo2BKlAelYnbx+FoqJeZ2cgT6BgFryk9LvImtkbL9/Ga82vg8WzMlqkaYoKLoNE00/8iUbCXqCXElOU96pLjsNjZNKOC0Y8YQD94/uRrThnhR4xHhsNv4Oi3ZnMR/z4pAH4or1nx+Be9a2HV73Mv7foVb9jwE7/Cv4HszF+MKf8dF8tKXLI9OinIGj238Nn4TWoDPL3gbltaUtS9WmrylaOsbuKQlbdlcXQZnpxWqsyLNT8gbgfwaUxqikdPYfWAtfn1oHdaGz+OyXonpvgV43xVvxzvHTsIYL+3kY5mRgn+XHsW7X/o9Hrl0Bp1WF+hk+zL8+C2fxofrG1AOHUq8BcfPbsXa/Y/iwfN7sFuJwmObgOuHvw0fmLYEC2prUZ5qWhHnX96c6M8X5MfXziXJo95il2Y7v3j8TsQu48iJDfjLgSfwWNNBHNFUVIjjsLLuJtw6lfO7P3Myk23d42unlHUZ6puHcfnJRxDe9DzUphbAUQfbVTfC945rEZhUB8nc5YGx99F/YzsMqfO+0WH9FD3WjOiRV9DyxOOI7doHPRhtT+fm5fBPGgGHS2Jz/JkOEqfdgl5CywMPILb3CPS4HUL1eNhXvAvlS+bCO7zc3J65MxIKQut/gstrE3Dc9gFUzhoFqU1I19u3bH55DxBJ3rK5Dg5Hrm2RUmVG/7S7qHztn0XkVnEE+hQBElXiLBIlgV0XtmDz2adxOnwCQbmZTQMyFp7t2aOnxZVk6+kxQhEttBPRMK+ERcN9+OAVNRhd5mRTh6S0Ues9iwFPvfQRyENc0RCJXMB5WYPXVYUKhyPL6E2282UEwzvwm2efQ9XEd+KmsRMwJGkTATXejLPxIGxSFYY4afvPXMHOlm9SOiSgRC6hVfei0u3tOv0j5Zaixla7/Oh5BPJvTJHQEURTIohWtnCWHW67F2VOP3yS2C6cMdNT8A9BnI62IqxmllYAD2p85SgTpbYQd02JIUTbhSoxxHQNNsEJnxRAucsFh82WOsqJ86/nSdSLOeTP12Tj8qi32GXZzi8uv1U5wnbhCqpxxHXALjjglwIo4/zuRYYVN6vu8TWFLbRgYSgILUzbHGuAIAEuP2wBD2xixzpQC51Hy5r/Qdj3HlQt7biDUMfdf/SM6TCBhXYLam2BHksYA6l2pxE943EakS8pDxJQmqCGBdjKKdKm806Eqbdstklp6vLiuoanlgKBovOVo8wR4AgwBEhUiSkRNEbO4qWzz2DHpZdwMdqIiBKCwnbeLH6ESjroe1NcSbaBtHWPZGdCy4waD943sQpX1wVQ45HgEHPugHJGcQQYAnmIK8VHLHLsfvzL7hCun/MWvG04X8Ok+AiXdoo93Zji/CttfvQ363uar/mWl/M7X8QG1/l9yVeadnvpx39HYvZ7Ub14Gpx8DZPBRb4CStuXfC3AXH4JR6DfI0CiCm2R/GboDbz45jPY17SN7fpDa6kUaw2VfEHoK3El2U6aNlTmtGNSpQu3TqzC0pEB1PudcIo8ajFffw7W8/tQXGnG5hf+jkP+hVg+cQoa3J1HjgarS3i5LQR6tjHF+ceZVlwEepav+drK+Z0vYoPt/L7ka3THH3H52HD45y+Ad7i/4xb3g80RvLw5IdCXfM3JQH4SR6BEEGDTf9Qo2zJ53ckH8drlnWhJNCGmxqAXaWHaQqHoD+KKZTvNUiCRZXTAgX+aWouVDWUYyiJZuMhSqH8Hy3V9KK6oCEdaoYleeCRHpykbgwV+Xs5MCPRsY4rzj7OvuAj0LF/ztZXzO1/EBtv5fclXLdoMTXPC5nLBlnLR8MHmDV7ebAj0JV+z2cZ/5wiUAgIkqkSUMN5oPYyNZx7HgaYduBQ7z7ZQ7s2pP5mw6k/iimUnbe9c4bRjfIUTt06sxo1jKlDnc0Dka7KUAu37xMY+FFf6pLw80xJCgDemSshZ3NS8tg7ncHEE+hoBXr/2tQd4/vkgwPmaD1r8XI5ARwRoodqQHMS6Ew/g5caNbCvl/iSqWNb2R3ElWWShNVlm1njw+dl1mF3rg89ph91aYZ2TjiNgIsDFFU6FfosAb0z1W9dww1IgwPnKaVFKCHC+lpK3uK2cr5wDHIH8EaBoFdpSedv557Hh9GM4GTyCmBrpszVVspWgP4srlu1Ou4Aqt4RrR/rx4Sk1mFnrg1viU4Wy+XYw/c7FlcHk7RIrK29MlZjDBrm5nK+DnAAlVnzO1xJz2CA3l/N1kBOAFz8vBEhUSahxHGk+gEeO/Q2HW/YhKLdA1bPthplXNkU/uRTEFavQXsmGGreIz88ahpvHVaLWI/GpQkVnRGkmyMWV0vTboLCaN6YGhZsHTCE5XweMKwdFQThfB4WbB0whOV8HjCt5QXoYAUNYieHxE/dj05kn8GbkFGQt0cO5Fif5UhJXqMQCgCq3iKUjfPjk9KGYM9TPo1iKQ4WSTiWluBI8+DQef/F1nLksJxWuDFNuuBHzJ9bB9vo6PL71EM60mArosPm4ZeUMNNR4OoIhn8POZzfg1UPnELbV4MpFSzFv8nCUOZP2DJdPYvPDz+FC3VIsnNEASiJ4bDPWb96DkxfjEIfOxMqVszCuxgexmFCnsc12Yn3GspeZRmTDqP289Xj8WBnmz7rSxEfGuZ0bsWn7QZxtTQC+0Vhw7VJMG1UFN99KvYOH82pM5cC14MHOvmjPLqs/9bPYtm4jth9rRCQwFkuvWYwr6yuRTGWk4HKxKBvcl+Gey6HsHezoZKf7VOb73eJyT5avWDj1ZTp58dU0NCUnM/gzIw/aCp+5jpGbduP5p1/Ba2dbIZeP68Bl+dxOPLvhVRw6F4at5iosv3YOJtT6IfUAsJnux1Rcy2R3snmZMMr0bMk1/R6Aok+SzJ2v+T+zUvm257lVKnb2ibtLPtPc+VryReUF4AgUjEBUieDw5f1Ye/xvONi8BxEl1G+nAKUqZKmJK1YZ3KINlS4Rn5pei/dMrMJwvxO0EC4/BicCKcUVLR5EazgOWdUZKhe3rcWGiyOxbPl8TBrux+nn/oznWkdj+pUTUEc9L8mDMp8bDjFZHYjh2IaHsfXyMFwxbRyqwruxcZ+OqUvm48qRVXCwlGWcemkNHtu0D8Ls2/C2qyegTtmNx585BlfDFRhfZ8exzc/hdNXVWD53EoYHijWnLb1tk2odiGcou7WxQTaM7IKMpt0b8eQL2/G6NAe33TwfE+p8UE+9gNVbwxgxcQLGDJFwZtuzeCU8GiuXzca4oV6mgvLDQCD3xlQ2rqX2RTLOmf0p4eTG1XixqQ5Tpo2EfngzdsnjsWLhDDQMcZvJpOCyr3iePLkx3T2XyOE+S7ajq51Dpcz3u8H5ni1f8ZDqu5Ry56uBZ6r6AcjM5TfT8qC97s1cx8Sxc83D2K2Nx+zpI5A48Cx26dNwzYKr0OA7gw0PbcAb/isxd2odEgeex05lIlYsmIZR1a4iApvtfkzFtSbsSGd3tbODbWnvldDeDM+WlpzTLyIQfZpUrnzN75mVxrexYz3OrVKxs0+dXsKZ58rXEi4iN50jUDACFK0STgSx8fSj2HDmMZwJH4esJQ+QF5x0r15YquKKBRIJLDeOLsOnZgzDlGo3nHzb5l7lT3/JLPu0oKbdeOyxw/DOmodZE0cgIIawY/U/cKR6KRbNmog6Xxo5IPI6nlhzGGUzZuKqiXXwaFEEIxqcHjeckp2JCOq5rXjk5ddxZs9JeOe/HzeQuOKOIRiWITrdcDoEnN+6Cg+fGo5rFs/C+GFeEzcVJzevwXZtAuZdNRnDyyQ07X4MzzbWYu7M0cDhLXh+1zFciAkINMzHyiVTMbLKjbbuRw62sYy6lD1NWVOcd27bGjx3EAiIjXhNmYSbl89m4oouh9EaBZxuF5yiDfKRp/CX9UGMv3Yp5oyrQafYn/7Ckz6xI+fGVBZ/NqbxRdpCdfancBIb/roB4QlLMH/maJQ3bsK965sxfvkizBhTA+p2puRym7jSTb4imP6ey5XL1p2T6p5LFoHScD5z+fqEHv0u05z5CiBd/YCM/oxgZw51b8Y6pvYinrl3M9Qp12DJzNEQDjyIB3Z5MOeahbhS34n7nrqAkUuWYN7EWjjOb8GDj57HqOULMGNcLQwZsbtczlD2TBzVD+CRNHZPG1WRFFmT4V5RMzxbfCdzTL/f0a5gg3Llaz7PrHS8Vk9swF97mFu9Z2fBkPMLu4FArnztRhb8Uo5ASSJgLVr7j4N349Xzz6NVboamqyVZllIXVwh0WotlTJkT/zm3DjeMroDfWdR5FyXp18FmdBZxRcWpTfdjc2QC5s2ditFVTgjqcaz/yzq81pIAzeCzeUZgzrJlmDGmGt67nhwjAAAgAElEQVRk/px+DvdsbUWl0oRLTc1o1qoxbfm1mDOhFn4WY34B2x5+Hs0jK3Dp5T2Ij7sRK0lcSe7oxc7h5cfWYI9rHq5bOBWjKqzgdB3RA0/gHzudmLtkDq6ot+Hg2nuxx7cIi0Y0Y/POZtRfMRFjalQc2PgK5AmLMefKUaiyBjiz2mZ0IrqUPSU7Up8XDzUhqkiIHX0Sa47W4JpFs5i40vlo3rYa9+1yYu61CzG1QydhsFGxa3lzbkxl8WeuvjAsSOHP1r1Yc+8BlC9ZhNmThsPfvAsP3r8X/gXLMP/KepTZs3G5m3zNdM+dy3afJeOazc50nM92HecqIZAzXwGk5WQmLttyrHs7uaNDHVOfwMur1uCQbw6uXTQByvZVWHdhHK5ZNgdjgpvxl00RTFmxENPHDIGzeTdW37cTznkrsHDqSFSw+r2bXM5UdmZ3Gq55GrE5jd0ThnraI/5yfT51fraUNeWW/gCiej58TS52pmdWOl4rh5/GPb3Ard6xcwCRoISKUihfS6iI3FSOQN4IyEoCx4IH8cCR32P/pe39cnvlfAo1EMQVKi9tz1ztFvHpGbV4/ySaJuSCnU8TyocKJX1uZnEldhjrHtwH96y5mDmxDgEixqVtWLVqB+QJczB3cjVCO57F1sZaXH39Alw5oqx9BPHkevzx8X1QRl6NpdOGQn7tBWw+5cec6xdjan0lQrsfwzPnhmDmjACOP/YMztXf0FFcObsNa597FXtPqJhy3c1YMm0kKhztkSN66148smof/PMWY86IIDY9uBuehYswp+wYHtl4AfVT5mHm5FqIiQg0yQO3U4I1pQdZbGNTllKVPZWr05xHSrIgCGjesxr3vV6NFanEleBBPL1mC8JjFmDBzHGo8dj4tKAkjHNuTGXxp5SLL6x8U/mz6RU8cP9RDLlmKWZPqIOveQ9W3/cKHLNWYuFVDcBrWbhMXdLu8DXTPae+ir9muM+M6XfGQdFdGe+5NFzOel1JV4HFMz5nvhIf0nEyE5c9x/BwLnVvcpG61DE6Iqe24amnt+NkUwiyow6zVy7HHOJ1dA8eun8LomOX4Np5o6DvfxJrNr6BmuXvxPLpDag0ydQtLmcqe0aOqginsdsvJUUU5vJ8Svls0XJLv3h06fOU8uFrm7FZnlnpeK237u4VbvWWnX3uvEFoQEF8HYQ48SIPHgQicggvnV2Pp089hBPBwyWzaG0mDw0UccUqY4VLxPsmVOLjV9ViYpUHEhdYBsUNmlFcCb7+KB46EMC8+TMxoc5vTKtRY2gNxiE4PfC47NAat+DBNQfhv/paLJpSj3IreoU6CU9ewqglSzB/Yi2cF7Zj9UOvoWLRcswf0YIXnzkO/1WzMH1cAlvvWYuzncUVOYrWcBStR1/CM3t0TFmxgC362ja7Xm/FrodW4XDlIswqP46Nh124esEsTBqq443dW/DqzqM4EwKqr1iIpfNo6pCzfVpQJtuuqAct7ZKy7Ckoke28dOKK2rwPG9ZtxbnymVg070qMrHC2iz+DgnrZC5lzYyoHf1JuGYUu05yU/mQj+AdRvWIRZrWJKzvgmbcCVze0Yks2LlPa3eFrpnvOfxAPrU9zn5lcZkUL7sO6dZnvuZRlz+G67J4cHGfkzNckOLpwMhOXJw4BIjnUvWb6KeuY0EGsX/sqWoZPwbTxtRCOvoTNpwOYuXQuJte5cGHnM3j65cO4GHVj5PgALh6MY+wN12L+FSNQZs2r7A6XM5U9E9f0DHYPTxL1c3k+pXq2VF7EC+lwSU5/AFE5X77m88zqwms9jrO9xK1esXMA8aBUipIvX0ulXNxOjkAhCLTGm/HUydV47szjaIye6fdbLOdaxoEmrlC5/Q47ltf72ZbNs4f54bTz3Uty5UOpnpdBXInh8JN/x07X1VgwcxJGBNKQoXkbVt33OgKLl+HqyUkN8MYt+Mfasxi1fCFmjhsKd/N2PHDfHnjnX4Op9l148tl9aIzZ4ZR0RFtCUEQvxq14P26YaewYZB36pR144IE98MxfgYVTrNB01lvFxe0PYM2JIWiIH0DziOW4ejrZKUCNRxCJxBEJn8GOTdsgT1iOq6c2YIi1JmMG2xZMGYlyMceyI/t5qTr08rltePqZfQiOuIqtGVNf7kKHtYBLlU1FtjvnxlRWfxqGZRdX0vhTPoQn73kZmLUU82h6xKUX8fdHTqN+2RJMUF7Fo0/nwuVu8LUzrsn3XOUpPP5Y6vvM4LJxcfC1tbjvqUx2pi579uuK7PQSTi5nvmYSGHLkskHoNHUvLZebpo6JHHwc976QwKRlizBrbDWkizuw+qF98M1bgQVT6hHQwgiGY5BVAVLTq3hwYxATrlmM2W1rrnSz7s1Q9kxcW+zdjw3b09vdJupnuleSn0/0BEl6tsyQ9uLJLQWkP0j4mu8zK1VdqyV6nlu9Z2cJO75ETS+kfi3RonKzOQJpEaDowFCiBfcd+g22nNuAFrmppHYDyubagSiuUJlpN6FJlS58c2E9lo4IwCUVa4OWbIjy3/sCgQziypt44Z6NiE9diFlTR6FtuZNz27D25SAaZkzHpDo3GreswdrDASxYuRBTR5a3b5esnsPmB9bieOV8LJ0/BtjzKB7d78G86xZjyjAJsYi1G9FZbFn9LM4PW4zFC67CWHkPnth6EUOnzcbU0T6Edj6J1VujmHLDCswaWwt3UgS41rgZq57YjTdO2TDjvTdj3oQREA4/jaePBTB11lSM8V/ECw+ux+WJy7Fo2hjUWOJKBtumNVTCIaQpexcPZT+vSyOTdk14eCtCw6djxlXjUOd38IiVNMzPuTGV1Z+5iitp/Km3Yu8jq7DDdhWWLJoI+/7HsO5ULZYum4txVUCobXepTlyucnQQzQrma6Z7ri6GrQ+mvs8MLhtl77gbUio7U5c9+3V9UW31zzxz5msmcSUTl93H8GQudW+GOkY7/yJWPfQanLOuwdKr6mF77Umseq4FE99yDeYMacSmZ0+hfNpcTGtw4Pj61XihZQJWLp+FccnrmhCfCq17M5Q9E9dGq6/ioYfT2D1+KDzWcyHTveI4gideSv1smeE/gkfX5JB+/6ReQVblzNcCnlldnnvNu7FufQ9zq5ftLAh0flHBCOTM14Jz4BdyBPo3AtbCtX868GNsu/ACokoYOoxdXQfKMVDFFfIPbc08wivhB8tG4bqGci6wDBTSpihHenElsh+P/m0/AksWYubE4fBbjVelBSd2voQXdx1BY6sMwVeP6QsXYtaEoQg4zmHL6legjJ+DaZOHwtl0AC9uegWvnbmMCKoxbclyzLuyHuWu5LVFTmL9Hx9pnxbkasGJHZuxeddRnA/GoYo1mLpwCeZS1IrL2GWo7VDPYPN9D2Nz82jc/PZFmDwiAMTPYveGjdh2uBGtigD/mHlYsWA6Rg/xJIkYKmKNGWxLV3ZQp9Qq33CUyWkwytCBaNr1EB5cvxdvxp1J68AMw/xbVmJGA98tKNm9uTemsvjTTLTraGqu/tSROL8HG55+BQfPNSPuqsXsZSvYOhV+R3JEVycud16/uFC+Zrzn9AxcPoetyXy11oNGCjvTcj7ZI1nKN4ArylyKljtf21PryskMXBaDOJlD3Ts89jLWP5+mjqkPIHhgM557+TWcbYlDtXkxZu5KLJo+BkNcMt7csxEbtx1GY2sCYuUkzF82H1NHVsHdtmCVaXuhXM4kLHUAuRPX3DE0prPb29jO83E+XN6f5vlkC6Z/tkgyzqdNv9NzJxcylMA5ufI18zNLwe4UdUwXXqsxnO1hbvW6nSXg44FkYq58HUhl5mXhCFgIkLASlFvwu/3fx6uNm9jCtQPxGMjiCvmL+rC1Xgn/t2QkbhpbCa+DR7AMRB6nF1e0OEKtCdhp62SH2L5eCXQ27SYUiUFWdAiiEx6fhylwAmREWqLQnW64aAFZXUY0HEYkLkO3OeDx+dh5HdfzoWuMaUEeN430J6evAfZ015E7VMRag4hoEnw+Nxxsbo2GRDiIcEyGogsQXV74PU6mGHY4tAy2pS175/Klw6g9JzYam7DD43Yx+9RYK4KRBGQ1WW2W4Cnzwd0B54FIt/zKlFdjKpM/zWw7+wJd+JrBn1oCkVAY0YQC3eaE1+eFy9G509WZy53LWyhfM91zRPl0XO7E17ZbIIWdaTmfXIZs5cvPvwPt7Lz4mpaTmfyZW90r6VFEounrGMhRhMMRxGUNsIlwef3wOEVWL7dN3VB02BxueL1Gvdp1E/pCuZy+buzIh65c09LancxzEUikez5lfrakT3+gMdUoT658zfzM0nH+xRdwdthkjBk5rG0aYte6tue51ft2Dkxe9NdS5crX/mo/t4sjUCgCJKw0xy/hDwd+iG3nnx+wwgrhM9DFFYsDtR4J/7uoHu8YX4kA36q50Fuj316XZSvmfms3N2wQIMAbU4PAyQOoiJyvA8iZg6AoxeFrDIe37Id9dAPqaqvg6qrC9RMkS8XOfgJXPzSjOHzthwXjJnEEMiDA1liRg/jd/u/i5cbnkFDjAxqvwSKukBNrPBJ+tGwU3jqmHF6HtRvMgHbvoCkcF1cGjatLr6C8MVV6PhvMFnO+Dmbvl17Zi8NXHYloHIJDgmjvz9OnSsXO0uNRb1lcHL72lrU8H45A9xEgYSWqRPCbfXfh5caN+UWsuBfglvHXofzU/VinjMeycTdjdiCA8OX78eej63E03Iq6ujvx7pErMM7lQEvT/VgdHY1FVTMwFoex7rU/41LFCkzWXsTzjYfwRi9pOoNJXCGGUATLH28Yi+Ujy7rOsOg+hXgKfYQAF1f6CHiebXYEeGMqO0b8jP6DAOdr//EFtyQ7Apyv2THiZ/QfBDhf+48vuCW9g0Ao0Yo/7v8htjQ+i5gazT3TsnfhA2PfgkVVFTiz89s4UnkLpgRasPViBOOqRyN47E94vOkAmqRKlEleOALvwwdHeHBWHIP68Ea4/Ffg/LHL8FUp2HruIWxrOoZIL62bO9jEFXLq6IADv1g5BstGlkHqvIRF7l7nZ/YjBLi40o+cwU3piABvTHFGlBICnK+l5C1uK+cr50ApIcD5Wkre4rZ2F4FgvBn3Hvo1Xjj7FEJKa37JuSZgnGsWbpq0DNKRu3G59gMYJb2K+84qmN9wLcqP/RYPXNyFNyjVqtvx0fHvxgxsxLrIKMwrH41R9lPYG5Jga74Ha05vw+Go3Gt7Eg1GcYVm006pduNbC+uxYlQ5XGz9UH6UMgJcXCll7w1w23ljaoA7eIAVj/N1gDl0gBeH83WAO3iAFY/zdYA5lBcnLQIROYTHj92Hp08/hEux8/lvtyyIELEEt828BVUnf4cnHAtww+jlGCfpEEXg5K7v4O8Xd+EkWWCvQKVvKd47fjGkU49gU/AELnqvx9uGj0LAU4dq0YN48z/w56MbcDQc6nGvDUZxhUClTVeWj/Dhv+aPwJxhfjjsXGDpcbL1YAZcXOlBcHnS3UOAN6a6hx+/uncR4HztXbx5bt1DgPO1e/jxq3sXAc7X3sWb59Y3CMiKjBfffBprjt2D0+Hj0HStQEOW4UMz34Mhb/wOD14+jlaHH+6yd+G2MdMQPPQzrLm4B3Vjv4Cl7sN4tNGP5aOXoOLYL3H/xV0oG/dZLFarUT+0BmdCEka6TuKeI3/BvsvHC7Ql98sGq7hCCLnsAm4ZX4n/mDMMk6q8sPMpQrkTp5+dycWVfuYQbk47ArwxxdlQSghwvpaSt7itnK+cA6WEAOdrKXmL21oIAgkljiPN+/H3Q7/Cwea9UHWlkGTMa9rFlSfFGVgyagUmeyuhBx/Fn8NDMNf+Bl4ODsOSYTMxwV0GW2wzVh/4M7bIc/CesaNx4swhjBzxNsyrHgcx+Df87PU1ONDa1A17crt0MIsrhJBXsuGr80fgjilDUOWWcgONn9XvEEgrrmiajl1nL7FXWNFhs9lR7nZgmN/NXlUeByTaHcBmg91mg80GUBQTbSZFwUz5BDTRitjGoQNtnzNjJQgCQC+k3/tR0wFFB+KqjoSqI65quBBVcCoYx8mWBPtMOdsFGwvJsiclpUMHYUC/W581XYf1sgkCPJINZQ4b/A47Ag47+0zvAacdbtEGyQaQ8CgKhJGRfvK7YT8dyWUgDAwsNA1Qdd140WcACr1rxncaBEQUDcGEhqCsIZRQEZJp2za17f+EBhAOZC/5iXBre0Ew/CQY+BtvRokNPxjv9CeYMy7Zu+Uj6xx2mc6KIdAfnWKWra1kSR8IwwmVbiypD6DSlb7yyKcxRb7ae/pN7D5zHpogYojPjTq/C8MCbvgcDgg2O4ik9E5ctpn+SMXTnHYTZbjkwNk2Hxt+Nv7NnANxlvhKL1nTmY/fDMl4IxjHqWACwYTKfChSeRhdDFva+UmfNeZzj2hy0mGHn/jppHfiqp3xVzQ5KTJ+0L1g8lQwuEtpGOYm25zOfro/BGggfhJPib/tL8ZdZidM3uoIysTZJA7LGloTKhRVh12gl1Wf6LAxHgKCjVho/Ec8M741OGpxWKfRHt3krfXewV8Gv9n5BohGfcJobJTZKjbjawXxtQyVGR52+fBV1TQcPLgDp47uQVSzISEFkJD8iIt+SC4vqn0e1PicqPG5UeZ2wm4ToduovrVDEIz6ltW5VH9lZZRVvWbmrFGdpqqTOvvbwIvqIOKnrGrsnfh6Oa7ifCSBcyEZZ0MJtMQV0Lgb8Yu4ZHjKqu3N+tXisPkDcYaeCVRX0txjp90Gt50+J/1vfS/R7wLcdlvbuYwz9LIZ9Rt7ViQdxr1i2SCw+8bgkPE98ZcsTWg64grVs4bNUUVjv1NVl9A09lwhlsga/U/cN66PqRrjfdvBykd81Nj9RqNTxoCUDjt0OG30/KGUDE462bPDbp5jhAtTGVk5dOMZQrhYo1pkK6VnlZNSofN9kj3j7gP58VXFof1bcP7gS1AT4Q6YWs8Gdu8kOdh4OpvPkU6Pc+M5Qs+JpJol+T61HoNWGuazSbU5oNlElpFqc0ET7NAFG1S7E5pgg26ToNglVj9oNgmaIEEX7FBsErt/NNhhl1yQRAkOSYLocMIliqwt4xDtcNltcBC3RDtbWJAwJS4mFBWKRjxXIas6FEWGnIhBV1UkElGoigxFSUBVEtDoJccBTYZdk2HTFNi1BOy6ApuuQFTjEHT6ToGgq9CsikY36rNURxvGJp6CyVnBLsFul5itdtEBu+hk9ks2G6tHJCoHlcnphNPhhCTYINhFwO40KhDKT3QBhCkddofxYvW+DZDoN5tZP5rnG60Fo5VnVKAdWnyEfVs9wihrPmXbPic73SivzXw2Z3o25sPXlCDyLzkC/RgBqmda45dx977vYMeFFyFriW5a60HA5YcoNyMseOFzeOGkelNtxmXdCZ+gIKwKcIseuG026FoILfFWxOBFmWRHTI5BkgLwig5AbUZTIsSeez19DHZxhfCtcov41crReMtoWn+FWnj8KDUE0ooriqri2JZViO+4F9FoCK2aA2FIiAlOxOCAbPfA5vLD6QnA6ytDub8clWUVGFpZgcpAGeySmzWCqLHDXnYJ1BAQbBLAOrqi+W40uK3HdXsjwvjOenS3t1XbG+gyqFELxBVq0JqNfFVDKK6iMRzHmWCMNfDpc2MowRr9UVk10tQ1SDYd1S4JQ912DPWIGOaTmChCnYSwAoQUerdeQFjWEFY1RGTqHOpQWA+MGkTU+KBOpcAaStTBJCHDIYpwSXZ4RAEe6iBINnhEsDx8oiHK+Bw2+KiTaxOQUDUjPxJIEvRZQ0w1GutxRUFcVhGjd0Vln+k7TVONDqfOcjfemQikgpqSLkGD267DY9PhFQX4RN38H/DY6Tsba4AJzB/JL8NHOr0EKovEzmMNLkFsEysg0HdGi5oeDiQoOVjbyfifbGK9kTYhRoeuaajzSZgyxMMwSHfk05iSFQXHXvwHxN1/gx5rRUR3IgoHIoIDss0JXXRCcnrgIr76y1ERKEdloBIefxnjMZx+QPQAduIn4eBgvCUOUyPdwkawmyKN2aS0OhCd+lJt3V3re4vj9GhKMMEPkBWj0c44rKpojiTwZljGmWAc58JxnA/Tu4KmaAKKSl0+nXWiApLAtm8b5nXALdrZtSSoWdwh3pDIRtyhDjDdMeRD1nA3Oy3EGuIcVdwuSYSH8dTG+OqW7PCKdngcdngdEuuk+dhnEV7irGQIMAkViMoKIrKCaEJhn+k9nJARSSiMq1Hiq/lbJCEjKsuIxKk8CgRNZR1O6CqgqdA1hb1UVYVXkFEuqqi0JxCwqSizyfDbEvCKOmx2JxKiBwm7B7LogWx3QxQdkCQS0ajjYPhLF0RIkmR8L1CHjHxHnTG70ekQDR6zDpTZaxZt1Nm1OoUGd0moqfOKbMExEqiKwVdVVXB++0NQdt0HRGg0yLgvCIe4LiAMJ0I61blOxGxuaKILdocHkjsAt68CvkAFKssqMaS8Ct5AOQSqbwUJGnUsGXcdgCjBJjpYZ4qJi0n1bOcyED9J+GJ1KvGTBAPV4GlCMepZqvMux1Q0ReK4EJFxPirjYlQ2vospaI4prONJIooVzUrCSLlLRLVLRKVLZKIAiRmG4K2xdBPUQTXFGRLAKV/6jtIi1rd30U1BzXwytGm8prZrSUcO6ljaAckusE4n/W/1+ckuerbJGtWXhLkhuluiMdlE/DM0RcP3TKBJqsOMcy3xzhBN2I1FfDbFZ+o0WyI08U23Ex8lgDq2AtUpdiYMGPWn8VllOZHgZ9qma0zgp/QtkYLsIZ4YQqJhH5VbEgRWXuIyCTsrRpbhUzPr0FDmKgpfZVXBju2bcOm1jdDjYSZwGj4W4NAVSCQcmOMdllYg6ioceqJNwLTEH7uuQtLlJEHeSMeuy7DpsoG1WYNS7UWChE2ljob1TDEdbsnKphjX3mIwhZukgQBjAMdS1MwhE6obTZFcFmyQdeKXDTLIF+SX9ksk+lbQQLINldca2GF1BxMN2wd7CBtTMjAbNjSoYQmXrHIxGEyijyBBJd8LDoMDduOd1dkkyZGYpimwaXRnGlwQ9QRJRww/BxSIdJcwLtDLENnZn/m/9Zl+ZF0j61xTkLdwNfQrQ5C2NOe2wRYmVhlCFvtVMNpyxhiXAEGUWNuA7jSqg+k5yUQ/qnvoRbqN3cbEHxKHBYE4qzOxkcqUqJ2B8unvhLN8aFH4WmoNcW4vR4B2Bvrr67/A5jefQkTp+bVN+iviXFwxPDOxwoX/WzoSy0eVswEmfpQWAmnFFWrABd/YhdixLdAil6DJEWjxMPREBDY5AoEaOzp1kBRANUZtaK6gpshQNcVonOsidLuDjZj43G6Ue90IuD2wu7yAKwC4fIDDDzi8ECQv4PBBFz2sM0sRMYZoQI1Us9Gq0mgQDX+rUOUYmmMJNAYj7HU+lEBTJILmSBShuMwaY9R5s+kqfDYFAQkok8A6bH5RgF9U4RFUM9KGupo00m+2hUzBhI0rshEeoxysk213MKGIRIe4ICGmi4jqEht9jugiIqqAkCYhrNkRVG0Ianb2XVQVENEEROmlCFBZZ9cYaTOa8dQU0RieDFMa7YJiiCM2DWWCDL9dRYA6mDYFXiTgFhR4hTg8UOHWY3AKMlxaApKegAR6memZnVfCkqWf/L813MgEBONlCWFURlZe5h8PILmZr+h/WP9LXujkOzt14oxr20a/GF70nZN1KqjRZYhtRme+zEUjhqlH6sgT+YgrjK9nX0fs9G6okSbI8QgS0RDURARIhCFqUbjUGGxaAglZRlwmviagyDIUVWYjjkwcEh1wu1zwudzweVzwOt0QnS4IThfjJ5wmZyXCxAdV8kIT3UY0gdWpJJ4yzlLrVWb3B+uAqQqiMeqYxtEYTqApFMbFcAyXojKCsThUOWHMr1VVeEzOkghHnA1IOvwketg1OECNayOqhLVNqbFMrVwTb9bVE0SodgmyRqIdmNAU022sU2twlUQZMG6GNRFRJuIBrZqdjWYoms4a/jI1okkwhJ19pga2NepM4p1Tj0PSEnDqMdZhcmlx1qFyaHF4hAR8ggyfkGAcppfLpsNlU+GkToqgQmIdFroPjXuVXjSqazTA7axhzkY1TWGE6gVWB2gyE2LoPmGdBWrQU73B+Eajrwb3DC5KgOiFznznA1hd4zV96YUuuo3zROIpvZujt3YS5RwUdwGX04FynzESnO7Ii6+6jlAoiEjrJWixViARgkCveAhqvBWJaBDxaBBaPARbIgRRjcChRtioN9WxCZO/NEKuqTJimg1x6vqJDjgcLvjdHpR5Pajw+eDwlgHucoBERFeZUdeSSGp08YzwAeiIyhoTSS5EZRbVRwLKpaiKixEFl2IymuMqSBQi/xKfqQNG9y/xssxpR0ASUe6yo9xJLxEVLpEJczRyzmKN2qINzQ6eZUEnBZ3pGEwHJB5qTGSRdQEJiEhodibEkDhifK+zZw19plE1inhin3UjmoY+U6Sf1V2nOpbsl2z0TtEDMmyCDhd1Uol3TBCQWYeVuEgRB8RTu64Z5+rEVaqbNdbBJqFAFKhsOotQYJ1IKivdx2Z0Cj1HVLsITXCwe1KxexAXjbpDkfzQHD5E7b42EU0wuUiiMNXiut3VxmNZEFnn36qbidsyCQJGuI9xL2gqJpTbsWy4G1Wu4vG1NRpFOBaBysSk9nrbEn6Sa3LLpe1xSu1XJEdCdr2XzIgyU9kwpWGjXEwBpJApMy3FrFeprlWoziVlQTHbJkYdwQQvVqcmzM8qdIos0Sg6jtorCVAUGd1DOj0HWPuCPissEqYt+o18wkQDY3CIREsbPfNEo86x0YsiR+wSRMkJGxPhnSxahtUrTLA3rtVZuJlZd7dF33YcYrJwsaRFK7bKED3ahSISKYxIKiCR0JlgH1dIoFRZZA0JiQlFY20zesaxCCtqr8lxdm+RaA+qU5jgSM+rhIGfOWBD/LcwIIGHtR1MIYxEH8OB6IIAACAASURBVOMu1SCy30h00dvuExJdjKgdQxiiEoqUvhllyMQ01h7REBs6EzNW3I7qmhFFqV9LqxnOrR3sCESVCDa8sRaPnvgHzkfP5r+A7QACkIsrhjOpa3TTmHL859w6TKv1sWhEfpQOAunFFV1HOJ5AKB5nURAQ2JPXHKUz4/0VHYIcg56IIhIJIRINIRoNIxEPQ0uEATkKmxyFLoehxCNQ4mHW6Y3Ho4jGY5Ap7EyX4REUeKgTZlNQSZ1IBzVtjTBsmuoSk1UoFIIOCnOmKAoK4ZXaRt3dDgdE6vSRukejhGz0xBhlYZ0IM4yYmr1sBJfEExYSS60ciq0nMcdohLJRKGokqAnWSCWBhhoUuilIGKPshIMx8s6mH6jUwaPGnPVuNPqMzp/RCGcCimBGt5if26Jd2ECbjY2XsYYHa2cZkSjUSLdRm8WK9mG2GhElRgSQGQlEDT3zfxoRM0bvqVNpdRSNd+p4sgai+ZkwoM6srsQhsFcMUKKsAQolZvxPDSxVhmAJBSQW0P/UCFPjBgY0ZsVwNaOSqCnF5i7QiK2BO+skSB7oFJY9Yhb8U2+E5K8pSmOKBIZwXGHCWhtfWQeHRvUM7hKeKk2fiqhoCYURigYRDYcQi4WhJIizxNEI1Hj7/xqJNPEI5EQEEgkGNpWJW5WiimpJQ5VEYp0xhcyYlqWiRdGZmEbTYEiksNlEOCWJTcMhUcnFPhuj+CQcGBgZUSVGqLYZos2irY2IC6PpbeJLwgP7l64xR2PZZ5OLbSO0RkRI28EiQ6xJDjoT2gxszJFgsyPCxi6J8/S71QFm5xpRX20Hm54isqgQ6lww/pn8NHhp8JQJHhYX2bvL+M4SM5gA4jREEdYRoXOsd+pYGjxmvxO3qSEvR1n9Qlxln4mnMn2OmLylesf43vg9zu5pxlnG5zjAOG6MiBu4G1EtVGcY95JRh1A3yN6wAP7ZH4BUXlc0vhJfwnGqQ9qjMyye6sYEKiOexOSxISxrSERlhMIhhCOtTIBRYiGosRAEOQy7EmbiN9W/ejzE+Ez1cSIegyLHIKgxJh5YnR2K6qDpNjQyQlNJrHdaqd5hpwglY1oE1UwGk2g0WuoUbZg0pSqFVppWPrV+aCOV0YVk9S/VNW3cToI8iYBMMrHq3IzP3KSMzMg7YyaDcW+xZwGr/813kwNtzw0mKBrPEopkYxEYTISmz2aEn1nnGs8XeqY4jecPlYjqSzkCnQYlSOxVY0Znn9WvBi8Zf+k8azqGFWVlTgNjkXQkAjr90J0kbhtCr04DEiSWkdhNv0suJva6ympQVjMSkqM4kSvEgVCcotJUI/qh09FZWCm0CZReameVVKcJcCnObpvhZwlqSQEo5tQiKzKjPSrDjFJqm8LUoZYzi9JZ/DCe6R1f7VMK2+/oVCVqF0es6Wjdxav9FrJGiKyKuz3lZJvaS5gU0dO5/O3hK23PCEvkIeGSnm100BuJNoa2ZwiepNnQQefQuSwXc4q2NQ3cSMO4hqbwTqkJwO80n30pAMlHvC4UT34dR6C3ESD+v9a0C389+HMcbt4H1RqY621D+kl+XFxpdwRFk//XvGG4c0oNhnid/cRD3IxcEMgirhiNKTa1IGkytdUZaB/9NLt+bO0CUgJMIcYMq6Y1FWguflNMQ0tMQyiaQCRqiCzxWATRWBjRmNGJ1UiMUeIsioSmz3gcTvidDlS4JfhcLripUypRZ9UBD5umIMHrpHnG1tQWo5FMDV8j5NpcnMAKSzEjJXTWVm4LVUmxaoFZFmMSvtGCYI1++myIK0ZEggpBpU4rdWRJgDBGzJggY42ss3fjd9YZoM9MkFFZhI0ZhGuKE2ZH1IoCsRlh/WxE3YygsTqr9D11OKnjak1XIblTp7BkKieb0G42ADt/Tp4XzdqtJERQE8jqfJvvrMNuLJwhUIuJOqOsM5AwhBcSV6jTSp0E1lGIGx1YJtKYHQfWkTU6FAJdL0cg1l0F//S3QwoUJwyYNf5ZZ9UQBDo2Hq0vLB6zQP+kwVejrDRqSevXXI7TCL5qvEcVNMUVtERlhGNRxlN6UUfJRmVVYtDUOIskYR1VmoogSfA5HWw9GRq9J366rek1ThEep5OtA0PTwUhcMUQDUygx14axbl4a5WxbM4K5lITDpPa+VVAj+MDwlXVYi0BY/9Nv1pxZxmUjAoEddI+zaBBTDKQHPItOox8pdIW4nry4Gt3n1LG0okTo3eIpiXdULrKVFnUxeUhrChjB4obAyTrSFkeNqXWpOiwduwdGB6Zr58DkbgcR2KyLLA4rGgTFHOU2+SkQN1mdQ/wkIcbgrSUyMt4mIhCHTkbgiusg+YekrVfzafwbnVUVkbbOquVAi7vJHTyrx2iV3SCAIbBZ96xR51LkE4nSzXGjzg3GNISjccRJQCThMBGGmoix9WyY2Cfa2XolNGWR1ptws3VN7Ez4Iy7T1DErksTIlIQFk69J0QsdQTG8nP+RLK6QCGZFf3SYoWHylZHWiFToJPq1I5nEHBLJWB1nRAsy+5joZz0jjGkNbdNVGbeNOoLxmEUzmhEHBvBJU/+SeGveLx3LzyZ4GM9FmuJD9yGFCVDkRQcBMEkwTBjCIRMMlYhxHuNmhImFBk+pHqLfY8bzx7y76LljH7cCgYUfh1Q5smh8pbZAOGGsJ5NmaZD8XZ7rFebt0Fle6Vw3GP9nl3q6PB9MOqWjrcUpc3kygwtd8kr+JpmFHe8Fk+Xtphdyq5hiRedao2vdmM7ODovadPJCKnEps6OS8emwjk4O/qXcqK4JuCSIGcLf86lfc8iWn8IR6HMEqB0QV2P4+Z6v49XG54uwzkqfF6nbBnBxpSOEVS4Rf3rLWKwcVcaCC/hRGghkFlfMxhQboGgb/OvcNGgfIUrV0Eke7zH6s0ZD1GoERFVjAcvWuPHeQqP/CZUt1kfrcVB4OYWclzkp/NxYFNFqwrBRHzOkPWnw0/y9U+ckqSlsnJDcBU83umQ11Nob0m1AsM5hisG05Ina7eP+HfLTLRHKnBDEbLHKZS1q16GjadjR1mC3/GG+d1iItpO00JGGubbiOjeukjoPpp3GGWaTihlgvdojI9qFGvM3WiuAWuaKBqfDgYDXB1EszkgVi1yhdWqos9qpBW6JgW1zyc3OefsIpoWSNY5oLvrbxjRDW6O1TBhH4/RS0JLQ2DstJkwj/LSYMU2JKDM5W+4QEXAaayEQT63FEdvY1wHmrnxtbxZ3/i2Vf6zvkivfzv5O5nH7Ip6dqypLT8m5CuuwkKVlR/K7IeB07HBm4mLSb20t9UxlthBNWZJ2L7IoDLPu6ZC9JQh35rApOGoaXHYJAacHIoX7pznyafx34GvbvdTOww5ZtPWD2jHo2nXrhI+pHVr1LUOf1htha5xoLFDHWHDbEqoMQKw6rX1EvcOEhLaIly7rjidrlTkTp+uJHYWRVDJJUr3Toa7NN9NOaSc9QNqpkeqetOI20vE33ffJaZmLhSYtE95ef9J5phDDvJEUMWqtEq0ohnBtRhuyKCwzKom+I+HXUT4MgZFXsTV6istXLWXkSr7o94/zO9cphVqV63O10PR7/rp2JLpi0kGqKhZkSUWiupCi5wJuY2HeYvC15xHjOXAEuo9ARA5j3YlVeOLk/WiKX+h+ggMgBS6udHXiWxoC+OrVIzC91p9xkfoB4P4BU4Qs4gp1VvNtTBnhoR0P6wtrMdqO/7PmclLjvE3HSYpAaN9RqHPaRucgdYM4vWhiXNM23tJpsMv4tWP3s3NanRrLnXtDaSmSoXXSpS+Ryv4OTR0zl47fZSxbrtQ1pyqwxe46dIyT0U5VlmzlMyIWnKLA1lyhkfFiNKbaO6v58tUIS051JPPQ+sze2zquyTuRmGwxF0hk3XSrp5qkwbWP6afiT0cmt9vUsenbgbemgNe2NkGHgmRq9KcqcyqOJ6OQCSX6rf2+Tra9o2259sLz6bCkKIuJfZe8u9jY+dquaRE/aPeQMjay2vd87eqFznWuUYZ2Mau9PjPp25ZE57u5I+fz8UGuFUsxzyu0p5f+uWBYl+m5YQ0L5MrjdsUqNRfT3V9p7s+23bGSaqQ2cbtd2KYopIBTyjjSVZgYmH/9WkyP87QGHgJt4koR2wMDDyVeooGGAJsOdGkX7jn4Uxxp2W+st8cPcHGlKwkokvgLs4fiY9NqMdTHpweVwm3SA+JK9mKn7cyaMyNSyQddU7W2tc2eX/85o5DOQH/v4CSjm66Ta82WNzt51khVv+2sJkkDSSJTF93C2H2aHVYnNZuHO28L23+4yS1JnkzW5lQmkpkjqyXA11ReTBb5MnmZc7O/3ANJtYj5MZ3s2qYFJQnEdK4hXpO40h/FwP6CM7ejPyDAxZX+4AVuQ28jEEy04O4938G2C3w6UDL2XFxJzcQat4jf30DTg8p59Epv36wF5Ncn4koBdvJLBhACPdGY6k7kSnehTRWD0t00+fX9B4GBxtf+gyy3pCcQ4HztCVR5mj2FQE/wtads5elyBIqBgKLJ2HT6CTx49I84FzldjCQHTBpcXEntShomuXViFb40rw6TqjxJS2QMGNcPqIJwcWVAubM0CtMTjam+FFdKA3VuZaEIcL4Wihy/ri8Q4HztC9R5noUi0BN8LdQWfh1HoKcRIL5fjJ7D3fv+F3suvgq1w0YBPZ17/0+fiyvpfeSVbPjOonq8f1I1yt1S/3fmILaQiyuD2Pl9VfSeaExxcaWvvDnw8+V8Hfg+Hkgl5HwdSN4c+GXpCb4OfNR4CUsVgdZ4Mx45+lc8e2YtWhJNpVqMHrObiyuZoV1Q58Ndi0dizjC+uG2PkbAICXNxpQgg8iTyQ6AnGlNcXMnPB/zs3BHgfM0dK35m3yPA+dr3PuAW5I5AT/A199z5mRyB3kOAuH6keT/+cOCHONyyjy9imwJ6Lq5k5qPTLjBx5YNXDEGFK/1uq73Hap5TKgRy24o55e4JHFCOQGEI9ERjyhBXVHN3q1JaBLgwDPlVvYcA52vvYc1z6j4CnK/dx5Cn0HsI9ARfe896nhNHIHcEYkoU/zj4K2w88xhCcmvuFw6iM7m4kt3ZU6vd+O7ikVg6sgwOuy37BfyMXkeAR670OuQ8w55oTPHIFc6rnkKA87WnkOXp9gQCnK89gSpPs6cQ6Am+9pStPF2OQKEIEM8PXt6DPx74IY60HmC7EPKjKwJcXMnOCtoF8Iuzh+ET02sxjG/NnB2wPjgja+RKKKFB43VAH7hm4GZpNKZsKHOLRd4qVAXn68DlTV+VjPO1r5Dn+RaCAOdrIajxa/oKgZ7ga1+VhefLEUiHQCjRir+9/ktsfvNJhJUQByoNAlxcyY0aV1S58OPlDVg8ooxvzZwbZL16VkZxJSJriCkaDIGVT7XoVc8M4Mx06JBsAnxOe1HFFc7XAUyaPiwa52sfgs+zzhsBzte8IeMX9CECPcHXPiwOz5oj0AUBEhBPtB7Cb/bdhUPN+0Cc50dqBLi4khszKHrlv+bV4WPTalHrdeR2ET+r1xBIK66QBRSxwkPXes0XgyojQQAEQcgo2R0+fBg1NTUoKyvLCRvO15xg4icVgADnawGg8Uv6DAHO1z6DnmdcAAI9wdcCzOCXcAR6BIFIIoRVh3+HDWceRVBu6ZE8BkqiXFzJ3ZPTh7jx/SUjsXBEGSS+9kruwPXCmRnFlV7In2fBEUiLQL7iCoeSI9CXCHC+9iX6PO98EeB8zRcxfn5fIsD52pfo87wLRYAGqE+2HsFv9t+Fg817oetaoUkNiuu4uJK7m2kGwM9XNOC9k6rgc/Cdg3JHrufP5OJKz2PMcygQAd6YKhA4flmfIMD52iew80wLRIDztUDg+GV9ggDna5/AzjPtJgIJNYZHj9+LJ07ej6bYhW6mNvAv5+JKfj5eUe/HNxbWY9ZQP197JT/oevRsLq70KLw88e4gwBtT3UGPX9vbCHC+9jbiPL/uIMD52h30+LW9jQDna28jzvPrLgIUtRJMtOCnu7+KXRdfhqar3U1ywF/PxZX8XOyy2/Dr6xrwjnGV8Eg8eiU/9HrubC6u9By2POVuIsAbU90EkF/eqwhwvvYq3DyzbiLA+dpNAPnlvYoA52uvws0zKwICJK5sOv0E7j/yO5yLnCpCigM/CS6u5O/jj04dgi/OHY6GMlf+F/MregQBLq70CKw80WIgwBtTxUCRp9FbCHC+9hbSPJ9iIMD5WgwUeRq9hQDna28hzfMpFgJxJYa/vf4LPHfmcYSU1mIlO6DT4eJK/u4d6Zfwo2UNuG50BVyiLf8E+BVFR4CLK0WHlCdYLAR4Y6pYSPJ0egMBztfeQJnnUSwEOF+LhSRPpzcQ4HztDZR5HsVCgKJWzoZiCCYuIyhfxKHmrXjuzCO4GDtXrCwGZDpcXMnfrXYB+MnyBrx/cjUCTj41KH8Ei38FF1eKjylPsUgI8MZUkYDkyfQKApyvvQIzz6RICHC+FglInkyvIMD52isw80yKhEBcUXH3rnNYdagJtW47rh/txKyhQEI7i22NG7D9wia+LXMKrLm4UhgBbxpTjv9ZUI+pQzyw0d72/OhTBLi40qfw88wzIZBIJCCKImw2HubGmdL/EeB87f8+4ha2I8D5ytlQSghwvpaSt7itEVnFneuO4LFjzayzG3DaUem0Y+4wF946xoH6gIym2OvYdGYtjrQegKwlOGgAuLhSGA0qnHb88poG3DSuik8NKgzCol7FxZWiwskT4whwBDgCHAGOAEeAI8AR4AhwBAYjAjQlaFdjGJ969ji2NYbbIKB4Ao9kQ5nTjlF+B5bUu3DNKDu8UhBHWl7FxjNrcCE6uKcNcXGlsDuGuPXdJSPx4SlDUOGSCkuEX1U0BLi4UjQoeUIcAY4AR4AjwBHgCHAEOAIcAY7AYEUgoaj41a5z+OmORpwJpY5IEW0CfJKNRbRcWeXC9Q1OzBkGJNTz2HFhA7Zd2IjWxOVBByEXVwp3+fUNZfjmwnpMq/HCzqcGFQ5kEa7k4koRQORJcAQ4AhwBjgBHgCPAEeAIcAQ4AoMbgWBCxaeeOYZHjl5GVNGyguG02xBw2FDhEjFnqDFtaGRAQXPiIJ4/+ygON+9DQotnTWcgnMDFlcK9WOsR8fMVDXjLmEo4+a5BhQNZhCu5uFIEEHkSHAGOAEeAI8AR4AhwBDgCHAGOwOBFgKYEvXYpgn9+5jhefjMEPQ8okqcN1fsdWDzchWsa7Ag4Qjjeuh3Pnl6N89E380ix9E7l4krhPqNdg361cjTeM7EaPoe98IT4ld1GgIsr3YaQJ8AR4AhwBDgCHAGOAEeAI8AR4AgMZgRIXFl96BK+/tJpHLocKxgKmjbkpWlDDmPa0DWjnLi6DlD0C9h5YQNePb8BLQNw2hAXVwqmDLvwI1Oq8aW5w9FQ5oLApwZ1D8xuXM3FlW6Axy/lCHAEOAIcAY4AR4AjwBHgCHAEOAKhhIJvbTmFv+y/hEsxpSiAOO0C/A47yp12zBnqxk1jHWgoU9CSOIIXzjyGgy17EFejRcmrrxPh4kr3PDBnqJctbDu/LgDJxrdk7h6ahV/NxZXCseNXcgQ4AhwBjgBHgCPAEeAIcAQ4AhwBnA8n8OEnj2DjG61Q85kTlAN21FV2i8ZuQyN8EhaPcGFlg4hyZxgngjvwzKkHcT56NoeU+u8pXFzpnm+8ooDfXT8WN4+rBK3lw4++QYCLK32DO8+VI8AR4AhwBDgCHAGOAEeAI8ARGAAI0JSgE61x3LnuKF46G+zREiVPG5pU6cTKUS4sHC5AxQXsvrgJW889g5ZEU4/a0BOJc3Gle6iSAHfX4nq2JXOl29G9xPjVBSPAxZWCoeMXcgQ4AhwBjgBHgCPAEeAIcAQ4AoMdARJXHjl8CV996TQONhW+3kq+ODrsAlubhV6zh7px81gHxpYruBw/gRfffBQHm3ciViLThri4kq/3u57/6Rm1+PysYagPuLqfGE+hIAS4uFIQbPwijgBHgCPAEeAIcAQ4AhwBjgBHgCMAJFQNP3z1LO7e3YhzYblPIPGY04bqaNrQcDeubRBR5orgVHAnnjm9Co2RM31iV66ZcnElV6TSn7d4uB/fWzISM4f6YOOL2nYf0AJS4OJKAaDxSzgCHAGOAEeAI8AR4AhwBDgCHAGOACEQTKj4/IbjWH24CWFZ61NQ7IIAn8PYbej/2TvvsCiPrg/flG2w9CJVERVsIIoFAbHXqIkaTWKK0RQTTfKmfen1jYmpb3oxPaYZY+yx994V7A0VBEF6L9u+a1F0wd11gZXm7HXlj7jPM3POfX4zPM/ZmTmhbrKKakN9AmzRkklC5ia2p68ityyrQW001rlIrtQ9JK2cpHw1uDX9W7qi3z4mPvVPQCRX6p+56FEQEAQEAUFAEBAEBAFBQBAQBJoBAf2WoPMFZUxZkcimlHx0Vj7Mti6I9NuG9NWG9P91byHnlmAZIe4a8svPsj1tGUdy9lCiLq5LF1a7VyRX6o5Sn1D5bURbRrZxQyoOta070Fq0IJIrtYAmbhEEBAFBQBAQBAQBQUAQEAQEAUFAn1w5nVvKAytOs/1CYaMFUlltyNdRv21IXrFtyF1RwvnCeFYnzeVCSXKD2i6SK9bB/26fQCZ10h9qK8FGbA2yDtQatCKSKzWAJS4VBAQBQUAQEAQEAUFAEBAEBAFBoJKAPrmyOTmPpzcmkZDROFaBmIuOftuQo+RSWed2bjIGtZTTJ1C/hSSLg9lb2HZhBTllmfUeYJFcsQ7yF3r5Ma2LDz5KUTHIOkRr1opIrtSMl7haEBAEBAFBQBAQBAQBQUAQEAQEgQoC+uTK9wnpvL87lXP55U2KSsW2IYkdTjI7IlvIGdFaRnsPDQXl59iZtoJDObsoVhfVi08iuWIdzLe1deO/MQGEujuIlSvWQVqjVkRypUa4xMWCgCAgCAgCgoAgIAgIAoKAICAIXCKgT668tyuFLw+kk95AlYKsEYvKbUMtHOyJ9VcwtLU97vJSUosPsjZpLinF59Bx4w6UEckVa0QRYv2U/K9/EF28HUVyxTpIa9SKSK7UCJe4WBAQBAQBQUAQEAQEAUFAEBAEBIFLBLJLVLy6JYm5x7PJK9c0eSx2NuAoscNZZkdbVxkDW8qJC7TBziabw9nb2HJhGdllGVb3UyRXrIO0o4ecj/oGERfojEQcamsdqDVoRSRXagBLXCoICAKCgCAgCAgCgoAgIAgIAoJAJYH8MjXT1iSy+HQupeqGLcNs7ajotw0p9YkWqR1dveUMay2jk5eGYlUyO9JWcDB7J8Vq6xziK5Ir1omet8KeLwe2ZliwGzJ7W+s0KlqxmIBIrliMSlwoCAgCgoAgIAgIAoKAICAICAKCwFUCuaUq7v73JGuT8tHeuF0zDY5cv21In2TRbxvq5StneLAEb8cy0ooOsi75H5KLzqCl9it3RHLFOiFW2Nvw87C23NLGHX1yTHzql4BIrtQvb9GbICAICAKCgCAgCAgCgoAgIAg0AwL681ZSC8u4d9lptqQUNAOPru+CrQ04SOxwkV7aNjSgpYy+gbZI7HI5mr2NTRf+Jav04vUbqnaFSK7UGJnRG/TplO+HBjOunTsOUnvrNCpasZiASK5YjEpcKAgIAoKAICAICAKCgCAgCAgCgsAlAvrkSkaJiolLT7HpfP5Nh0Via4OT1K7ivwhvOUODZHTx1lKsPs+u9JXEZ22nSGVZ0kkkV6wnn28Ht+b2UI+Ks3NsbMTqFeuRvX5LIrlyfUbiigYicPbsWTw9PVEqlQ1kgehWELCcgNCr5azElQ1PQOi14WMgLBAEBIGmT0CfXDmRXcKDqxLZecE6Z480VSryy9uG9Gd+9PSVM7KNlBaOZaQXH2Ld+fkkFZ5Go1ObdE8kV6wX+S8GBnFXe0+cZGLlivWoWtaSSK5Yxklc1QAETp48ibe3Ny4uLg3Qu+hSEKgZAaHXmvESVzcsAaHXhuUvehcEBIHmQUCfXIm/WMS0NWfYk17UPJyqoxcV24bs7XCR2RHsImVgK3nFtiF723yO525jU+oSo9uGRHKljuANbn81yp+Hu3jj7SAVK1esh9WilkwkV5JY+uKHzNlzlPTLzcg9OzLgzvu5c0BnfJ0kFjV+/Yty2PvdfLK69qVbl7Z4WqvZ63ds/oqCvfz05kEC7xhAVI+WNLl1E0lLefHDJLrfO5Kh7TP4u4n6YvnD/7V6rQhwu9t56clxxIZ40likVVdpmr2/NnGvjdZrc4/e8Nred0OhWa9xy/WqJmnFl3z8+0ay/W7joUdG0aO1GzJ1EktnHcRrQDfCOvjiYD3Tmm5L1tCMNdpougRNWm65Xpuh88IlQUAQEASsRKAyufLomjPsFcmVa6gabhsK95IxrGLbkI5SbQp70tewP3Mrhaq8ivtEcsVKogRmxAQyJcwbT4eb4g3IeuCs0JKJ5Mpp/pj8HAmd7mD40O4EOoIm5zDzv12HZPC9TBgWQYDSGqWdzvD31F8pHT2WIYM700JqBY+s0YS2hJz0UiSuShwUEqzhqTXMsriN038w+bnTxP1nIuNi/dA0UV8sf/i/Vq8VrGQueHu64Ciz56bYbVibuNdG63lb+N+03QRPHc2AuDY4WyrM2t5nafsNfJ3Fei3Yy7efHcKtewiKE79ysf39DO7dE+WhL/ktJYx+MT3p5CNvevPOjeBfG31Wt8MabdwI3xq4TYv12sB2iu4FAUFAEGjMBPTJlU3JeTyzMYmEjOLGbGqD21a5bchTblexbWh4sBR/p3IyS46w/vxCevn0JSkvmq8PlHIuv6zB7W3KBrzSy5+p+pUrjmLlSn3H0Wxy5XTcf5g4Lo42zqBTl3Bh7Re8sjeQe4Z5kvjHeYIqV3bofzFfpGbI0Fhifc/x25ubSbXby8H0doyfdj8x7mdY/P2vrIxPokjelhEPPcYd/QI4/9erfPD9JhK1kUx6+zlG+F9g9U/Vr2tPCwfDx7qYogAAIABJREFU9EYBJ5b+xA9/ryMhR0HI4Mk8MiGW0BYO2OYcZuEv3zN3wwlK/Iby0GN30K99CxxsTd2j4ZSxthyO8ovhag9T7RbpV7jsRh2QSsKRw5zNbMHgB/W+XbbZpD0GYb78q6oiLJuju3dxsKAVt00ejfvBxcxffxyiJ/Pk3QPp7Ks04x+oM3by12c/sfiQih6d3VizRckdb97LuK65/GPgiy5xI39+ez3G9S1D4/1Z/vB/KbliqNcrLVbwrarHoW0KWPOrMZ2AOnUrv3z1C8sOa+h9S2/Kd9nQ86HBRFVfAWSoef3KmFpoxOHoL7w5aynxZ64egNbu9pd4clwsvvnbLIqTpXG/svqqOo97w0ldlkuHOwdc8fG6WnQ4wCfTduPUu4jDRw9yrrQt4x54mFsiW+EmgwJTGlNtu5KU6eG4iY9N+B5id8LEOG4cujRlhcV6Pfs3jyxVctfQ3nRM/pqfcvtwS5Qbx37ZhWJgP6Ijg3CtXjqvIm4m5hrN/qor7SzSpgfnF7/CMu1QRsTFEuIpIWPnZ3yV1IExsTGEy89YEIMmMhdX59O4ZVRv1lms13qzSHQkCAgCgkDTI6BPruxOK+TxtWfZf1FsC7IkgvptQ/qyzi4ye1q7SIkLkDGwlR2tnR1Zkqji4z0ZIrliCUgz1zzfw5dpET74KEVypY4oa3y7xckVfcvapJW88spRut3pyeHfM+hS+cu1/hfzX1WMHTeMoS1P8sW0T0ntOoHRw/rQxS+Nxf9dQl63GKJ6tUa75wc+P9KOe+8dQVSLRP6Y/hfFA0cxcoQr299dSkFk9etG0b+9+9VtHUnLeG5OJl17dCaytY74XxdC9AT6xnhw9PPP2O4cSUxUKKodv/Nbejj33z2CGMl2XjR2T2AyHy400lbnPH57uvKXeQX7P3ib5ba9GNQvHNs9f15t1/Mwn077jOMdR3PXyG5ot3zNtxcimTrpVuLalbDlAxP2tHHDrjJUFb/mf8LJ9mOZOCqMgnXvM3uTHZF3TmFw4AXmfp1AyH33Mrq/Mwc/MdVeCZvff4tlul4MGdQDpwM/8c4vcNuMRxnX5QLfV64y6FHKkhfnk3NNLKoxrrGMbswNlj/8m0muVPA10GNwGfu+/JqdxnTSqoBl735GvGc0fWM6It3/PR/9CLf891HGGHLUr9Yw1HyYhu2mYm1GIzEBkJWVT0m5BvRbQr5cjDbuTm7vq2DjjIUWxCmVDZbE3XB1SXUeHkf57tkDtNWP5QofLdBit0x+/s8n7HLvx10T++GfuoSvdrVg/KRRDGh9kXmmNOZ7hM8va7FfD3dKjPk+1I/TX880Pt4Mx82NkVydWrVYr9kbmPlFBt1v7Y1n/DvscJ9IV8l+4ksi6dO7O+1bSK9dtVIRNxNzjbd+HjJYSXSNNo3PX12y5/DMahfuHDuU/u2l7P3yKdb73MOYge248N3nxudSwxg0lbm4Op86Rbn53GyxXpuPy8ITQUAQEASsTkCfXNlyPp+nNpwTK1dqQVe/bUgpscNJZkeEl4Lj2aUk5pWh0upq0Zq4pZLAG9EBPBTujZdDY9kWcvPEpkbJFXK28MFju2l7pzvxc7KJMJlcmYdi3P2MGRGBj7SU3PRCUDqhlGvJ2fUVTyxWMvGe2xgaVsi8yb+iGjuOYUPaIcs2dV0Lrkjj3FKe/iWVnv2HcEtPP2wL89DInXDI3cJ/3zlM6J0juSW6NQ7nVzHzlUOEPDiW4S2P8N9fjdyTsYbnZhv59/I9fPbY5ZeVDml8+fQGvO8dw60DQnFOWc3MV/YQfP8ERna9yE+Pz0M65j7G3RKBx+mfeWiuLeMnDGeI+0FmvG3Cnj7BuFYuxql4aZqH9Lb7GDeyC2x/mye3+jJl3BgGtsvk94f+QDduPMPD0vnyAxPttb/A188a2HhuOa89d5iI/9zOCMOkQKw/WpOxMGDcSPRv+cP/peTKr4fTKHZyQFrBNppH3nmAoSFJfDvNQI/Za3jNVFxaHeb1VxIImzKecf3a4njm38scx1flWD254mEm1uGp/PiYCY10vsxcn1j55DsOeffllqExdPC0ofCiBWMhYyszDbVpKu7XJFcMeJQZbPGp0IoFWozK4/cn/0Q77D7uGNMDX+0uvv3Pchwn3MGIAcFITI3jisRrte1E1X1nLx88u9H4eOsXgtuVrGQjEamBGRbrVVtA/IIv+XbedrKcY5j8YFfObsygVVdnTq9ewoZjOmIeeoK7+ne8umqvcp4wNtcEVuNqmFzxOcVHJuavWyKy+OW5jfjeNZah3fP48/m1eE0cw6A2yXw804K5q6nMxdX5ND7pNIhFFuu1QawTnQoCgoAg0DQI6JMrW1PyeWr9OeLFtqA6BU1uZ1uRVNHoRGKlTiCB53r4Mb1rC3zEtqC6oqzx/TVLrpxfwQtPJxBxbwuOmU2ubKfVQ7cxqG87XGzUpG79gx9/X8LOc+W4u2o5Jh3EK0/fWTW5MrQDmt2mrjN48VflcnjzYlYsXcO2czLaD7+Hybf1Ijh/IQ+/+BuHUgpx1J+ToikhKz2Au957hUkDAsjYYeQel1KOGmtLsqdi20PFmRIBe3n2uRNEP3EXY/UvqZrjzH7gT3S3386wXrn8/qSBr4kGK3gc1zPNlD1DO+Ndeb5QxUvT1TZ0Wz9i+u5gpo4eSFybDP6oTD61O8zLr5vwr90RXnnZwMbKJNjU0QyssuKiFYUmY9H0kyuGZwSBIx6+7jiV7+QTA74uZ+bwoKm4tDnIC7+WMPqO4Qzv4ovMJMdqK1fMxToql9/+Y0IjYXrmOez98X3+LevC0OHD6dbSBYmtuTFjEKfEuTxsqE1z9lZODdX05pJfPbligRYrkivbaPngGAb3a4cLJ/l9ym+ox97OMHPj+JrkihHfz1bzyXC8DWlE5zIZmWotf1nVoSrKJjO7ELW9M2UJs1hZFkvbiws4Lo8lwqeMNXsdGXJrDL0qV+1Vj5vhXFOdq2FyxXEjj5mavwYHcPyzZ9jX6j4G+57k8x3u3DW6P30kK03PpYZzV1OZi40l9Wr8p7L53WC5Xpuf78IjQUAQEASsRUCfXNFvB5ouDrS1FlLRjhUIzIgNZEpncaCtFVDWuIkaJVcKdn7BYwsVTBjpxsGvThP0wG0M7dcOecIspv5tx/g7R13eFmTw63TqBt7+7zaU/WOJi2yF67lFvLjKkbvvGVk1uRKWxffvmrrO8MVfh7q0gPzcfAryEln/2wK0MZMY7n+C12ZfpMeAXsSFelxe6SLDxdsTF0cplBm5J64LXrZG/r1LIX8+e9mHNom8+/QBOk4fy6i4Nrjk7OCj6Stwv3cCo3pmM/sJE8vxHTYy/RtT9siwrzxhtdohn7ot/2NaRXJlQNXkStujvPKjifZyN/HaMwY2Zm3hvcd30+6R0QwyTK60TeZzk7Fo+skVo2euVD9E9fRcHjIVl8xVPPd6Ij2n3sot0UE4XcNxO37GNG8u1urdfDbd1JYNB84u/Jp/strQt19/IoPckOnP2jA7ZgzilLKalwy1aSru16xcMbDHkE+1rU8mtViRXFmG08S7uXVIJ7zVB5g19W9k4+9kRFgW35kax1Vecr1JM+Z7dZ8Mx9vgjnja13iOq7cbavWyWpLAT7OOENSvC9r188jsNoq4SBkrn96K330D6R3bGie9B9fouPpWTBPadE/gDVPz1+D26Da+y8tH2tC78F+yOz3AyD59CM2eZ3qMOBrMXTSRuVgkV4yOgVrptd5Gk+hIEBAEBIGmQUCfXNmeUsCT689yQKxcaRpBuwmsnNknkPs7e+Eul4hSzPUcb4uTKyWpO5k940fOdp3I/cNkrHnpJ7IHTOaece3I+v1F3tzXjoefuO/a5EriPzwy8xiR993J+G4KDv38Mu/s6cCDT01iRHgh8yd/RcnwuxnR8QxvfmrquhbIL4Mp2PsTnx30ZdCAGLp7pjP/7a/J73M3w6Md2TzjB1IjxzB2RE+cT8xm5l9q+twzkp6qFXxv5J5Yp3jmnTTSVkQxc565/AIaDatfmMHuNuO5f3wM0q2f8vp6D+6ccjuD9Q/tpl6c2+ey4GXj9gwMNyizamlyZYCUDW+aaK+jlvVvvsH2lmO4Z8wlG1/5tJChb0ytelZIwAGeMxmLq4zrWYMmu7P84f96Z64YJBNUx/nLVFw6FPLvSzPZ12Y8k26PrsoxMoffHvmOLGOaNxfrVqf5xuh5GAPpkPIHP8W3oN+I4fTp4IW8MuNmdswYxEmdwr+WxP2GJFc+4mT4FJ6YPASfxB959i81o+4dyzCXHTz5rolx3OokX1WwGEHb4kX8acx39Wn+MTXe9Ct9GnHZJ8v1Wil5NUmLP2UZvekf2w3d0udZ73Y7Q9qrmPNbFr3HxhHTpQWy6yVXgpP53pQ2OxSyxAxP+wsreOPDJRzda8ttMx5jREwobhozY8Rg7moyc7FIrojkSmP5oybsEAQEgWZHQJ9cOZZdwkOrEtl1obDZ+SccapoE3ugdwIMVZ66I5Ep9R9BscuXqGRZ2OPgE0z1uNGOHRxPiI+X82q/5cPY6TtuGMKa7jKVJbXj4/pHXJldUSayb9TU/rT5AjlsYw4e25Oz8MqL+M5ZBsR6c/H4mny8upNe0W/E8upYlG4xd1xqXy2S0JYls/PN35izfzdliF0IH3c6DE/rT0U9B2ckNzPnzb1bsPUeRYzC9b5vM3UMiaCk/z2Yj97R3y2TrHCNtOSYYrDZoid2Jjfz++xxW7kuh1LU7oybdw9jotniptvOxyYMk3VGdMG5PkJvBgZWWJleGtkd51lR7dpSe2sBvv/7JyvgsfPv3wmGlLf1eGEes4WqE3hL2mIzFVcb1LUJT/Vn+slqD5AoqikzGxYaSExv5+ZffWHNITauuPuRsVjLq9XsZEutP1moTmg8zE2vbXVe3mFU5qyUal/Vv89GCo2RplciltpfKRUc/wjv3daBg+a8mxoxhnDQUWxL3G5JcWYOmYwknTp8mrdiPAfc+yIS+HfGTpbLelMbCUvihYrz0w+HAp3xpzPcHBtKxdI/x8eZg16hLaluu1yuZYr79MZH2/WLoEeaHffJqvvvsD1YfU9P5julMGRVJkJvkks/mVq50ciHFrDZNzF96nppzLHv9Bb7K7ssz/7mDvqFu2JodI1fnriYzF4vkikiuNJY/asIOQUAQaHYE9MmVpPxS7l+eyNbUgmbnn3CoaRKYNSSYCSEeOEob8WGFTRPtda02kVxRkZ+WQW5xKeqKJmywk8pROrviopRjb2uDpjSXTH21D60EF6WEYrUUF2cHHCUqctNLkbgqcdCffYKG0rxssvKKUNnKcXFRoCnQInNT4qiwQ5WfTVauCrm7CzJ1Ebn5xq7Tt1P50VCan0N2biFlWnsULu64OyuQ6rdTaErJz8kmt7AMrb0CZzd3nBVS7G1N3aM13pZNKTmGPlxptxydRImbhytKmT22upKq16nyScvTn93rgKPMHhuT9hjERVu1DUpySC+V4Kp0QCHRkH+pQRz0y/G1pvzjqu9FKiROTkhKbFC4K1HI1ORd8cWWcpOxMGR8Xd3UywWWv6xe0qtK4YazkwKJYeXuanwrvjIXF00pedlZ5BVrkWgP8/OLh+kw7TYGxLXB0ZTmzcUaUxqRY1ucRXZ+CfpiQVc+jh74ujtgU5xrYsxUi1OlL2bjbnBPdR6G/19FKxJMalGhpeBiCUjVFJeUoEKOq7s7TgoJdjZmxvuV9hXYlOaQY9R3JxS25ZfHcbXx1ohXrejjZ7ler2SKycnVoHBUIJPpEx2l5GZmkV8KDm4euFbMtQbXGs5J1eYarUXaNMZTTXHmRXJ0jri7OqGoHDyWzF36ub0pzMXX/E2ql+mr0XdSY702eo+EgYKAICAI1D8BfXLlfEEZ9y0/zdYUkVyp/wiIHo0RmDW4NeNDPXCU2IltQfUsERPJlXq2QnQnCBgh0OAP/9VXC4goCQJmCDS4XkV0BIEaEBB6rQEscakgIAgIAmYI5JWqmfjvSdYm5SEqCAupNDQB/SKIH4YEMybEHbm9WLlS3/EQyZX6Ji76s5hAgz/8G1v1YrH14sKbjUCD6/VmAy78rRMBodc64RM3CwKCgCBwhUBmcTnTViey/GweZRpRRlhIo2EJeMrt0W8LGtraFamd4XL+hrXrZuldJFdulkg3QT/Fw38TDNpNbLLQ600c/CboutBrEwyaMFkQEAQaJYHsEhUvbjrHvJM5FFTZ690ozRVGNXMCwc5SPujbisGt3ZBf2V/ezJ1uRO6J5EojCoYwpSoB8fAvFNGUCAi9NqVoCVuFXoUGBAFBQBCwDoHCcg0f7Erh+0MXySi+dFql+AgCDUUgylfJe31b0tPHCTvbRn5gYUNBuoH9iuTKDYQrmq4bAfHwXzd+4u76JSD0Wr+8RW91IyD0Wjd+4m5BQBAQBCoJaLRaPtt7gU/3p5FaqBJgBIEGJTCitQszYlvSydNBHGbbAJEQyZUGgC66tIyAePi3jJO4qnEQEHptHHEQVlhGQOjVMk7iKkFAEBAErkdAXzFo9dlcnt+UxOGskutdLr4XBG4ogekRLXgq0pdAZ5lIrtxQ0sYbF8mVBoAuurSMgHj4t4yTuKpxEBB6bRxxEFZYRkDo1TJO4ipBQBAQBK5HQJ9c2Z9eyPS1Z9mbXnS9y8X3gsANJfBhv5bc19ELV7nkhvYjGhfJFaGBJkZAPPw3sYDd5OYKvd7kAmhi7gu9NrGACXMFAUGg0RLQJ1eSC8qYtPw0W1MKGq2dwrCbg8DXg1ozIdQDpdROrFxpgJCLlSsNAF10aRkB8fBvGSdxVeMgIPTaOOIgrLCMgNCrZZzEVYKAICAIWEIgt1TNY2sTWXI6lxK11pJbxDWCgNUJeCvs+WpQa4a2dkMmKgVZna8lDYrkiiWUxDUNQkA8/DcIdtFpLQkIvdYSnLitQQgIvTYIdtGpICAINFMCBWVqZuxIZvbhLLJKRcWgZhrmRu9WTx9HZsa1pLefM/aiUlCDxOu6yZW81G3MObyYpblnOauzJUDRjbHBI7ktuA1eCsv3ctWlHVXqKmYkxOPXZixjg9rgVb3b/OPMOfAncy4eI0PnTc+Ae3i8cwTBTtKqUNXn+GfL12yyGcRDEbF0dpE3CHTRqWUErPvwX0pm8j4WHl/N8tzjnNKWIbPxp6fXcO7pGEOEpzNyW0vsymTbtk94N+UoJ3RGrpeN4qPo0Qz2cueK+soz2X94Gb+d3cAmVR42Ff2OYnJ4b8LclEirVEnL5dD+OXx9dhvbVDYEO43gicgh9PJyQ17lOjXH97/PKyk+3N1zNMO8PRFqtiR+N+4aa+u15MQBCtatpfzoCXSlZSDzw67LUBwGR+Pk74SdXS18KUsi+4dZlHqNwH1gT+TuxubwQgq2raBw/RY0qRnodHJs/HojGz0a1w7eSKrckkf+8r8p3LQNTYENNsHDUE4YjFOAK1XNU1Ow/CMKDvigGD8Sp7Ye2NfCfHGL9QhYV6/Ws0u0JAgIAoJAUySgrxj02+EMZu5KJTGvrCm6IGxuBgTGtHXl9ehAOniISkENFU4zyRU1ifGzeP7EajbkZ1CgKacckNgqcJG6M7DVk7weEU17l2oJjGs8qWM7+fHM2vYFH6aomRD1HI+164CvYZfqFJZv/YiPU1twW7ch9NDE8+OxTUi8H+aJLj1o63T1ET/z2Cym7E+ke5f7mdquPS0kovZ3QwnPkn6t9/Cfy/7dn/P66Z3sKMqlQFNGGTpskaCwd8LNsT//jb6Pcf7+OF0vwVJ6hFlrZjIz9SjnjDmhuJs/Bt3NWF9vZPrvy1NYvuMT3j27lwNlRRTqNNhU9OtMkOsdzIy9jUHe7pcTI2qSD37FE4eOExw8nnG+9iQc/I0lqj48EzOSOC+Xqy+kuXt5b/OnHFbey1Pd+hHhIkGo2RJV3bhrrKfXPPLmf0XB2l2oLuZdSqzodGAjAYUSW+++OD50N66d/ZHUKMGSR95fH5P37ya0MS/SYmw/FNUz1WUp5Pz8FQU79qHJLUKn1oBeWfYO2Li1Q3bnNDxiOiBz1A8UNYXrZ5G78AT0GYdLJzuK5/9JGbG43DMcp1YuVA4nbfY+Mj75gtJWd+N1axwKT6HXG6dEy1q2nl4t609cJQgIAoJAcyagP3flcGYxU1efYXdaYXN2VfjWiAnM7BPI5M7euNdgAUQjdqdJmmYyuaJKW8lrO77n+xwXxoZO4N42bfGS6ci/sIFv4uezotiHqb2eY2q7UFqYya/UpR1V9l5m7/qWj1MSOK5py7MxL/FEteRKceLv3LdnDnKfZ3gpog+himQWr3uTd9I7Mm3QfUzwa4GjPjTFx/l54/ss0Y7kqV5D6e3pUO2X1SYZv2ZttLUe/lUpS3h85w8szfVnfMfRFauuvKUSNPnnWHXgWz7PSMbe6zG+jx5OH0/llRdCo3DTlzNl67fstxvJSxGxhFdf/WTrjK+DM072dtigJvHAJzx2+F8OaPvwWNdbGebribToUr9fZVwgOOg5PurelzB9O8WHmLXhQ74qjOXt2HEMa+FIcvy7TDp6gh6dnufp9mH4VyxPKeXQjreYftaZ+3rfzR2BASivlxRq1kppHM5ZS6/q0/+SMesXSlJ8kd06CqdurZEpJGjzz5G34EdKDpzHJvxRPCYNQRmotCypVpZF7uJvyF+xAXVGETYj3sRnXPXkSin5Cz4gb/F6VEQgHzcW504B2NsWULRxLoVrdqOVjcT56Ttw6eCFffFhMj76mMKyGDzuvw1layXFaz8gZ8EJbEc/i2ffzsgcLuk1f/5Mcnc44TDxLlzD/RHbgBtes9bSa8N7IiwQBAQBQaBxEEgpKOO+ZSfZklKIscXNjcNKYUVzJaDfBvTj0Dbc1s4duXjQarAwm0iuqDm2+0UePppAQOsXeD4smk4uUuxtQKMq4kT8h0w5ugmfgNeZGRlLe2dTP5/Wsh11LscP/8P/Tq1kWW4xDrocLuiCmR59bXLl1O5nmXQ0lZiuL/FkaGf8pGoObn+SB0+UcEvv53g0OBQve0g++AkPH0ojrtsUHmzTDi+9M+LTqAlY5+FfzbFdL/LgsRN0CH2Wpzr2JESp17INOk05hfm7+WLjZ3ydGcQzg6YxqWUrXM0kKjKPfs2dBxbRouWrvNElmnZKMzoqPcYP697j7QsO3NP7ER5u0wE/qT022qv9fp8dwnNDH2aifyBOqYsZt/0HUhRT+SJqIN3dZajPzOGW3X+gc3+Cj3rokzASyNzCa1tnc9FtIk90jaGDk1gF0BiEbC295i96ldwFJ7EZ8RQeg7sjd5ViW6FXFdqMPWR++iXFJ1uheGEq7pEtq20rq05CTem5XeT9OYfS+GNodRJ0pUXYDHv5muSKNm0bGZ9/RfFpD+RTpuAa3RG5o15bGrRF6eT88l8KNhchefBFPPt0RHZxKWmf/ExJ8IP4jB+AwluK5thc0r/+C1XYdLzH9EHhIeFSu79R1vFOvEb0Ru4m9Np89NoYPBE2CAKCgCDQOAjklal5eXMSfx3LIq9cv/JTfASB+iPQzlXGh/1aMaCVKzI78atr/ZGv2pOJ5IqOspKLpJWrkMs8cZfKkRjE6PyB95h4aCWtg9/mtfAo2ph8waxdO4kH3uTpoxvYr+7Fg+FD8E2ZzccXNIyOuja5cmzn40w+lku/7le/q/y3/vp/C+mAT1k8n2z8lN1243iy50Ai3eXmVyc0VDREv1UIWOdltVKDahzknrhJZRVJwisfXRar17/IM2fKGd37BR5r1x4fM0cJndj1DPcfy2Zwj+eZ3rY93uaOHUpZwu3bv2efzTi+63Mb/b2dr+pOV86+bU8x9WQSvSPe4v/aRxCY+Q/Dd/xMnuN0vogaQDc3KZy/9G/5yul80WsAXd3K2bXtDV5LDmRy9B2M9vdBIebPRjFyrKVXbUEGmkI1Ns4e2DnIsKmi12yyvn6Vgg1lSB79PzxjQpGZ25mZspqLP/xJ0cFy7IbegYPbEUpWrkfd7ZlrkivFaz8ke84K1GFP4jV+EA4+coO+dWjyMtAWG9h1bgFpn/1KScijV9s6s4ALn/9KWcijtKhYGVNG7h9vk3/IH8eJ43Hp2EKsWmkUagXr6LWROCPMEAQEAUGgERDQn7vy86GLvLfrAmfzxbkrjSAkN5UJE0LdeSUqgFB3hSjB3ICRv+6BtlVsUxeSfHolnx/8gwUlXXmh72QmBFhwTkV1B6/Tzun4b1hVGkhYq0g6u0vYt/Ulnk4sZngNkyuDe77E9LbtyE14k0dPypnQ614mtgrEWZye3ICSs7zr+nn4T2Xxqld54ZwTDwx5giktg3EzuRglk/VrX+LJZH8mdgxDXrCHtTmJnNE608lpAA+HDyHKxx2Hywu58o58y9gDf2Pr+X/8r2d/wlyrZmIyEj5hwsGlSFq8cGlVSsHia5MrSf8wfOfPFDtP59NeA+hUtJLHdizHIfB+HuscSbCDfvuR+DQGAvWj1wtkvf8mBduUyF6ejkf31uZXriRv4uLmfGzbh+LULhDNkZ/J/mURqvCnqyVXCsn96RXyVmVh98DzePXphEx2HWWdvTa5oj21gPQvf6Us9FJyRZK/moxvVqKOvhfPwV1RKGt0SExjCGuztaF+9Nps8QnHBAFBQBC4hoD+3JXtKfk8uf4cBzKKBSFBoF4JvBntz4NhLfB0kIjkSr2Sr9qZhcmVFJZv+oJPLxzjZHkBztLh/CdyHKNaBeIuqcnLnWXtqMryKEWGQiKr2O+/cf1z/CexyGhyJffIN4w7sJw2bV7mpbCeBDlUvgC35PGBU7hLeYEvtoiDPxtQY7Xuuj4e/lUpi3h0+48sV4/km/63M7yFm+kqJpWH2V5IplgqQaspplCtP+jZFrmtEndFBE92n8YkfSUtCZzc9SyTjm2iXduPeS08+poVXpqzc7ll12wKnB+7tCpFksDMdR8sUXKhAAAgAElEQVTxl/o2Pu1zC329lGQe+h/jE3bRMfT/eL5jK5J3v8WrF0N4PHoCt/h6XWdLSK3RixtrQaBe9Hp6KRlf/kwpI3CfNgbntm7mV+GpS9CUAnIZtva2lO6eRdZPC40kV5LJfOctCnc6I391Oo6emZQuX0LZ0UR0ahk2gX2Qj7wFl/ZeV6sFFe7j4jufUOQwCu9JI3AIdKR0+2dk/bIb3cin8RoQSOmfM8k7G4LzPeNwDvHETmQCa6GsG3NLfej1xlguWhUEBAFBoPESyCxRMXXVaVacyUOlFSevNN5INS/LXKW2fNw/iNtCPHCsWbWD5gWiEXhjWXKl+ABfbZzNwrQkktTppNk4EOl1Dy/3Hkn0NSVizXhVq3byzSZXtMVH+H7Du/xWGM3TsRPoq9vBezt+5JTjA7zYKxrp8fd5rPLgT5ciliZYULK5EQRGmFAPy9b1lai2fs77KcUM7fp/PNexC0Hm9thcPsz2r1w37mg7hrvbtMfPUYptWRq7E37n7fOHuCgbxccDJjLOpwXJFVvWttMh5HNeCe9NcMXJygafy1t+rmwDclWRsGMmU08Vcku36UwNlLJj5wzeyejIU3F3M6hsI8/t24J720lM6xBE4dG5FpRsFkqqLwI3+mVVm59A9jdfU7inGLv7nsKrfzjyiqo9ln9KTCZXzpL5+tsUnvTGvpcEXdJR1EkX0ZXqa8TZgMQRW9e2SA2rBemKyJv3AXlrC5Hc+Qhu3aQU/fguBUntcXrwThR2m8n9dhva/vfg2b8V5ZvmW1Cy2XJfxJV1I3Cj9Vo368TdgoAgIAg0TQIlKg3v7Uzh+4MXuViibppOCKubHIE+/k683SeQ7j5O6A+2FZ+GI2BZckVbSk5JAUVqNWpNDvvjf+DtpKNIPKfycdQgeno4WnaGSa3aMZ9cQaeiIHMfc/f8xfy8JLJ0XnRtMZzJnePowiHe3n754M+wIM4mfMYnFpRsbrhwiJ4NCdzQh//ceH7a+Q0fnT+Gh8+jvNNzBL08lVXPY6keDnUhF0ryKNDa4yZzwVUqQ6KfwHRqikvO8u+WGbx2Ppn+4e/zfKdIShJqmFxxk6AqTWLr3r/49vwBDmp1tJH1ZULECIYG2rFny0w+z+7GtOhRhGb8ybOHLSjZLCRVbwRupF612Qlk//gdhTtOQO+H8LhjGI7+Smr69/O6yZX9Z9DJJNiEjUM5LAalryNo865WC6I3js88gFt4ABIbHdrCZPKW/U3BjgQo0YF3HxRjhuHS0Y7C796nILMrLnePwCZpLgWLrl+yud6CJToSZ64IDQgCgoAgcAMIaLVaVp/L5YVNyRzOKrkBPYgmBYFrCTzb3ZfpXVvgp9Sf1SeSKw2pEcuSK1Us1FJacoTf173HB2kePNz3Ce5vHYx7jbfSW9rOdZIretv01VdKcslWl6JCglLiirtczf4db145+HNQ2Vqm7rOgZHNDRkP0XYWAxS+raat4KH4+m/MyqhJ0mcx3PfrTx73qkpHii9v4as+PfHchjUC/e3m56xCivV2R1fRNtUpvGrIOf8vt8fPReT7Hpz37ITv+tPmVK5fPU8nTH1ZbeYAtWspL88gsL6RIC3I7F9wVSlRnfuOBffF0aD+JR1vC0u3/s6BksxBUfRKwWK8pa8j4dRGlZ6rpNew+vMb2Q+5XUb/4ykeVsp2c2bMp3puOTb+JuI0aiDLAFdta7LG5bnJl72F00VPxuP0WHFu7YyuxxUanrxaURe7fb1Gw5ig2I9/AW1/1x0U/6WvRFuWjKSgEfWEEmTO2LkpUx/4k66cEGHovHt11FHz1qQUlm+szWqIvi/UqUAkCgoAgIAjUiEBmsYr7l59ibVIeGrEzqEbsxMU1J6Cws+HzgUGMC/UUW4Jqjs/qd9QiuaK3QU3Ctid56EQ+g3q+yOPtOpitsGLaakvasSC5YqQDVdoKXt4+jxKfB3g8vCc2R57nfgtKNludsGiw1gQsfvi/vL1mRfaFqn25P83yuFEM83a6/O9q0o7PY8aRhczPLiU2+CGeDoujq7uyjomVS81rk/5mxM5fyFc+VpEsCUz+igkHF+Ps+yrvRsbRoeJl9Oqn8sBbidcLfNijL51d7Y2zUqewdP0MZhVG81T0aPpqNjLBkpLNtSYvbqwNAYv1evkg2OITaVW76f4ffKbcgkNL5RW9lhxYQO7fiyk9UYrd0Cm4DY/F0UdZq8SKvlHTyZXzZL79FoW7LmL3wKt4DeyK3LFKmSLUh/7k4qy/KO/82KVKQJ4mSmWpU8j+/F0KCqNwu3skSvvNXPz0+iWba8Nc3FN7AhbrtfZdiDsFAUFAELgpCeSXqXh/Zwo/Hc4kQ2wNuik1UJ9OR/speSs2kChfJySiBHN9ojfaVy2TK6Xs2/w0U08VMKjnteWRLffKknZqk1zJZOvmt3gjvR3Tet/BCD8vzuyyoGSzubK6ljslrrQSAYsf/tUFnC/Jp0hTbW+rnRsBDkocKyYaNYkHv+etI0tZXOzLxE5TeCQ0ghAnfZlx6yyfyzv6LWP3/43a45mKyj5huQsrDqw9J5/MTzHDifIwXJGg5sjO55hy7BCdOrzNK52709rBuB2Zx77lwf2n6dplElP1paLTF1hQstlcfV4rBUg0U4WAxXpVFaLOyUenqqZXuRv2zo7YVNS9V1O4/ifyFi2n/KIPkrH34d4vArm7DNs66NV0cqWU3N+fI2/ZGWzveAuvgRHIq50RpD42j4tf/05Zh2nXlHE2BFGy5weyZ5/B5ta78YgNRXZhkQUlm8XkW9/DyWK91rdhoj9BQBAQBJo4AX1J5i3n83lmYxIJompQE49m4zf//3r48miXFvg7iS1BjSFaJpIraazZ8hn/S9UxrPtD3N0yGA/DH9XzD/DRxvf5OM2bp8yWr7VGOzVPrhQn/s0Te9fgFPQgj3fSl6u15VjF4aK59Ot+NRlU+W+XSjZ3oIV4vm8MmrxigzUf/jNP/sGLB+awurgDD3e/m7uDOxAgl9Soekny4c957tQ2FF5P8EJYT0KcDFeipLFy/X95NvECcRGv8XzHCFoSz4drPuDLzNY8328qd7cKxKny/NHyU/yy9i3eOu/Mw4Of5MFWbXA3llspPs7PG99nvnoYz0aNIMbLEbvqB+G6SaFayeYIV5FcqW8xW1OvpQfnkD37b8qyOyC/605ce4UiV+pL69XNK9PJFR0lu74h66elqPzvx2PScJSBSoOztNTkL3qD3AXbYcTbeA/rhdzZiDHFJ8j87H8UyYbgMX4ojv6O2Jy7fslmhb68lvjUKwFr6rVeDRedCQKCgCDQBAhkFJczfc0Zlp/JpUzsDWoCEWuaJrrLbPl0QBCj23qgEFWCGkUQTSRX1Jzd9wH3HF5HqnQAz4ffwYTgVrjJdBRnHmTu/m/56PwB5J5P8Un0LfQ2eaCtNdqpaXIljVXrZ/BZdlce7T2Gwb7uFeVqr1uyOcCPKqvgG0V4bm4jrPbwn7mNt3Z8ze85oUzrNYE7goLxktpbdgizQQhUKYt5fPsPLCrwYmLYQzzWviutHKVoCs6x6sBXzDyzleOyCcyKu4uR+jLJFLFv+1tMPbGHXOXtzOh5OyP9PZEWnWPV/i9468x2ytym81nMSGI8nYzak3zwEx4+lEafbpN5qE0IXvY2ULjnOiWbu9FSUce38JtberXy3lp61aZtJ3PWdxRdaIfjpNtx6doaqcy+zokVvVOmkyugKzpC5scfUHQwC9uo+3EaNRinIL0u8yhc9wf5C/9Fld0Fx2en4tatJRULbKp9ijd8TvY/adjdMQmPXu2QSvR6vV7J5gjkJlZt1SoQ4iaLCFhLrxZ1Ji4SBAQBQeAmI6DWavlqXxqf7EvjfKG+8p74CALWJzCmrRuvRwfQwcNBHGRrfby1atHktiB12RkWbXqb15JPkWHvhItUip2tDq26lLzSHFwdbufN6ImM8vfBseJgxRSWb/qCT9M0DOk6lXuD2qD/MbLm7VT3o2bJlbyTs5lSefBn+874yy69AVQp2dx3An01O3hve2XJ5gF0c5PpC46KTyMiYJ2H/1IObX+NaSc2s6NcgaeDM0p7O6NVVsaGvMKjoV0JVEBi/AxeTNyPjeeTvBYeRUcXvZiLOJrwNU8eWcU+jR1OUgVSWxt02nIKSrJREcnjUY/ycNtQfKR63ekoz0vgpy3v80FaKkUyF5wkdthUXm8/lDf7TGJiy5a4GjuctDCeTzZ+ym67cTzZcyCR7vJLCRhd0dWSzZGXSzbvuFqyebS/N3Ih5npXsrX0mj/vv+Qu3oI6X4GtmzN2UuOnhduPexH3mC7IHKFw/UwKVsWj6fI4nkN6Inc3vhLEXHJFX3mt9MQasr/9mbKkAmyUSuwqdKxBW5iLtsQH+3ufwHNQV+RO9tfOl/kJZHzyJSXet+Expj8OLeSXrjEs2XzPI7h1kVL0w9WSzS4dvM1X6ar3SN4cHVpHrzcHK+GlICAICAI1JaDT6TiYUcwjaxLZk1ZU09vF9YKARQTei2vJpE5euMn1P8KJh3+LoN3gi8ycuaKhuPg8CceX88eJtazIP89ZnQ4PSXtGBY/n/va9iPB0R2Fne/kh+yxzl7/Jq8lqxsYYnsNS03bqkFypfvCnt8vVbR+GJZvzk8jSGpRs9nSxyoGmNzhWN13z1nn4T2bBitd5KTmBY9c5sX1y2Oe8Et6bYEcubyPbjo33DINKPvpkYS5nUnew+PAS5l1MIF5dgoNtKyI9RzClywD6+wfgKZVcXYWi113ucVYfWMCP5zawqTwPG1t/enqO4sEuQxkU4Ie7PuFyTXTVJO7/iIePlTEi6l7ubxWE+5WzNnRmSjb7m2jvppNPvTtsHb2eJ3OG/mDZg2i15l2wn/w/vIdEIXeC/CVPkzt/B5peb5o/D2X3LLJ+Wogq/Gmj1+nUJajSjpO/8l+Ktm1Hk5kDuGEbOgiHUUNxjmiDTCk1sopGTeGaT8hZXI70nom4R7ZCciVhaFCyeWcCFBuWbPZDaiJ5VO8BvMk6tI5ebzJowl1BQBAQBGpAIL9MzYzt55l9JJPs0mrnrNWgHXGpIGCMQLingnfjWhIX6IJUHGTbaERynQNtdajLC8krK6RAq6JcB3Y2MpylLrjJZNhXOVhRRUHRPmat3YBH6BhGVmxhqPSzJu1UZ6OluDiDiyotjnIP3KRS079y6l9ki7PI1znirnCsSPxU+Rgt2Wy9A00bTVSbiSHWefjX6zKLTFUZ11uU6SLzxkOmqNjuUF56kW27X2aF9k7u6VK1ko9+9VZhWQF56lJKdVpsbaQo7JxwUzggv5JsNAiCTk1JaQG5qiKKtBqwkaCwc8bd1PUVt+ooL80irdwWZwdnnO2rb2MyXrLZwb4y2dlMRNCE3LCWXjWZWWjLrqdWwNkbe0c5NragLbxI3oLXKVKOx6NvHAp345WndKW5aPIK0cncsHdywMbYiimdGk1hAdriYlDr6yvbgUyJrbMSW30i0OgPI/oESjaaIhtsXZ2x1W9jqjr5Gi3ZXFHquQnFuDmZah29NiciwhdBQBAQBKxLQH+w7dbzBTy98Zw42Na6aEVrwIzYQCZ39sJTYexHL4GooQjUslqQcXOLE/9iWnwhQ3sMZ7S/OMOkoYLaXPpt0If/4sP8sGE2eb53Mb59FwLFGSbNRVY3zI+G1Kt+22PWx79T3n0Cnn3CkYkzTG5YnJtLww2p1+bCUPghCAgCgsD1CKQVlvHCxnMsSsylSHWdJanXa0x8LwhcJtDSScIHfVsxLNgdhb2RQ/AEqQYjYMXkSi5bNv/OCacY+od2JkhhZE9+g7kpOm6KBBry4T/z6Hd8mxHAwA6xRHo6iTMhmqKA6tnmhtRryb4fyUn0xykqGkd/J6NnCtUzDtFdIyfQkHpt5GiEeYKAICAIWI2AWqtjzblcXtyUxOGsEqu1Kxq6uQk8FuHN4918aeUix1actdKoxGDF5IqGouJ8tPaOOEikNSpx26iICGMaDYGGfPhXl+WQp5WjlMnFeTyNRhGN25CG1Ku2JBetVoatXI6tsa0+jRudsK4BCDSkXhvAXdGlICAICAINRiC9qJwn151h2ZlcStTXOQCwwawUHTcVAn5KCZ/0D2JYazfkYtVKowubFZMrjc43YVATJyAe/pt4AG8y84Veb7KAN3F3hV6beACF+YKAINBkCKg1Whafyub1bec5nlPaZOwWhjZOAlPDvXm6uy9BLnJRIagRhkgkVxphUIRJlwiIh3+hhKZEQOi1KUVL2Cr0KjQgCAgCgkD9EbhYXM7/bTjHotM5FIuzV+oPfDPryc/RnvfjWjGyrTsOErtm5l3zcEckV5pHHJulF+Lhv1mGtdk6JfTabEPbLB0Tem2WYRVOCQKCQCMloK8ctDE5j//bmMTBTHH2SiMNU6M36/96+PFoRAv8lfoKQaLeYmMMmEiuNMaoCJvEyhWhgSZHQLysNrmQ3dQGC73e1OEXzgsCgkADEEgpKOWNredZcCqH/HJNA1ggumzKBEJcZbzdpyVDglxRiFUrjTaUppMrqlT2LF/P3sR0ip3b0HdgHzoFuiPTV3sy952hq9Zoo7I91Tm2LNxAhl9fYroG4e0Aqux4Nq3axdHUfFSubavaaC3k1vDBGm2Y4KBIXsW/W4+RkqMy8NiFzsNGEBXqh4u9tUDUfzs1evhXpbF/7Tp2n0ijyNabTrF96dXBH5cKwV7+GNGQwZek7V/Pxr3HSc0vB2Vrogf3JbyVBwqDJgqOr+HfRBeiIjsRpBchKlJ3Lmft/kTyFGH0H9qTEB8nJJpUtq88hWN4R9oFeKKwJj4zvhYcWs6/O06Qkqe+1KNvFOMGdb1sq4G35saOyfY19e+rNbnd4LZqolezc5fF86sZzTeiGJr2VWXRmKsSNnNj+JrvGmBs3mCNWbP5mujVmv2KtgQBQUAQuFkJqDRaDlws4vF1Z9mXXnSzYhB+15LAS738eCjcG1+lTFQIqiXD+rjNRHKllMR1/7A124/O4S3RndzCAVU7BsR0JcjLxsx3hq+Q1mjjylsxydsWsHTjIWy638Po3iH4KbPZt2Ah8dp2dI8IoPzIWg7owhkY3YUgT5mV2FnDB2u0YZqDj6SA/KIyVJpLp49n7lnMusyW9OsfRXt/pyZdtcnyh38944XsyPGlY3hbPIriWX9IR1hcFJ1aeiCtIKMyoqGrMtEkb+afHUUEhIYQ7CUhZc9adhW1ZlC/7rT1ccQGFdnx61mxeS/HJD24Z1QUIX5KKDjGv/+ewqlDEPZnd5PjH0ePTm2QnljCuqyWRES0J8hdhvUq0Jv39cL6n9mQ35qITiH46TNrEgdclAqkVU4TNzd2dKZZumWwul59tdIwrqdmLNfr9fibmnurz6+mNO/IeVPjod5jaNrXwJJd1xlz1QNnbgwb+U5X32OznoRmpW4s16uVOhTNCAKCgCAgCFBUruGzfRf4Jj6dC0WGP4wKOIKAaQJ9/ZW8ERNIT18nJHbWe6sQzK1PwHhyRXOWdb+uoygkjqhurXFN38ifa3Jp1z+Wrq2K2Wbqu2A1+//ZhbpdD8JDVOydU8c29CsPJKBJ28GincdISTiHY9RdDNMnV3RHWPTnFjSdBxLXrTU2R+bx9wEHegyMIbyVG5IKVhrObVnAXm0Ivbp0wN9FQnb8Utamt6Bnt9ZwcjubDiSSUWqDc1AUg+LCaOmhuPoi3BQ4KA1EkR3P0qUncYzsRWRoAM72TXsvnsUP/8XHWLbgJC5du9El1A8HbQkFxVpkDgpkEjv0FIxqyICdTlVEfgnIFHJk9raoTq1k9poC2g3uS4+23uTvWcCG4+Bsn85RdXtG9e9+KbmSvIFfdtvTs2cYXhdXsbYghKgOjpzdcBRpl250bueHk61hHOqoSbO+FrP/nz845dmX2MhQ/JQm4l9gZux4pbPaFMu0zcyuka/Wn7Aac4sW69Uc/4A8NpucX72RVwIwpwPVSZZbLYZ11KsZX8P8pJSYGXP6dWGGH3Nj2Oh3OTUdm41ZXda3zWK9Wr9r0aIgIAgIAjctAZ0OTuUWM3XVabalFKG9aUkIxy0lILO14ctBQYwN8UQpFYfYWsqtoa4znlzJP8iCP4/gGhdL9/b+OOUeYN5fB3GK7kdUYC7r5pr4rpMPksISdDIF8rJjLJ5TxzZkEuxsMtizcBO5Ld3I2plAWdsRDNInVxzS2TJ3ASeUPRgcG4J671yWZ7RlYL8ehPg4VLxQg46SI8v4Y7+MnnE96Bhoy/HFf5KgjCU2IJct+3MJ7BhKsLeGI+t3oQrpQ49OrfCoXPjSFDhcSRBoSN74F1uKQ+jVM4zWHrLLDBpKWnXv1+KH//Mb+GVHPu7qbLKyc8nVehLefzA9QlrgVJFlM6Ehw8RUNXNz9/zDnAMyeg6OIayVG9rCbErUEkpPr2DBaW8GxkZeSq5k7+fvFRdpHR2G48kVHHOMpq32OGc0wXQJD6Wlm7RaHOqoSXO+2p5hzezlHM0rpxywdQigR79+dA32xNFwe5jWzNhR72K2KZYFNfW17hpoSi1YrFdz/B1Os9DU3NspEJfKv6nmdJBuZjzUOIZ11Ks5X6/M05eiXH3MXUqQV37MjWET35ULvZobPxbrtSkNQmGrICAICAJNgIB+e9C845m8tSOFU7llTcBiYWJDEpjU0ZPne/rRxk0hDrFtyEBY2Lfx5Er2Lv7+6zReA/vSPcQPZW4C/8zZhTRyEDGBF1m7wMR3XYJwv7QHA6zRhr6Z+KWsTvOiW1dnzixdTVrgsEvJFaWGouQ9rFy1l3PZhaikfnQf1J8eIX44Sa7+Yq/LP8iiuYdw6tWHHgEFbJwXj0NMLD1cElm0PoPAzr3o1qEF9uXFaCUOKCoSOlb04YZzuGxr6UmWzzuEIrIn3UL9cK6yWsJCNTSyyyx++D+3hh//PYS6ZW/6hvugOrqZLclO9Bjah7BAdwpNasiEwwXHWbVgO0XB0UR3a4u3gy3odBUTWm7CP8w55smAyuSKtpDjG5aw5ch58mzbENM/kPSDmXi3diD91CmS0jX49x5M3/BWeFw+vKVOmjTnq0MiC+fuQxXSg54dPCnct5Yd6S3oPTSaTgEul1dz6X02M3ZS15pm6S/lTA19bWSSuqHmWKxXc/wLdpueew3nV3M60O7jN1PjoRYxrJNezflqME9jZMwZrrsy/XfAzN8Ih5qPzRsqkEbWuOV6bWSGC3MEAUFAEGgGBNKLynl7RwpzjmWRW3b5nLxm4JdwwboEOrrLeSM6gMGt3XAUh9haF+4Nas14ciU3nn/mHMdzQCyRV5Ir+3DoNYDegTmsnWfiu7CWuFb+Qm6NNgoOsXz5GZy6RBLRtpwdvywmtTK5ojvOmsW7yfPvTHi7Ftic3saW885069uTDv4GL5K6fA7Mn8tJ91giXc+w/qSc3tGRtPfRkRS/nd37T5NSCJ4dY+jbS791yOB8DGv4YI02zHG4vPqi4NgS5h9xpldUN0L8nKx4xscNUp4FzVr88K9/0VyRRau4OKJCWyDL2Ms/84/iFtufqIA8tq42oSEjK1c0uYdYt3wHaa7diO3ViZZusirn1lyTXEGHqqSAouJyNLZySo6uYI86hBb58aTKQmjvnkd8opQuvSMIDXClYnjURZPmfA31guIybGQOOMjt0KZvZ96C4zj1Hkxs58CrY7PAzNhR7+ZXUyw7BqAor6GvFsS5uVxisV7N8Xc8y2JTc6/h/GpOB47HmbfaxHioTQzroldzvl6ep6835jD7d8DM3whlLcZmcxGjBX5YrFcL2hKXCAKCgCAgCNSMgEarIym/lMkrEtmWWlCzm8XVNwcBnY6vBwczPtQDJ6k9ovJy0wi78eSK6gQrftkJkX3pFdYSt6yt/L7oPIH94ogMKmDzbBPftfPFsfLnRiu0UXB0MXNWHiK91A6ZREdJXiFqe0faDriLPo6HWbe3nPb9Yols44kkcx//zD+EstcAog1fJNGRufdvFpz1IqjsCLkB/ekd0Z4AZxs0ZcUUF5dRXJTCvo17UIX0p3dYEF6VBxtYwQes0IY5DsO66SsnlXJyxe/sl/cmupvet+Zx0JHFD//p2/ljcSqt+sfQra0Pity9/D0nAceogYTZHWDFWuMausTu6kBVpe1h1epDFAR0qTijJ9BVTpVzYPVbF6qvXDEc56UnWbksCY/wIHQJO8kPiiIiVMeevw/jEtODMP34qLi+Dpo042t0Z4Pkpr6b3D3MnXMM5z796N0hAJfLsig+/i9/bjYxdrzOs2yZcZZV2rfY16YxEVrDSkv1apZ/SAk7/rBgfjWnA68UK8ew9no162vnQBwzrz/mzM1/0fIE1m+xYHwLvV4jcUv1ao2xIdoQBAQBQUAQuJaARqvlr6NZzNip3x5UKhAJAlUIPBzuzTPdfQlykYvtQE1IG8aTK7p8Di6ayz7bLsTFhmJ3eCnLk1vQt19PQn11HDL1nZ/T1fMlrNCGtsywEk4q2/9Zy0XfPvSJ7kJrzW7mLzyKLHIgfbsEYnt0BXM35BE6fCA92vngYLCmXJu+hbnL4klKtqXrhFH0CgnA5uQqViU6ExYZRrBTJpvnrSEntD+x4cF4VyZXrOCDfpVCXVma49DGQ4q97QU2/7KesrAYIsNa4Vb1sIImJMeqplr88K9JY8vfiznjHkXfqGBIWMKSww70GtKHzr4SSosrqylV1dAldpf7LE1k3cIdFPpH0LVLW/ycpEYrLZlOrmhI3bqEXZpQunVpg3rnHBIU3enZMp8tW/NpFx1Jp6DKykVQa02a8TVckciKnQUEdY2gvZ+C9O0LWHzSmehBMYS1vLxqBtBe3Mrc+SbGTjDsm2ecZXiQO9KKcVUzX5usAGtouKV6Ncu/nQOnLZlfzekgsJxdVo5hbfVq1tfAYnYsuv6YM/t3QFlGccn1xrfQqzEpW6rXGg4DcbkgIAgIAoJADQicLyjj8/ZL+zEAAB2cSURBVL2p/HY0i4wSsT2oBuia9aW9fBx5rXcAfQKdkduLQ2ybUrBNlGLWUX4xgXWrdnE8LZcyeQu69xtw6TwTqY2Z79LYXlktqIMfipy6tnGpWtClzznW/Ljo6rYgRSnpR7awYedRUvPK0Ng6EtxzELERwXg5XqoQc+WjSWHLnIVsyW3NqFtj6RDgDGWpxK9bz56T6eSrbXAK7sWA6AhaezkYvFQ3AQ76rS3Fh1ny22Gc42LoFuqPU9MuEnQlbJY//GsoTT/C1o27OJqSQzGehMf1p1enQFzltgZaqKYhpT7Zcqm6lX/pTtZsOsiFMpnBuTu+RI0bRNcgbyoXuJhMruhLMq+6QEBEGO1be2J7cTfLV+7h9MUyPCOHMrBHO3yd7K/aUmtNmvHVvoBz+7ex9cAp0vNV2CgDiYiJITLEB2epwdgM8aD0pKmxA2XXY1lTX5vSjFgHWy3Wq8bc3GWLyuTcazi/+iDLNqV5nfVjWFu9mvHV9uQi5q8xNebUxF/5W2Lm70CVrX3Vx/flYAq9GlW1xXqtw5gQtwoCgoAgIAiYJ6DR6UjOL+Pp9WdZfS6PMo1OILvJCbjJbHkntiXjQj1xkRu8O9zkXJqK+yaSK/qft8spLiyipFyNzlaGo/L/2zvzGEmu+o5/666enmNnZmd29vCud71mjb0GGxYWc1laJzLwBwQpQYIcBIgSkyAFEoUgQgJKyAkKJMrxR4iiHCACikBWEkXBSTCOL2yzDnt4WXsve2ePmdm5p4+6XvR7r6q7Z3Z6Znq6q6ePX2l7u7rq1Ts+71c19fvW773KwrVj0aLqPh+5ufhtQTQxrGhAHiWhgPJWw4J6MiriIPLzWFrKoehHgG7CzfahxzFx81yuIQrzC8hFFnp7M7BluEIEb2kBSwUfgdBguln09TgwVx7cBhwQFbE478GgVw/bZkfMt0InUE03/5GP/NISckUfQrfR09sL1zJW2MJKG/Jx7fHHcGXnq7FvNAvD8+Av+6NmoWegF5kKpvIpumegJ+PGdhSf6lERC0sRHNeGRa9/pj5ZWELRB6xsH7JuxUTJ8pB6bLJaW4Uc6raYK8APBDTTQU9vj+SgodzWA3t3ol+sce6sx7LmtrbL5bC+etZir2teu9a4vib2Sn24TV/D5hveh5u312ptFcV5LOSqnXMCE/G5KdtaetvVzX8Hyr1WZR/bK4sr9Z3afDQTYAJMIFUCNP/KyaklfPSRC3j22lKqZXHmFQR2jeL3Xz+CB4dNFGdu4POnQ7zhwCDeOWZi6eo1fPKZafxgJsAH33wAHzzQh1H5wN/Hc5dC7Bq2MaTl8NePjmN81xDeHMzi6+dyOJWrn/AfvvUW/NxdIxjusaDzRCv1A21yDtXFlSZXhItjAisJ1OKsbo5eAS8+eQrG/luxa8cw3A6J+FmdRTe1dXPWUO9RbK/1Eqw8nu21kTRXyyt9e027BZw/E2ACTKBzCNDrmb95Ziqef4Vfz9yMnr3nyAF8do+Pb1wy8a79NorCxkExj29eNfHAXhMXnryMP7+8hPmsjUHbgLlrDJ87pCNnZLBrZhra9iwuPRtgcG+Eb784gX8fz2Muqq/mNM/KJ47sxP4Bl4WV+lBu2dEsrmwZei54PQLp3/wLePkiNNuCaawYSrZe5dpufze1dWs6h+21kdzZXhtJk8WVtGly/kyACTCB+glM5zz85fFr+JsTk7iW8+vPkHNYk0BmZAf++K2jePuwDWf2Bk5bvchcG8fv/XAR9x/Zi4MnJ/Cl8QWckrlk8ND9e3B0cRLfdofwS7f1416rgO/e0GBcu4ovnp7DM/MC9Qzqun9Pn5xn5eiuPthGZ7ycpBtNkMWVbuz1Nmlz+s5qm4DgarYFAbbXtugmrmRMgO2VTYEJMAEm0FoERDz/yhefGcc3zk5juhC2VgU7rDYP3ncbfnkoj6++ouGB27J47bYs8ufO45PPz+EtRw/g8OlJfHl8ASep3bfuwVfuNvHw8Wt4ZCrEkGMgM7gdH7/TxfZ+B3tsA/lrV+OhRLX32+FhF58+uhsP7h9En1MaC91hxLujOSyudEc/t2Ur+ea/LbutayvN9tq1Xd+WDWd7bctu40ozASbQ4QQiIXBhtoBPfe9l/OelOeSDOseZdDivepr34WOH8PO98/it0xHe85ohHHFdDMxfx+deAt59Vz/E9y/jT15ZxFkAx958Gx7K3sCfPjeHp6ZVfMqxo3vxvsDGnQct/GhKx+H+Aj719BU8eiVfU7VGMyZ++77d+MlD2zHkWuBpVmrC13KJWVxpuS7hCiUE+OafbaGdCLC9tlNvcV3ZXtkGmAATYAKtSYDeIHRuJo+PfucCHr+ygKiesSat2cSWqNXA3t340n3DeGO/BSc3gy+c0fC223rxukETmLqO35i28S6zgH86PoXX33ML3nRlEl98aR7/5wEYHMUfvSGDE6dzuPOuEbx7bw/s6av4yPcm8L+TGx/S5RoavnD/PvzUHcPY5tAEti2BhitRBwEWV+qAx4emS4Bv/tPly7k3lgDba2N5cm7pEmB7TZcv584EmAATqIdAEEU4MbmEX3nkIp69zm8Qqodl1WNNEzsyJvpMDSIMMFEEsraBXhOIggBXIx2DmsBsIYDjmHD9ENN+hCKJXYaJUVdDrhjBdkxsszWAjsmFyNfwOu0/O3Yr3n/HMAYcjlhJpY+3IFMWV7YAOhe5MQJ8878xTpyqNQiwvbZGP3AtNkaA7XVjnDgVE2ACTGCrCNAbhJ4Yn8evP/oyfjjZgHf8blVDuNxVCfzOfbvxC3ePYkfWhsZjgTrGSqqKKzTmLz95Hpi5AAgNsDPwdBceLBR0R37nIx0011IhAooRUAhQ+i23xfsi6FADyDSIeF0g/h1vl/s0lY72CKEhknMuC/ohQ+IEbYmEDJnKmBqyli4/ffE3rfeaOnrj31ZcrAHIY0o10AAdVINSLcrrgsY2xrM9x2F4cS1UbYSsSLwOLAUhFr0QC/ITYcFX68k2enc9NVG2SjYstp2KdcoSug6hEQNDMoo0ar+GUHLQYOgG+kkZdS0M0McxMeQayFqApQGGpr5NPf7E26jtqy9JRWqINVyWtPxDrlXs21iOGnR97Zmwa7n5j6IIuYvfR3TpCWj+kuItq5X0clJJKleDTrZGS6lblHXEh8U2oI5N8qJ+VLZA20uHx9t0aRvJdhKtgzAi00UQb6cwzyCkNBr8SFqztGtKR990DNkLWWBA30KAjpH2EYcJJtGC6hqs6lfJW6aN7ZRsXqfzSdNg6pq0Edpmym3qm34bug4jXjcNOjdouzqGKBnxsZQvbVeYVMlUXhKuSnWn+pbaQvWX7aC2qXWqXhgRF5VWtbPcdspP5hGfm0nDE/ZxL8l8YgRqXf6nqe9kZ0VoZbIqz/hVQi7VphU7RHzZEhEyOw/hjnuOoX9ge9UzqhZ7DaMQZ049jetnn0RYzCUFNe0PC13/1luUZYmYbQXXm0nJa/RGI1krzFle5xLyZVtOSlbnWrKovlMnIf1JkulL1+jkPEjOe0qz0RotJ5HY2Np8VrejlcfQ+XPzWbo8Vdlc1+8T1R9xumrti0Jkxw7hrnuPYWBbY+x1PVvh/UyACTABJpAOgWIQ4dnri/jE/1zE8xMssKRDufm5fuZNu/GRu0exs9fmVy43H3+qJVYVV7wgwKlHvwbn5NfheHPSCSsLEmpypYIwUYSJojBQFCYKwkBebjPkPg86irARaiYC3ZGfyHAQmC6E6SCib91FZGWgWQ5gZKBbtM2SDlY+EPC9AvzAQ94PEHoFeIEPqpseUikRbC2EKwIYWgQbAZUGExEyCODqIVw9QtYI0aMLuJRWC+DoApYm4GiRFCQsLZT5kBChhT6CKJTOL33KTi4Q0W9yJiscxpLwIjUg5TySU6zuf5XzSoIHOa/kpEqnVTq08brUVTQIg7jZyAkTi3AwjwzmIhuzwsaN0MVU5GJRuCgaGRT0jGQpDAsZ20Kf46DftdGbcdHnOvHHRp9D+2z127HgWCYMw5TlGYaql2MoYYYW+k4cC3oDGK2XRSlIPokcQt/JJy0LrcVZ9fwAP3z8XxCe/BZMb146VpqI4MOEp9nKTYyASANCTZfiYMlxE4BHNistp+zsRTDg63SsEvqkkAAdnmYhSsQZCJDlUH50rEpTwS0WC0ngUOMoSTpT4gb9V+KZsC+lL/cFiRyUnGyIjpNCCNkMNAQaWbyOUAo1sVARKX2BRIxE+JCSodIpY5dZtUdykd/KYUvSSzuOf6hjYyFS1lnIc81AEIsrpEIoAVG1UdU38f0SG5J7NA2O8OX5Rm2ncqQAFDvslWNNyzao8qUakChmaGXJq/JNdeqcUnVVYlEiBClmkWYg1O2SkJSUneRBtZCMY29fiVGUYYTMjtux9663Ids3VNXca7HXIAzx1PGncOGFpxB6ueY8saDrEl2HRAhb+NCkErWK1rQinS4tOlkUI3VcOT+TrsEikqJHIkauBqokSpK4RuehZseimICvm/DpXI0FtiL93YCp7FPT4WsmQk29Mp2sh845L1LnXKCZKGp0Tqv20D5KX5Yr1hNalE3Ja3VZd11Nb5NiEwmTRnzhvFmYU6XS/y7U3xwl/q1CRLZNgxn5IIZSIqqSjo6mNBZ8xb4KabL/bWP7cd/r34btg8MNsde0rvGcLxNgAkyACaxPwAsjPHd9ER//70s4PsFDhNYn1topfvONu/CLr9mB3X0srLR2T22udlXFFXLMzr58CZdeOQ94OTjw4QgPlvBhCQ9m/K1HAYyoCCPyoYcetMiDJr99ICgCYQAEBRq8prxbEQJRGHu68bbkN+0ToXwyV3lTTDfWpRgTPY7FkI6TUXLq1HrsoulG7Nhp0HTpygIyKkaPH3xqKGo2AqHBi4BcROKQLiMHSCyivCxdg2Vo8ls6h3QzHTuC8mlk/DRfOs2xQCKjAMgB1JXwQPsq75OrPWiU7Q09xckvQBC3yIeIAogwREQsw0D9ltt8Fd0AEz459rGwtSQMLIQ6FkMdeWEjp2eQ15UYU9AyCKwMTKcXdqYPTiaLrJtBj5uBZVnSelxDl04DNcC2TBXxQM6wSZE0OkzdhGUoho6uQ6e+0A1Ypi7bS6wMkwQKokDs6X9ywAzp2NJCvUH/XIdeXdYPJy57NfOtxVklIeDMxDzOTC6gGCYSiXJAEkeHtpNop5bydvpFESVkCze/oV49Eac/bBSBclN0i4id+NiZsokB2Y5OLEnA0pBssw2V1jGSSBJlY5KxQccRw3L0kU12FEfLrHTgErtST+elolByLJMWUnVpN2kkFEUmo2QiyHbSOrWJXhZHkTMykkYIFIM4mkYIeKHa5lFEihQaAV8KNolbp6LIqA3ULnnOyGiXcrvoXJDtl0KFDttU6/SRPKTdUB6qR5L2yx6qCPaifdX805LtVJxgpfNuWXdXxCQkGVbxecsmQs67gGvZGOhxYZEqWWWpxV4pz/l8AQuFgrTJ9Vz/zV3eqx21Mt6peu7lGJLyOZOcT7LSUgsoWVyN1VT9kfTrSqknueaXM11+ziYxISv3q/pV9HUttdpgR2ww2YqrzHqcS2SrJ5SwSuE6VdO5lonBbKZh9loLQk7LBJgAE2ACjSfgBREuzhfwsf+6iMcuz0ufhZf2IuDoGj77lt34wB0jcigQ+Qu8dB6BquIK3fwvFgMsFsP4uWVyQ57EahCM5ImmGkqTDOEpxeaTmEI3gsnYATnugR47BtBIbCExgUSFkMQD+i5KYQYRHRfDpmEyukmSBYRhQBi2EkukgmHFHhiFX9ilYUW0rsSUOByDslKhN+VwAKHLKBQaypSXH006j5EgR5eGHQE9lgbXVIfJe9oKh2zZe7KW++vLrKTykLXMRw2xoHYrz1fzBUQQQgsKEH4Bmp8HAvoUSh8t+U37pTCTh4j3a1LYIqZK7BIk1oQ+aHsifpFTnY80eEnXxVEMxMWPhQYankV9GEQa/DjSQboA8VAO+ay14l5fdbGKsEgiEqgvyEJkZAA53yJCtO8tOPKOhzAydmtVLLU6q2SrNByrIbOqr+g4wiAdyVjsSCqd+Dnyt9I44paWxQ6VtuICKs+JeFtJNajmYK/317PGC3OFQrGsRKnEUBvj/OR60oZyGWXxqSz3JNvK50flELiKJ/EqrKHk+qq11R7Ur9fmei7EN/Oq3LJqyQJwLE0OxyOxrNpSq70uSXsNlL3W2I31EEjr2FqbUHsvr19CI1BupF6V1n9z51X+QdhIbg3uEbJXM7bXJCxxlSJqsdcG15CzYwJMgAkwgU0QoIdbL03n8anHXsYjl+ZQYIVlExS35pCxHgufuW8X3ntwCMM9HLGyNb3QnFLXEVdCLJGzelNdlFu2IgiglGrZLBDJkAN5N5qoG8nt6PL5IlQGiZMXOxyJE1qVR+XtdMUz0NLm8vNQKV4sy7Z8i7zyBrl0S1xyOmtzgNZ24ZLGrHbjnWwrR+ssbzq5spRGDkJRApf08KltcvCK2ifDFOJQhYAEliIQxNExJGJJEYbEl4ISuuL5P6RDHYUyQkb2RuJg02+Kmil1OhVDUUYUfaTqLJGLEDqFtyfbSGQRESjCqTSDgoiQGzyEkcM/jp6BkYY5qySuSHstKWHNOYlWlrKG1lZzharpecszWt3pXNZXNZRcrf7V3MT1Xd4aCl+RdJPTZqxTYG01lpErpoZ+12ysuOJF0l7p3iiddm6ee+seWb3vmi1j1GZFzSOahr02r/ZcEhNgAkyACaxFgAQWeovQX/zgKh4+N4sZCk3mpaUJ3LM9g189shPvPDCIQUeNDOClcwmsKa4seVEpEqBsCDXcwsbDKMqDMwjkyliOjcZ2xJ0QR1Ks3SWrP4tOZBY1Xn215ebj4oEtpXkkUn3CLIUMVaJaSmENsXRRWefVhZnlW8tiVlliUpEo5XD/iighmX2Sw8r8Y0GtItZAcSynU/RoGFA5cj3eUtpAaUj8yJgW+u0MzGSY1yrdUcuTVXIoyvYaz2lSw3lbg1XXkGtHBCSU2rsWo07+M5GGs5rYK9nszeJ1TSbGiZnAMgJp2CsjZgJMgAkwgdYhQPNBXpwt4KsvTOLvTk7iypLfOpXjmiwjcP+ePnzs3jHcv3cAAzYJKwyo0wmsK67wzX8rmkAVNzcebbJcnKkUTKoJWcvzS0toKMlFQsCx9HiYRfU3Bm1GXGF7bUV7be86peGssrjS3jbRyrVPw15bub1cNybABJhANxKg+dquLBTx+PgC/uDpKzgzne9GDC3d5p999bB81fLdo73I2mpCfl46nwCLK53fx+u0ME0pZfWiKaApvWEWHAnQ9SbdYABpOKssrjS4kzi7EoE07JXxMgEmwASYQOsRoCFCs4UAp6Zy+PxTl/H4lUX5MgJetpbAsGvg00d34z0HhzDWa6uXgWxtlbj0JhJgcaWJsLkoRSCNm392Vtm60iLA9poWWc43DQJp2Gsa9eQ8mQATYAJMoH4C9MDSC0P8aDqPvz85iX8+O42JHA8Tqp/s5nJ401gWH3vdGB7Ytw2Drilf7sFLdxFgcaW7+rslWpvGzT+LKy3RtR1ZCbbXjuzWjm1UGvbasbC4YUyACTCBDiFA87BM5jw8eWUBv/vkOE7f4GFCTe1aIfChwyP46TtHcM9oFn08v0pT8bdSYSyutFJvdEld0rj5Z3GlS4xnC5rJ9roF0LnITRNIw143XRk+kAkwASbABJpGgKJYCkGIF27k8FfHr+Hh87OY5bcJpc7/3pEMfu3ILrx9Tz+GeizYPAwodeatXACLK63cOx1atzRu/llc6VBjaYFmsb22QCdwFTZMIA173XDhnJAJMAEmwAS2nIAfRrgwV8DzEzl84ZkrODGVk2/q5KWxBDKmhg+8ejvef8d23LujF72WwW8DaizitsxtHXEllK+3jXganrbs3FatdBo3/0pcYXtt1T5v53qxvbZz73Vf3dOw1+6jyC1mAkyACbQ3gTASKJLIMlvAP5yaxNfO3MB1noulYZ167JY+PHTPGI7u7MVwxuJJaxtGtv0z4siV9u/DtmtBGjf/HLnSdmbQNhVme22bruKKpjRhOINlAkyACTCB9iRAbxS6vuTh3GwBXzkxgX87P4s5Hiq06c581TYHP3PnCN65fxtuH8ogY3K0yqZhduiB60auLFLkCoeSdWj3b02zlLOqYyBjwtSrz6L94osvYnR0FAMDA+tWNIlcYXtdFxUnqJEA22uNwDj5lhJIw163tEFcOBNgAkyACdRFgOZi8aMIlxeKeGJ8Af94ehJPX11CLojqyrebDt7ZY+JDd+/AO/YP4PZtLgZc8mH0bkLAbd0ggTXFlZwfoRBEoJMSPDRog0g52XoEBAQsXUOvYzRUXGF7XY88798MAbbXzVDjY7aKQBr2ulVt4XKZABNgAkygcQQoiiXvh7g0X8SJyRz+9sQEnr62iHzAT9GrUd6VtfC+Q8P4sX0DeO1oFkMZC6am8dwqjTPLjsupqrhCLaWIFXoKxgsTaDQBeu27RhenNTKuJXKF7bXRPcT5VRJge2V7aCcCadhrO7Wf68oEmAATYALVCYRCoBio+Vievb6Ib56dxhPji1j0Q8YWE9jXZ+E9B4fwrgODuHM4g0E3fgvQWo4L02MCFI4iWD1hQ2hRArWKKy3aDK5WlxBge+2Sju6QZrK9dkhHcjOYABNgApskQJPe5oMQ44s+jl9fxL+em8Z3Xp7HTKF7RZbDwxl8+O5R3Dvag/0DDrb32LB0nSNVNmlj3XgYiyvd2Ott0ma++W+TjuJqSgJsr2wI7USA7bWdeovrygSYABNIj0AyXIjeJjSVD/Cdi7P41tkb+NFsEcWw80cwbHN0PLB3AO+9fUjOp7JvwEWfraYuoCh7XphALQRYXKmFFqdtKgG++W8qbi6sTgJsr3UC5MObSoDttam4uTAmwASYQMsTIJGFpoRYKAZ4ZaGIS/MeHn5pWoot1/MBOklnsXXgyFgvfuLgEO4YcnFoqAc7ekzYpg5D40iVljfWFq4giyst3DndXjW++e92C2iv9rO9tld/dXtt2V673QK4/UyACTCB6gRoyJAfCUzlPFBEy8V5D/9xfgaPjc/j8oIPrw1fJdtnaXjNSBbvPjgk51HZ2+dgLGuhxzJgGRp0jlLhU6IBBFhcaQBEziIdAnzznw5XzjUdAmyv6XDlXNMhwPaaDlfOlQkwASbQSQTovSYU0eJFEW7kfMwUQ1xb9PDdV+bw7PUlPD+Rw2wxRCsOHqJhPQf6bbxhLItj+7Zhd9bC9h4Le/oc9FYM++GBP51ksVvfFhZXtr4PuAZVCPDNP5tGOxFge22n3uK6sr2yDTABJsAEmEAtBEhoERDwwwiLXogbhQDThQAvzxdxYa6I564t4cxMTg4n2orXO49kDLxqMIPXjvTg9kEXh0ey6LcNjGRM+bYfik4xNA06zaVSS8M5LROogQCLKzXA4qTNJcA3/83lzaXVR4DttT5+fHRzCbC9Npc3l8YEmAAT6DQCyRwtXhiBPnPFAHPFEIEAzs0UMF0M8MJUDudnC5gqhJjI+VKMyQWRnNul1oXmSdnmmBjOmBhyTdzS72Bfn439Ay5uH8rA0YEB18SgY8A1dGQsQw71oQ+P+KmVNqffLAEWVzZLjo9LnYDneTBNE7qup14WF8AE6iXA9lovQT6+mQTYXptJm8tiAkyACXQ+AUET4lIzBVAMQzkBbjGIUAwjOXQo50VyHhfT0DBTCCSQG3kf814ko0pyfgjH0OWH1mnojmNoyFqGjDzJ+2HpLT4DjiH3W7oGW9fgmDQJLQkpkN8cmdL59taqLWRxpVV7huvFBJgAE2ACTIAJMAEmwASYABNocwJJlEvSjDCSMgyCSCAUQkaXUBoSRdQ6faP029A1Oa+LjEKR30pE4YUJtBoBFldarUe4PkyACTABJsAEmAATYAJMgAkwASbABJhAWxFgcaWtuosrywSYABNgAkyACTABJsAEmAATYAJMgAm0GgEWV1qtR7g+TIAJMAEmwASYABNgAkyACTABJsAEmEBbEWBxpa26iyvLBJgAE2ACTIAJMAEmwASYABNgAkyACbQaARZXWq1HuD5MgAkwASbABJgAE2ACTIAJMAEmwASYQFsR+H/CwX1aGCxaLQAAAABJRU5ErkJggg=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5" descr="data:image/png;base64,iVBORw0KGgoAAAANSUhEUgAABFcAAAGxCAYAAACne1nFAAAgAElEQVR4XuydCZgUxfn/v3PPzt4H933fNxIOQRDkCIIoiHiARoNBQdSYwyvGfySJR8R44hEDBH8IYhQ1akRAiYqKohAhHHLJyn3svbM7V/+f6tmB2d2Z2Zmd3tnunm/n8YnOVle99Xm7urq//dZbBkmSJPAgARIgARIgARIgARIgARIgARIgARIgARKoFwEDxZV6ceNJJEACJEACJEACJEACJEACJEACJEACJCAToLjCC4EESIAESIAESIAESIAESIAESIAESIAE4iBAcSUOeDyVBEiABEiABEiABEiABEiABEiABEiABCiu8BogARIgARIgARIgARIgARIgARIgARIggTgIUFyJAx5PJQESIAESIAESIAESIAESIAESIAESIAGKK7wGSIAESIAESIAESIAESIAESIAESIAESCAOAnWIK0XYseJPWLKvJ2bNnophnbNhjqOxeE49veN9rFnzDj76bz6MLYdg1g03YGy/Nki3Aji+Bav+/ire/uoIsgdOxbU3TMbANtmwn2swdD/K96zCQ8+8jW37Cvwlu83CvQti66ds18rV+GhnCaxdJ+KGW6ZheMcmcIj66rQrCiLlO7DioSXY130WZk8dhs7Z0XtArcyi6LVyRdz52Lx2Dd54azO+d9rRuucoXHH1ZRjatRlSo0dZtz2yn75H6+lDMWRwC6TWfUbtEkrUUZ92eQ4JkAAJkAAJkAAJkAAJkAAJkEBcBMKLK+X52PR/z+KlNevx39xr8ej9szG2Vx4scTVXz5PLd2DZfY/i87xLMGPiQFi2PIHlhwbhmhtn4qJu5fj8r4vwrnsoxo/uhJPvLMPXzS/DTdMvQa9mDiBCP3549zbc/UFTjJsyGRd2zobVloWmuRlw2EwwRGNq+R68+fxz2GgYiqmjcrD3uVewufN0/OqG8RjQ4gw2RbIrmvpFGV8FCk6egcuWhawMB2ymqCwD1Mos2n5Xldt2sgxr9pzBl8dKcdrpRsdMO67tmYdx7bKQaTPVUdtpbHnhcXxkHowLB/dFqyw7nPvewctrJYy8aRrG9W9VPxEkVKuyn1ywZDrgSDHDGGM/5eJK1FGfdnkOCZAACZAACZAACZAACZAACZBAXATCiCv52HTfI1h+4BiKDubjcNur8dDvw4srRQfex6plq7HhYBbGjGiLbd9sQ9dJC3HN+MHIK9mCNX9/Ff/66iTSelyMa26eiiHtm8ARiMhoMQQdXXvw2df5sAyfhduvGo2uzWp8968SGCqtmcjOdKD400fwyydPYOStt2Jm9x/w2P0vAGPvwNxpQ+Bcdwv+sKEDZsy7CZP6evBV2H4U4dslC/HQqYtw++zpGNUhMzpBJRi3rxLFBQVwmtKRZT+MNfMfwPp2M3H73EsxwPAp7rs7nF0t/JEtQUdYhhfasX5xVeTKuHR8/sxL56NYSj/D/YtXIHvUPJl1i2BsCWdWjh0rHsKSfd0Vi3ISwsr9n+bji6MlKPf44PVJsJqMyLKZ8MDwNpjZLTeywFL+Pyy941VIk2Zg8sS+aJZigLdiN95e9DCOD56HSy8ZijaeA3h/1TKs3rAXnnZjgyKP3Mjf9A8sf/0DbD2bhR4XX4Obpw5B+yaW0L+nHqgeuVIUpl75ut8KX9sT2L13G34oaIUx192CacM7ogkUiH6J63bAk0mABEiABEiABEiABEiABEiABOpDIIy4chgfLf0Wvp5WHH72JaysGIm7wokr7j1Yc8+fsd44EFfMGIecvS/ikWUfo/PspzF/YjY+fmwxvm52MS4b1xPl65fgHe/FuOnqSzE4dw+eXbAIbziH4BcLp6DDsTfw5KqTGHHzbZg1ujtyxXKfkEc+Nj55Px5flYsZD9+GSRkf4L6HtqLnTQsx+5I+MG75M+5cXITRC+dixigLvlkerh+H8OaCu7FsTxF8FjMyOgzBlcFLjWKhKV6Y//AkPjzSBpMXzsHEAe1g2fECbvtDOLs6ITM4tCESw/EpWHvPIuzsNw+3XZ6FjQ8+7P/32WPRq2gd5t77FHJ/ej/mXz4SbTIak1kpvn56ARbt7Id5tykT5bToix/x/LYTOFnurtWx4S3T8deL26N/0wgLcHyl+OZvv8PLe63oM2oyRg8fhPY5NngLTsFtzUJqahG+euFlbE27AIMHdIBvxxqsPtUb100dg8G2rXho7Vn069MZfdpI2LlmHYzDp2BYq+N45r0Qv3cvxco7d6L9TRfjopEW7FiyGBtNgzFySB+Yd795vl75un8eh/pOxBUT+gNbluHF0wMx98pLMDxP/C1QRxuEdWcs1ybLkgAJkAAJkAAJkAAJkAAJkAAJNDiBMOKKB+UlLpjsP+LDW3+Hp4uG4s4w4op7/xrcee9byJi4APOmX4DmP76CeQ8sRdMpD+G6znvw1OIv0On6Bbh+Qm8YtjyBXz1TgUl3zMHUPqewdMEivJVzOR5ceAV+Urke8373NzSfch9uuXw4WqeF6nsRdqx6FH9Z9m/s6vALPHbXTPQvXIGFi3ai37zbMHtsL9i3PYUFf9yNAbcswLVju8LhDNOP01vw0uJVyO94CSYNa4HCf7+IlT90w5W3zMK4Hs1qRZZE9IQcJXIQm19ejHcMF+PGay9Fj1PLcFtYu3oiLyjfRySG8+MWVxLFrAmMBSdxxmVDVlYMS6sigJ3+1h68d6AQXkmqVUpEr7w2tRtGh1eUAEhwFR/FwZ3bsfmrz/DF5l0oNHfCRdf+HNNHdUGzkk/w6JN70HHaBFxyQVs4jv8Hf31gF3reNAkXtd6Dx1aeQL9RYzF+UFMYS4vgTUmD49Qm/OHVEL97vsNzt1UJI32P4x93bUaTqyfhktGdkX7iE/z1ge/QZc5kXDzgDJbf9jZSr5iBKRP6IGv/G5j3pgEzLx+FsW0PYQnFlQa/6bEBEiABEiABEiABEiABEiABElCaQB0Jbffj3bn34qkI4krZN89iwUPb0fvnCzHnkt5okv8O5t77jBxNMdmxGs/+fTMOlWUhw2EDKgtw8kxn3PjYfbh2aBlW3r4I23rPxR1zLkGfkg/rjMLI37QEf3p6JT4r7Y8b712A64Z1gX37s1gQJGKYv16MhQ8fw4iFN+Oq0V2QJaflCNEPjxOFhaXw2dOR7rCgZPMTuOOJQ7jglgW4RkTOxJzs1IsTGx/Br54rx7iFN2G8/V+450/nRZ/QdvndGYlhvOKKuplFvpwvfWM31h0qDFnIYTbijWndcHHbzDrGhASvqwJlZSUoLXXCeWwb3vrbdrSYOQvj2+zD/Q8txY4jhXDYzTB6hUjWDrMf+S1mXdQWp7/dgI/XrcemH0zoMe5K3DBpINqke7HnqxC/W3bg6YAw0mYn7rn7EIbO/ykuG9kWGd7vsfYXr0O68jKM/Ek5Xr1jO9r+bBzGjGqHjAPvYu4qF6ZPG4mx7Q7heYorSt/jWB8JkAAJkAAJkAAJkAAJkAAJNDiB2MWV/E1yno+tu4/Iu+vcdXEB/vGPb9Hpyjsxd0p/tDy2BnPvfQG5P/09rmr5JRY/8wN6z5qBSUPaIl1eCmNDVtNcZEjf4bkFVctdai5xGezDC38734bYwadXxQd4/C/L8O9dGZhy+124YcogtE03A4fW4o67VyLn8l/h51OGwPOf+bh7dQ6mzP8FLhvcGv4AmLpFotKvn64m0uQFMvfW6G+k3YSObHgIv368DOPvvhnT2vwXD9wTxq6m+/HwE9ExjCyurD3Her6amCl02d750SG88r9TKKr01qqxW04K/jahE37SImSIk798/vu4/4tMTBvaD4Pb+JcPSZ7j+HTxPdjfYy7GdSrAo6+dxKAR/TBUJDSWS1Rdnw4bJFcZSouLUVJ6GF//8z24Bs7E6KG9kGsK8XsfJ177dVXkSo8f8OydO9Ht5okYN7IdMoq+xfMLP0KTOVMw9oIirFgYtPRnP8UVhS4XVkMCJEACJEACJEACJEACJEACjUYgdnHFXYbjpwrgrHQDtiw0se/Bsl/+Bdvbz8Dtc0cBGx/Hgy9vQOefPY15IzxY+eAynBkxG/Ou6o/Kdx/Dkl1dMP2Gy3Fhy4N4IZy4culAWCrPt9E08zTW/XkRnn/vBLrO+S1uuXoEujW1Qt44x7MLK+98EFvaX425112AwtfuxvKysbjxmiswpG1G1a4tIcSV/E346+LX4R42B7MmdUbB6t/i/33RCdffdj0m9G0OW2BTnhr9rbabUP5mvPj8apQNug4zLmmP/OW/xVNHh+HWG2fgwvbHsSqcXS1MOBklw2riyrVtsf3eB/F6xlTcvXAyWuxagt88uRbtrn4c8xudWQa+f0XZhLYf/lCI32w6jJ2ny2sNkHt+0gq39m+OZqkR9q9y78XqJ15HUbfxmHxxf7RKN6P8wAd4/tHNaDHrakwYasZ/Hl2Fgv6XYsLYvkg9+BqeWOvG0CvG4wLfOryyqzVGDx+CPk2OY8OTy1FwwQxckL4dbx+o/ftFfVx47a4q0WS4B/9ZtBjbO07DVZcOhe3bl/DnT5rgypkTMbLNwepLfyiuNNrNjw2TAAmQAAmQAAmQAAmQAAmQgFIEYhdXarYsVeLw5yuw9O/vYndFOwzvm4J1Gz9Dr6v/iPmXDYZt77tYufrf+HRvAQzNemLC7GswZUhXNPV+i2fCiSs1krO697+OO+9/Hh9vOwF7dhNkpdtgMXbDrHsXYOqwdrB8/yFWLF2LjbtOI63LMEy9YSYu7tkGmeZA1tgQ4oq7DN99uAL/fGc9tud7YG4+EJfOmYWfDumEPHuUWzG7y7Bz/Qq8/vZ6bMsHsroOw6VzpmNsr7bIsnhRuqsuu6pgRmIYnHNl9ihk7nwZjy1dh3x3F4wd6MAH6z9Bz1mLaiW0TTwzJ7YqnNDW6fHJy4JW/O80vjxagtNODzpm2XFtjzxc3SMPbTOEwBZpa2oPyk58h4/ffQ/r1n+LQwUS0lp3x/BJMzFlTE+0zjbAeeBLvP3Gm/jXF3vhyuyK4VOux/QxPdDKdgRb176ONe98jj2eHPSacAXmTB6Bzhln8e1btX/v6thzPufKyBYwHdyCN9a8jve//BHepgMxZfZMTBrUHrnub84vHxrZBhkUV5S6l7EeEiABEiABEiABEiABEiABEmg0AnWIK26UHT+FAl8KsnPDJCkt2oHlDz6KzzNG4crLxqJb5Trc8+j3GDbv55g1tjuypTIUFRShuNwDgy0VWTmZSLWZYazaKthly0JWhgM2X7kcEWNKzUV2egrO6SJiKYerGCdOF8FZ6QkCdX75hsnrRNHZQhSXu2F0ZCA7Ox0plmCBJHQ/PM5iFBUVobTCB6MtHdk5oo/mqmiX6Hxyvg4J5ppte+qyq6qNSAzHtIfh7BkEOJk9xTh7thhOjxlpqRY4y52wpuepgJkPFQontBV0hMAilgWVu73wSoDVZECWzYw0q7EOYSUgXLlRVlyE4uIyiMvHZE1BenY20lMs/sgnbyVKCgtQWFoByexAxrm/eeEqKURBYSmckhmOrBxkp9lhMfpC/45KFJx0wZLpgCNF5G9xVdVbCVjTzl9b8nUfVE5ERhVLSE9LgcPiRmHw36K7BFmKBEiABEiABEiABEiABEiABEigkQnUIa5EYZ23ArvefRHL39qAnccrYXbkoe3YazH38lHo2Sw1JqEiitb0WYQM9elX9ooESIAESIAESIAESIAESIAESCApCMQvroi0J+VFKCwqRpk/NAApmYGv/JGWbCQF36g7SYZRo2JBEiABEiABEiABEiABEiABEiABElAVAUXEFVX1iMaQAAmQAAmQAAmQAAmQAAmQAAmQAAmQQAIJUFxJIGw2RQIkQAIkQAIkQAIkQAIkQAIkQAIkoD8CFFf051P2iARIgARIgARIgARIgARIgARIgARIIIEEKK4kEDabIgESIAESIAESIAESIAESIAESIAES0B8Biiv68yl7RAIkQAIkQAIkQAIkQAIkQAIkQAIkkEACFFcSCJtNkQAJkAAJkAAJkAAJkAAJkAAJkAAJ6I8AxRX9+ZQ9IgESIAESIAESIAESIAESIAESIAESSCABiisJhM2mSIAESIAESIAESIAESIAESIAESIAE9EegDnGlCDtW/AlL9vXErNlTMaxzNsyNxOD0jvexZs07+Oi/+TC2HIJZN9yAsf3aIN0K4PgWrPr7q3j7qyPIHjgV194wGQPbZMN+ztbI/XAfeBuPPPk60kcvxMzxg9EiNfpOynatXI2PdpbA2nUibrhlGoZ3bAKHqKJOu6Jop3wHVjy0BPu6z8LsqcPQOTt6D6iVWRS9Vq6IOx+b167BG29txvdOO1r3HIUrrr4MQ7s2Q2r0KOu2R/bT92g9fSiGDG6BGC6h83UrUUfdlrIECZAACZAACZAACZAACZAACZCAwgTCiyvl+dj0f8/ipTXr8d/ca/Ho/bMxtlceLAobEFV15Tuw7L5H8XneJZgxcSAsW57A8kODcM2NM3FRt3J8/tdFeNc9FONHd8LJd5bh6+aX4abpl6BXMwdQZz/y8d6DD+KZd75Ev4VLcOvlI9EmIyqrgPI9ePP557DRMBRTR+Vg73OvYHPn6fjVDeMxoMUZbIpkV5RNwFeBgpNn4LJlISvDAZvJEN2ZamUWnfXnSnmO7YBrx1vw/LgVUvkZGLPbw9ZvBiydLoLBXpejTmPLC4/jI/NgXDi4L1pl2eHc9w5eXith5E3TMK5/q/qJIKH6IPvJBUumA44UM4wx9lMurkQd9WmX55AACZAACZAACZAACZAACZAACcRFIIy4ko9N9z2C5QeOoehgPg63vRoP/T68uFJ04H2sWrYaGw5mYcyIttj2zTZ0nbQQ14wfjLySLVjz91fxr69OIq3Hxbjm5qkY0r4JHIGIjBZD0NG1B599nQ/L8Fm4/arR6Nqsxnf/KoGh0pqJ7EwHij99BL988gRG3norZnb/AY/d/wIw9g7MnTYEznW34A8bOmDGvJswqa8HX9XRj+ObnsGfn1uLTTuPY+Kvl2B+LOKKrxLFBQVwmtKRZT+MNfMfwPp2M3H73EsxwPAp7rs7nF0t/JEtQUdYhhfasX5xVeTKuHR8/sxL56NYSj/D/YtXIHvUPJl1tYibhDMrx44VD2HJvu6KRTkJYcW5/o/w5H8Nye0EfF7AZIExJRMpY34Na+9pkQWW8v9h6R2vQpo0A5Mn9kWzFAO8Fbvx9qKHcXzwPFx6yVC08RzA+6uWYfWGvfC0GxsUeeRG/qZ/YPnrH2Dr2Sz0uPga3Dx1CNo3sYT+PfVA9ciVojD1ytf9VvjansDuvdvwQ0ErjLnuFkwb3hFNoED0S1y3A55MAiRAAiRAAiRAAiRAAiRAAiRQHwJhxJXD+Gjpt/D1tOLwsy9hZcVI3BVOXHHvwZp7/oz1xoG4YsY45Ox9EY8s+xidZz+N+ROz8fFji/F1s4tx2bieKF+/BO94L8ZNV1+Kwbl78OyCRXjDOQS/WDgFHY69gSdXncSIm2/DrNHdkSuW+4Q88rHxyfvx+KpczHj4NkzK+AD3PbQVPW9aiNmX9IFxy59x5+IijF44FzNGWfDN8gj9OL4Zz/7+TbhbmvHBF1+g36w/xCauBOwTL8x/eBIfHmmDyQvnYOKAdrDseAG3/SGcXZ2QGRzaEInh+BSsvWcRdvabh9suz8LGBx/2//vssehVtA5z730KuT+9vw67E8GsFF8/vQCLdvbDvNuUiXJyfvw4KrYshVR2utaVYG4zBI7Jf4K5Re/w172vFN/87Xd4ea8VfUZNxujhg9A+xwZvwSm4rVlITS3CVy+8jK1pF2DwgA7w7ViD1ad647qpYzDYthUPrT2Lfn06o08bCTvXrINx+BQMa3Ucz7wX4vfupVh55060v+liXDTSgh1LFmOjaTBGDukD8+43z9crX/fP41DfibhiQn9gyzK8eHog5l55CYbnib8F6miDuuJy6jPgeQ4JkAAJkAAJkAAJkAAJkAAJkIDyBMKIKx6Ul7hgsv+ID2/9HZ4uGoo7w4gr7v1rcOe9byFj4gLMm34Bmv/4CuY9sBRNpzyE6zrvwVOLv0Cn6xfg+gm9YdjyBH71TAUm3TEHU/ucwtIFi/BWzuV4cOEV+Enlesz73d/QfMp9uOXy4WidFqqzRdix6lH8Zdm/savDL/DYXTPRv3AFFi7aiX7zbsPssb1g3/YUFvxxNwbcsgDXju0KhzNcP4qwY+l9+MeJgbhioBUv/G0Fmk2uS6QI4wA5SuQgNr+8GO8YLsaN116KHqeW4bawdvVEXlC+j0gM58ctriSKmQ8VBSdxxmVDVlYGHDYTolzAFPaqLnn1erj3fAhIvlplDPZMpM36OywdRkQYFRJcxUdxcOd2bP7qM3yxeRcKzZ1w0bU/x/RRXdCs5BM8+uQedJw2AZdc0BaO4//BXx/YhZ43TcJFrffgsZUn0G/UWIwf1BTG0iJ4U9LgOLUJf3g1xO+e7/DcbVXCSN/j+Mddm9Hk6km4ZHRnpJ/4BH994Dt0mTMZFw84g+W3vY3UK2ZgyoQ+yNr/Bua9acDMy0dhbNtDWEJxRfm7HGskARIgARIgARIgARIgARIggQYmUEdC2/14d+69eCqCuFL2zbNY8NB29P75Qsy5pDea5L+Dufc+I0dTTHasxrN/34xDZVnIcNiAygKcPNMZNz52H64dWoaVty/Ctt5zccecS9Cn5MM6ozDyNy3Bn55eic9K++PGexfgumFdYN/+LBYEiRjmrxdj4cPHMGLhzbhqdBdkmQTB2v3AgTfx/174HzpOnY7L8vbh7geejiICJJI3vDix8RH86rlyjFt4E8bb/4V7/nRe9Altl7++SAzjFVfUzSzy1V2y4mq4930UspDBkoK0a5bD0nFUHUNEgtdVgbKyEpSWOuE8tg1v/W07WsychfFt9uH+h5Zix5FCOOxmGL1CJGuH2Y/8FrMuaovT327Ax+vWY9MPJvQYdyVumDQQbdK92PNViN8tO/B0QBhpsxP33H0IQ+f/FJeNbIsM7/dY+4vXIV15GUb+pByv3rEdbX82DmNGtUPGgXcxd5UL06eNxNh2h/A8xZUGvuWxehIgARIgARIgARIgARIgARJQnkDs4kr+JjnPx9bdR4Bus3DXxQX4xz++Racr78TcKf3R8tgazL33BeT+9Pe4quWXWPzMD+g9awYmDWmLdHkpjA1ZTXORIX2H5xZULXepucRlsE+OJAm0ce+CqehV8QEe/8sy/HtXBqbcfhdumDIIbdPNwKG1uOPulci5/Ff4+ZQh8PxnPu5enYMp83+Bywa3hj8Apqa44sDul3+NP/zf1zgqpSPN5MLJUwUwpebiyrv+gjkTg/KX1OivsCXcrklHNjyEXz9ehvF334xpbf6LB+4JY1fT/Xj4iegYRhZX1p5jPV9NzBS6Tsveux+uba9BqiyuVaMprzNSpz0Jc5tB4VvLfx/3f5GJaUP7YXAbfx4fyXMcny6+B/t7zMW4TgV49LWTGDSiH4Z2zoZ/JVrV9emwQXKVobS4GCWlh/H1P9+Da+BMjB7aC7mmEL/3ceK1X1dFrvT4Ac/euRPdbp6IcSPbIaPoWzy/8CM0mTMFYy8owoqFQUt/9lNcUehyYTUkQAIkQAIkQAIkQAIkQAIk0GgEYhdX3GU4fqoAzko3YMtCE/seLPvlX7C9/QzcPncUsPFxPPjyBnT+2dOYN8KDlQ8uw5kRszHvqv6ofPcxLNnVBdNvuBwXtjyIF8KJK5cOhKXyfBtNM09j3Z8X4fn3TqDrnN/ilqtHoFtTK+SNczy7sPLOB7Gl/dWYe90FKHztbiwvG4sbr7kCQ9pmVO3aUlNcyYFXLGEpccLlBVAloGSPugW/mDUZPZqnwBzIiVKjv01zg5a85G/Gi8+vRtmg6zDjkvbIX/5bPHV0GG69cQYubH8cq8LZ1cIkiznRMKwmrlzbFtvvfRCvZ0zF3Qsno8WuJfjNk2vR7urHMb/RmUnY/X/KJrR17/sY5R88CO/J3bUGSMqoO2D7yY0wpjUNP3jce7H6iddR1G08Jl/cH63SzSg/8AGef3QzWsy6GhOGmvGfR1ehoP+lmDC2L1IPvoYn1rox9IrxuMC3Dq/sao3Rw4egT5Pj2PDkchRcMAMXpG/H2wdq/35RHxdeu6tKNBnuwX8WLcb2jtNw1aVDYfv2Jfz5kya4cuZEjGxzsPrSH4orjXbzY8MkQAIkQAIkQAIkQAIkQAIkoBSB2MWVmi1LlTj8+Qos/fu72F3RDsP7pmDdxs/Q6+o/Yv5lg2Hb+y5Wrv43Pt1bAEOznpgw+xpMGdIVTb3f4plw4kqNHXvc+1/Hnfc/j4+3nYA9uwmy0m2wGLth1r0LMHVYO1i+/xArlq7Fxl2nkdZlGKbeMBMX92yDzHMKSR3Lm8QLblSJYWt03l2GnetX4PW312NbPpDVdRgunTMdY3u1RZbFi9JdddlVVV8khsE5V2aPQubOl/HY0nXId3fB2IEOfLD+E/SctahWQtvEM1M+oa3kqYD7+49Que01eH/cCl/QVsy2vtNhzGoFGOR1X2EOD8pOfIeP330P69Z/i0MFEtJad8fwSTMxZUxPtM42wHngS7z9xpv41xd74crsiuFTrsf0MT3QynYEW9e+jjXvfI49nhz0mnAF5kwegc4ZZ/HtW7V/7+rYcz7nysgWMB3cgjfWvI73v/wR3qYDMWX2TEwa1B657m/OLx8a2QYZFFeUupexHhIgARIgARIgARIgARIgARJoNAJ1iCtulB0/hQJfCrKDIzaCzS3ageUPPorPM0bhysvGolvlOtzz6PcYNu/nmDW2O7KlMhQVFKG43AODLRVZOZlItZlhrNoq2GXLQlaGAzZfuRwRI5bmZKcHRY6IpRyuYpw4XQRnpSeo5fPLN0xeJ4rOFqK43A2jIwPZ2elIsQQnVK2jH1XRKaHarsszHmcxioqKUFohwVyzbU9ddlXVHonhmPYwnD2DAL04HX8AACAASURBVCezpxhnzxbD6TEjLdUCZ7kT1vQ8FTBTPqGtoCMEFqmiGHA5IUkeGExWiGS24lqKLKwEhCs3yoqLUFxcBnH5mKwpSM/ORnqKxR/55K1ESWEBCksrIJkdyDj3Ny9cJYUoKCyFUzLDkZWD7DQ7LEZf6N9RiYKTLlgyHXCkiPwtrqp6KwFrGrJzRMRT4LoPKieuvWIJ6WkpcFjcKAyuo66Lj38nARIgARIgARIgARIgARIgARJQBYE6xJUobPRWYNe7L2L5Wxuw83glzI48tB17LeZePgo9m6VWLcuJop5kLkKGyex99p0ESIAESIAESIAESIAESIAESEDjBOIXV0Tak/IiFBYVo8wfGoCUzMBX/ng349U43RjMJ8MYYLEoCZAACZAACZAACZAACZAACZAACaiIgCLiior6Q1NIgARIgARIgARIgARIgARIgARIgARIIKEEKK4kFDcbIwESIAESIAESIAESIAESIAESIAES0BsBiit68yj7QwIkQAIkQAIkQAIkQAIkQAIkQAIkkFACFFcSipuNkQAJkAAJkAAJkAAJkAAJkAAJkAAJ6I0AxRW9eZT9IQESIAESIAESIAESIAESIAESIAESSCgBiisJxc3GSIAESIAESIAESIAESIAESIAESIAEtEhAkiQYDKF3Raa4okWP0mYSIAESIAESIAESIAESIAESIAESIIGEEqC4klDcbIwESIAESIAESIAESIAESIAESIAESEBvBBQTV3w+H7xeL0SFPEiABBqWQGCchQs7a9jWWTsJqJsAx4e6/UPr9Ecg0sOk/nrLHpFAwxPgPNbwjNkCCQQIBOYws9kMo9EYFxjFxBWXywW3201xJS538GQSIAESIAESIAESIAESIAESIAESIIFEERAfrO12O0wmU1xNKiauiIoYtRKXL3gyCURNgF80okbFgklIgOMjCZ3OLjcqAUauNCp+Nq5DApzHdOhUdkm1BALjTUStxLsqQDFxRbW0aBgJ6JAAJ10dOpVdUowAx4diKFkRCURFgOJKVJhYiASiJsB5LGpULEgCcRNQcrxRXInbHayABBJPQMmbQOKtZ4sk0LAEOD4ali9rJ4GaBCiu8JogAWUJcB5TlidrI4FIBJQcbw0krhRh97ur8dr6b/BDaSp6XHodZo3pg9YZXhz7ZBWWvfMlDhY3w+jrr8fEQe2RYw3ubmWYMrH+zouIBPRLQMmbgH4psWfJSoDjI1k9z343FgGKK41Fnu3qlQDnMb16lv1SIwElx1uDiCuVu9dgxZ4s9OzYCW2tR/DxPw+j7WWjMShnD5a+fRqd+vZEj9R8vPeJARdMGIJ+nXNwTl85thHPhCqTug0vxvJ7cJ1q9CJtIoE4CCh5E4jDDJ5KAqokwPGhSrfQKB0ToLiiY+eya41CgPNYo2Bno0lKQMnx1iDiilRZhEK3Fal2O6zGI3jv2U+ROXY4Ojg/wLrCIRgxoDc6Z57CJ8+vhzRqBPr37oBMg9+bRVtfwpshynSoXI+NRbXPDfd7cJ1Jep2w2zomoORNQMeY2LUkJcDxkaSOZ7cbjQDFlUZDz4Z1SoDzmE4dy26pkoCS461BxJXz1M7iv6+9iq32ARh14SBkff8yPpTGYGivHmifXoAvn1uBMwPG44JB3dGkKnSl4Mvn8EGIMp09G/GNpfa54X4PrlOVXqRRJBAHASVvAnGYwVNJQJUEOD5U6RYapWMCFFd07Fx2rVEIcB5rFOxsNEkJKDneGk5cKduHD1Z+jKKWPTHoJ/3QNseB0q+W4H3PGAzr3QMdMoW48ibKho/CgL6dkW30e1OIK6HKtHOuw5e+2ueG+z24ziS9TthtHRNQ8iagY0zsWpIS4PhIUsez241GgOJKo6FnwzolwHlMp45lt1RJQMnx1jDiStluvLVqO2xdeqNf/85okmaF2WiA9+CbWLzeimFjh2NI1j68svwIuk0YhkE9m8FehTpcmf72zXhuQ+1zw/0eXKcqvUijSCAOAkreBOIwg6eSgCoJcHyo0i00SscEKK7o2LnsWqMQ4DzWKNjZaJISUHK8NYi4cmzDYjyx8gv84LTBbjPDiL6Y+cuZGNXDjoPvv4rVG77D8bJsDLj8Olw2qgdaenfi1bVn0f3CvujdTsLeUGXshdgZy+9pJlSlcUnSy4Td1jMBJW8CeubEviUnAY6P5PQ7e914BCiuNB57tqxPApzH9OlX9kqdBJQcbw0irnhKz+BsiRMubwCgHZl5mUi1m+ErK8TZ4nK4fGakZWcjPcUKk68ChcUe2FJTYLca4Q1VxiDBE9Pv6nQerSIBJQgoeRNQwh7WQQJqIsDxoSZv0JZkIEBxJRm8zD4mkgDnsUTSZlvJTkDJ8dYg4kqyO4j9J4GGJqDkTaChbWX9JJBoAhwfiSbO9pKdAMWVZL8C2H+lCXAeU5oo6yOB8ASUHG8UV3ilkYAGCSh5E9Bg92kyCUQkwPHBC4QEEkuA4kpiebM1/RPgPKZ/H7OH6iGg5HijuKIev9ISEoiagJI3gagbZUES0AgBjg+NOIpm6oYAxRXduJIdUQkBzmMqcQTNSAoCSo43iitJccmwk3ojoORNQG9s2B8S4PjgNUACiSVAcSWxvNma/glwHtO/j9lD9RBQcrxRXFGPX2kJCURNQMmbQNSNsiAJaIQAx4dGHEUzdUOA4opuXMmOqIQA5zGVOIJmJAUBJccbxZWkuGTYSb0RUPImoDc27A8JcHzwGiCBxBKguJJY3mxN/wQ4j+nfx+yheggoOd4orqjHr7SEBKImoORNIOpGWZAENEKA40MjjqKZuiFAcUU3rmRHVEKA85hKHEEzkoKAkuON4kpSXDLspN4IKHkT0Bsb9ocEOD54DZBAYglQXEksb7amfwKcx/TvY/ZQPQSUHG8UV9TjV1pCAlETUPImEHWjLEgCGiHA8aERR9FM3RCguKIbV7IjKiHAeUwljqAZSUFAyfFGcSUpLhl2Um8ElLwJ6I0N+0MCHB+8BkggsQQoriSWN1vTPwHOY/r3MXuoHgJKjjeKK+rxKy0hgagJKHkTiLpRFiQBjRDg+NCIo2imbghQXNGNK9kRlRDgPKYSR9CMpCCg5HijuJIUlww7qTcCSt4E9MaG/SEBjg9eAySQWAIUVxLLm63pnwDnMf37mD1UDwElxxvFFfX4lZaQQNQElLwJRN0oC5KARghwfGjEUTRTNwQorujGleyISghwHlOJI2hGUhBQcrxRXEmKS4ad1BsBJW8CemPD/pAAxwevARJILAGKK4nlzdb0T4DzmP59zB6qh4CS443iinr8SktIIGoCSt4Eom6UBUlAIwQ4PjTiKJqpGwIUV3TjSnZEJQQ4j6nEETQjKQgoOd4oriTFJcNO6o2AkjcBvbFhf0iA44PXAAkklgDFlcTyZmv6J8B5TP8+Zg/VQ0DJ8UZxRT1+pSUkEDUBJW8CUTfKgiSgEQIcHxpxFM3UDQGKK7pxJTuiEgKcx1TiCJqRFASUHG8UV5LikmEn9UZAyZuA3tiwPyTA8cFrgAQSS4DiSmJ5szX9E+A8pn8fs4fqIaDkeKO4oh6/0hISiJqAkjeBqBtlQRLQCAGOD404imbqhgDFFd24kh1RCQHOYypxBM1ICgJKjjeKK0lxybCTeiOg5E1Ab2zYHxLg+OA1QAKJJUBxJbG82Zr+CXAe07+P2UP1EFByvFFcUY9faQkJRE1AyZtA1I2yIAlohADHh0YcRTN1Q4Diim5cyY6ohADnMZU4gmYkBQElxxvFlaS4ZNhJvRFQ8iagNzbsDwlwfPAaIIHEEqC4kljebE3/BDiP6d/H7KF6CCg53iiuqMevtIQEoiag5E0g6kZZkAQ0QoDjQyOOopm6IUBxRTeuZEdUQoDzmEocQTOSgoCS443iSlJcMuyk3ggoeRPQGxv2J3kJ7D3rxKYfi7H9ZDl8koReeQ5M6JCF9hk2mI2G5AXDnpNAAxOguNLAgFl90hHgc17SuZwdbgQC5R4fXt11Gl8dL8XREhdSrSYMbZGGK7vlomWatV4WKSKuiAfaA0WVSLMaZUPEP3aTsV4G8SQSIIG6CXDSrZsRSyQXgc1HS7Do8x+x7WQZnB4JgAS72YgeOSl46MK2+EmLNAosyXVJsLcJJEBxJYGw2ZSuCWw4XIT3DhTIHwmy7Wa0y7BherccDGiayncrXXuenUs0ASGs/P6zfPxz7xkUVHjg9kkwGgxwmI2Y2CEL9w1tjS7Z9pjNiktcyS9x4S9fHcXGw0UorvRCfBi0mAyY0D4Ldw5ugY6ZsRsUcw94AgkkIQGKK0nodHY5IoGff7Afa/acgdPjq1bOYjTgqu65mNE1F01SzOf+lpNiQSvxIcDMDwG8tEggXgIUV+IlyPNJAFi24xSe23Yc+wsr5LnMZDDAajKgeaoFT43tgItaZ/AjQSNcKKedbhwtdaGyxvNFI5jSYE3uKahAUaWnwepv7IrPOD04IvtQfHzzH2crPPjmZBlOOd2Qzv8s/81hMeKvYzrIESypltieE+MSVx74LB9LvzuJkzWMSrOYcP+wVri+V1PkBj3MNjZYtk8CeiFAcUUvnmQ/oiFwuLgS4uHmRJn/AedspQeHCitR5vbh+8IKFFZ6cazUhVK3N2R1qRYTMqxGmIKWBpkNBvljgPhf8NEl24ZM63kRxj/JGtA+015rgm2TbkMThwXmoCrsZhM6ZNkg5kEeJJAsBCiuJIun2c/6EAjMYV5f9Tc48ZH6VLkbHklCUaUXr+89i91nnfDUKCemrj55DnTOssOmwpUBYh4W9uv1EP4RPhHLjfV6uLwSvDrun/Cf34fnPSjGo4hWCefVh0e1w896N5EjyGI56i2uiBvCTf/eh//8WFzN0EDj7TNt8o2gmcN87qE0+EG0a04KMm2xGRtLx1iWBPRMgOKKnr2bXH2rSzgRD2xun0+eFMU/YiL0SoDL65PnHvFAIH43REipIibOaDOu2EwGOSw0+BAPtlaTUY7ODD5EVEzNXC7iXKuxdh05dlPIJbNdc+zItFUXYnLtFrRKF8trqzfYOiDmMH9Mcg0SDfSW4ooGnEQTwxIod/twqKgCZTUE+tNOjyzoV3irR0SG+gouKj9TIT4AuFEpJqmgIzCH1XyJk+ezqpc70YT4QFBTWAlUI6JYxJwTaa5rLBfr/cW8sbiy3YYlUNez4e+GtcYv+jVDU4clJkPqLa7sOF2OX6w7ICeACXWIB0z/g+f5h9LgB1GhvIobRYrZICcbFF8WW2dY5bBt8bDaLVuILyYwdDsmf7JwkhCguJIkjtZ4N5UQTqL5klLXBCk+xjT2A6n8YCxHylQ/5LmwRsRpuIdoIdqI6JvgWoLn0OCag+fT4N8Dc2vwb5xnNT7QVGA+xRUVOEHnJoj8jqGWLYRbzrD3bO1oCqfHi0PFLjnqMfgQEQmuEJEJ4b5sh/oKLuoT85X8JbweAQ51zVN1zXM6dz+7RwKKE6hrTP3xwra4qW9T5CQqcmVfQQVu/GA/th85jX7efejkOworXNhp7IAdpo4oM9ij+lIo52kx+r8IigdPEaotHoLFA6f4LTh0u3W6BXkpFjm8OxCiHfyFj1/1FL/uWKFKCVBcUaljksisRAkn4ZCKCBMRDSkSj3XMsmFvQQX2FVbIkSw1j8kds+Ts7w6LCQcKK1Dsqh6+XOHxQURjiq+XwcfRMpec5CxElarxdPAcGmxU8Hwa/Htgbg3+jUukVONOzRpCcUWzrlPM8HB5KcJFf/xY7JJzHdRMY5FfUonT4r5b/XaMSq8v5LKFcFETIrdCTXFeCBgunz/qUW1HfcSVLJsJzRwWVS4VUoKv3WxAmwz/PK/HI8VsRJt0q/xsotcj22ZCizSrKq9RscT80S1HsfV4Wa17RZfsFDw3rgMubJ0uB4PEctQ7ckUos//vzffRafdSDPTsgUOqgAESKgxWWWB5PusG7LO0R0GlN+TDbixGBsoGIl+CQ7SDv/AFvuqJQRiIhhE5X0TSQpv5fDQM18TXhz7PURMBiitq8ob+bFGbcJJu9S+pEV8PRHSjmKjFfVzMCYH54GBRJV787wl8dqT4nEgiktWKBIC39m+Gztl2ebmPeBCvuW5aPGiLOa3m7/4lSJLYeKjaIZIN1hRohAhzvEyEg1d/IxA76ZXUWIsuQsx/FGKOypPjNdQSqcCHEiHqBB+xLJHi0mJ13XcorqjLH+GsCRX9Ie5D4v5Zc0mM+D2Q2yq4vnBLX8LlpQgX/eGuWtIZaamMFqh2yLQhvcbLcThRINzLtNhhtW2GDa/sOi3vFFRS4wOAmMt+ObgFRrbKgLgvBw4RySii/WN79dMCVb+N4T4eaKcHkS0VU6D/OUavHoQsTKh1OZt4vvviaCme+fY4tp4oPadX9GviwO2DWuDSTjkQAmasR73FFdHQgdd/A+v/3kSKt6TawHbBgpM9roVzwI3wpLWAaCTwMCqyXwtVWnwhLKjwyg+jYu38weLKWjeTWDsTKB88GMVNJ+DUwBe74DXxwevgAw92DrMJImdMmsUIRsPU1ws8ryEJUFxpSLr6rluLwol4lhT3cvFPuIlaCCFC4Pi+oAKny92yKNIqzYa2mTbkpZjleUCpQ8xZNaNZxAuEeLmoGQ4u1t7XFG1EmVBijshkf8YpbD9vafCcGWx/8PwZ/LuSc6lSvGrWEypXjSgTyxKpwNLi4LpjWSIVPM8H18ElUvXzOsWV+nGreVY0iU+Dzwm19EX8PVyC0VDRH3I0h7hP1VCR/Tmtakd5xLP0RRlKsdXSItUiC/M1vz63SLPIm27U/D0g5NfMp9Upy44Ma+0XrVD5uMKJAuFepgPlDxRVyBuFvHugEIVVO7dk2cyY0ysPs7rnoUWqtdGXuMZGn6VJQN0ExL1P7BpU7vbKz5Bi/IuNCnJTLHLEVH10r3qLK76iIyh94zZ4Dn2OWp/1xC+2dMCeDZj8SWsDD5jetBZw2XLgM5jkJE5y5l6zHZXpreE1O+T/LnJ5IBTtY8YmOG3IgAdGOUGU6HiJZMHXlbk467Up4q3gdfCBBzsj/Gvj5S+iQWvcA7tIBO8cwSS9iriBlcRIgOJKjMCSpLhehZNY3CdECzGPiDEiHnr9OUq0cQQnNwxYHAhjrynahHvBCRWZIx4cjpW5akWRyjsvVXiqJVBMliVSwfN88NURyxKp4MjY4DqScRepZBFXlEp8Gm7pSzSJT4OvtVBLX8TftZRgNHiJZ3DfwkV/iJ07moulMDWWioRbfhAQ5kOJvKHmh3DlQ0XyKT2ziPu6SOIuIlfELkJiO1iRk1IILOlWkS5BK7OZ0mRYHwk0LAExhwkxJd3mz/0az1FvccV7YhfK3volPEe+Dd1+uMWDRjMg/gl63JXEzcJkAQxG+auf+MonPty5YYYXRkgwVCWIkuCFAU7JDK9UveNFtqYos2TBJZnk9ZSiniKvBQcMTVEKezUbjxrycMYoRJvzCrRYznTY2Bzlhuplg08M3FiDlyWFStIbHA3DJL3xXJ48NxwBiivJd21QOIne5xwf1VnVlZQxuDSXSIW+zkK9WAVHxgafFcsuUkoskWqsCFuRS+OV/52C2OBAvAyKj1HTuuRgXLusWjtgRT964y8ZS+LTcEtfGjrxaSghNf6eN1wNoZa+iNZEviuxbLPm0TFElEdg6UuqpXr+DEPVsoGa7zPhoj/ER1F5KUyN9x81Lz+oj2fERwJByhjni1592uY5JJBsBMRzY6bVBIfVFLeIWW9xxXf2oD9yJf/rMPzrysGrrNu8BrMcDSNaDXzhE0KMC2b4any3PCfaBN2ZZQFHLlv9pv+jIRdnjJmyyBM4nLDhsLGZnLQ3+AiINjD4VS9xP/SabDhqaSGLNkzSq6zPk7k2vjzqy/sUTpT1J8eHsjwj1cYlUvGxVmKJVGPsIiUSQP9m0w/46HCRvE2tz+ffkUssm5g/oDl+1qepnGgz1BEu8amoU3ytF8vrgo9wiU9jWfoi6gsVzRFu6YuaE5+GYhousakc5ZFqgbXGtu7hlr6IZSd5DrO8mUTwEWrpi/i7HB0Y4iOvaC/UlvaBDSziGzX6PttwYidM+z8EivIBnxfI7QRvl0mQsttXfZzWd//ZOxJoDAKqEFfgdcviimv3+4CnshYHX5Me8DXtBVgcgKcChsJ8wF1erZyx5AgMzgJAqr5zQ2NADddmcPRMoIzPEBBiqs8o9RFtjEaTHLYuFHePyY4jpmaoNNqrtuz054s5aWqCUksm8lJTIJJaiS2qs1JTUZHWBh2b5Mj/zSS9arpqGt4Wvjw2PGOlWqBwohTJGOopPwvJ4oDBEj4SMYbaWLQRCHCJVHzQG3oXKZHz57uqiJWalorlUhc0S4OIQRZLusWy8OAjXOLTcNEc4RKf6nnpS7jEp+GWvoRLbBr4veZeK7EulYnvauTZ0RIw7X4bpq1/h+HMPhh8bjnrgmS2QsrrBvfI30BqOZACS7QwWY4EYiCgDnFFLNv5fgOcGx+F5/gOv7padUjZHeEecz+kFgMglvwYxCcAr7hJ1NhXTdw4gs4LnC9uKqgsrobE4DwLQ+mJWkKO4ewBoLKkRtkCGMuOA15XDFgTWzRW0UZE5QTCIIUQYzIa4TNaYDWbZGEmsFTpqDEPRaZMmE0W+SuSvH2Z2Q5nWmukpabLoo34siTCMs1ZrWF05ALGoJBOSwpM2W1hsKYmFghbi4kAxZWYcDVYYQonDYY29ordTph2rYVp5xswlB73LzN15MLbawa8XScBKdmx18kzdEeAS6Tid6lYIiX0EsEy3I62gUgJIZjUzBcUvwUNU0OsiU9DLX0RloVKfBrr0pdwiU/1tvSlYTypklrLz/jnokjvIsXHYHCegcHnATxOmHb/C8ZTuwHx38GH0QJv2+HwtR4iCy2SI6f6s3vg/SunE2DLUAkAmkEC2iGgGnFF8lTAV/gjPD98Ac+pfaiodMLTtBd8QlTJag+Y65l0VtyIaoouIrrFK2421QUag1y2hmgjyoobU40ZPWlEG4NI1WeQ09rIXysMfiHGaPRnPQ6IMQajxa+AVwvAMcJg9ue/CT4MGS1hkIUYf4JiuVqLPaQQY8xsRdGmge8nFFcaGDAACicNz1jJFkzfLIX523/AUPjD+QdTowmSLROeMb/zCywikpIHCTQQgWRaIlVXAtuGWBge69KXcIlPwy19iTWaI9TSF3FpJSLxaQNdwpqvVnKXw1CUD0ONSPlqHSsvkEUPg7d21P25csVHYSg/Gz6y3u2EsbiOdsR7TIh3kWq2nPvILBJO+mBwl9UWVgInmKyQLCmAyVYlrIRYj2W21np+F6dLZjukzLZyRGetI72F/CGi2ofWqkK+nI4hxRrJngWkt6z/e57mrzR2QG8EVCOuyGAlHyR3BTzuChRVeOAyWuVIiZov56pwAkWb+rtBTjhs8i+qrjrElxiYat/IDYGkxfUUbUT1prxOMNqrq+8GRzaM6S1gqCHamfI6w1CjbP07qo0zKa7E5ycKJ7HzMxQfAcrPxLyMU0QXGmpEItbZutsJQ9GPtZaShj3P64bp+DYYSo6GjIaUcjrBl9sl9INljUol+WEyvU4TAwWklGxIac2jf8gUD7lZ7Sj0RE2YBdW4ROpomVvetlLsbhLqCE6AGm7Xl3BLX8IlPo116Uu4xKdiubWWdhFT+whImKAhkruK+cRVPbK9Gh85Ut5V6+Nq9TLiY6075E6n58rJ0fZeGMKFZolIfHnZTo2Pu/E4K9xGIOcmG6naM3hMTYnndfF+VuPDqfwaJ3Z1rfF8f65u+Rm/dsJiWYiRP87WFnh8QqxJqf4x9lwXwsyvkeZRKa0FkJrH5VAxOZyFYyWgLnGlynqR1VrsyS7WwCbd0UiijdhCs9Lrg9g601Z0EGZ3qfzfHq8kh+ymeorQ1HcWNohJRKVHCNFGWGoQN/Tg5Ur+H2GQJ4HqN3ODrOLXWFGc4hdiakZP6UG0kcrPwp2/Fb7iIzDYM2Fu3hMmkeisvpFiKr006mtWYwonrXyn0NxQjOYpJthNBoikgWIrxVy7GRk2k5wfKccutpAU+ZTEtooiIaAB5oKDsLhL5Ad+kUgwkBA7IoNYBYiqykSeqzq/2oVqWEQOSuKfGD0jvg7G+gAqynvd/iWl0Rx1PeiKB0oRqRfiwbJm9WJ9ezTlzp0nHjzFfalGMvSwZp8TpaPf6i/Sw2rIduSvlG0Aa/SROuG+UIbrB79cRnNhqrtMPEuktp0qwxNfH8P3BRW1OjmiVTrm92+O9pn+6OVw+V/CLX0JV17dNBNrXVIKGgJxfeaTxLqm/q3VJa7Ik2/080b9DYnzzBC7wgZqDDu/RppH5ef+mlH2/hp92Z0ghfoYcu6jh7VWZ6T0VlxWFaeL9Xg6xRU9ejXky0zk5VFen3jPkSCy3Rtlpd5XtVuS/4XECB/MkgcFFW4cL3XJSeWOlrmAM/vhcxbJWfkrvJK8haJ44crznoZNqi7EdPIdQYZUPRFxtlSCFpLKRZtzqnqN5U0aF23cuz9AxRcvwnt6HyTx8in6abbBNngObAOuhjGtiepHh6/8DHzFx0Mmwo5kvPfMfhQWFaDc40Wpy4sSlw9Oj08WdUXCwzNVYqOc5NAnwS1JsHgq0Mp7AmavU97iXYwB8f91HeIabymu8Rrjoa7zzPDAAq9fHAGqRBLxldS/HM+fL0k8HtV4QKrPA2OsAsS5pxtP3aHKdXVUbX+v66G0rr+rrT817YnwsBrKdJHrDLJwXTONZYSOhvtCGe6UCF8uQ9oUKSw9XBsRHpBDt5ESs6jEr6L1u/jFR51/7TmKnds+RtbZncjxFeKEMQdlrUZg3KAhGNgqByIyRU8HBQ09eTP6vkhmG6SMNpAsEXIROkQEYzP/kp0wh5TRElKKyJVyfnl99aKSnHPF9OOXIaM2Pb2ugK/lYP/qgKDDUJW3pVaeljCbiYhTxTO/2nNTRuWhMPOW15WrmQAAIABJREFUFGl+klMiiGicGJZV2bPhCxehymVVUblK7YUorqjdQyqzL/jrlIgwErs7SZIP4t/FO4f8sil5YZK8OFBYjuJKr7y1otgW0eOuxImSCogoGY8POFhcAafLn47XUOMTdmfvj8jwlVXrvV+IOVPrJbWldBq5viJ58+vAYZcq0U46CQcirINtbLaNKNr4RMTK7n/De2pvVUjreRjGtKawDZ8HY0ZzSBXFIZdGRELnEWJNRfXE0HWidjvhKzwc/dKNqgolsQ45RP6kutqTPC74fF5ZTBTXrIjOEjfD4P+vKZwYIcECD4xRCCrB7ZvglUWSmtd4XTby7w1LQERLiCU4Us0HWMkLY+EhGFylIQ2Qz0ttDvGQHHwYC0SIeYzXfcN2Ub+1RwhLD/syEqOAI4tJUUYonWszwlfRUHZJkR6yw71U6XCpmdhkwLXxT3Dv2wSTuwzinumBCT6LA7aRd8DUa6oiiTUpaOj3lhCpZ4kTNAApt3Pka1W+d9UhVov8XmGWyZzrZ6SX+qpCxtO7Ydq6FKYDG85v1mG2w9P3Gnj7Xwspo1VtUUDkdZET4Fb/cBR2MxHRVpjclOJP/iXAp2s/RwqxpugwDK7qH1xl0ysKYCgRH81qbySihZ1h6xxlgbkoRIQql1XVSU8TBSiuaMJN2jQykJBPvIu6fD5ZfAle7y2iAsQLbLnHh/ziSvn/j5a6ZPHF5HPhUKFTjoQRa7FPlLvh9XohvuaLl9zgwyyJ38XL6/nDAJ/8QisiboIPsdRCFmKCtuy2w4W2vhNIlaqHJAvRprWxFHajT44aEInlrL5KZFQcg8XrVK9TohFtfB5ILpHsLMTW5WJXLnum/4tIrEswBJUqwS0mQFWRE/VqL6aGWDgWAmEFiLoqyahKahdqfXWEc0WOEinW3QksKZCy2gKRvgSGavPcA07tL06mna/DtG2Ff1e5ajcbO9xjfg9f+wv9D8jBR1XEX11ozv1d7P5Qciz6negiPYyGa7SkKpFiqHEe4hyDpxxG8TAcKYFj1B1kwToJRHjIDneuLpaa1YgiMh7/L4wHN8Eg8jDVmN/FC6C3+xQ5iaah5IR/KUeYQ+RJMsqJQ2vsjhIon6gcGqK9+kQQ1nnBaKdAsgoakJeChsgr0hiu87lhcBYBZadgKDgkb+Ih5+jKaOWfZ2sul28IG6vyzdTe5iuQz6Z2nhlDpOS9YXaGFXOWIcwHunA7xMrdDTNH6mYu5LKqhriqI9Yp5iHDj1uQ4i6CPT0v7nQLkRK+G6RA1swoupnUOVei4KO3IiJ6wO3zyVEEwvdyRAxwbtmFSHInIl3EJXSk1IUzTrccYXCgsALFsvjixfEyN4SYI5Yq+RPjhaYkIg9EVE11IUaCVRZtqt/khQBjNfjLio8NYvmFEG2MPo/8/8FHT/NZdLWVwW6Q0NRhlvNhZBg9aOM7gRRUyNtYp1tNcg4Mb/ERSGVnqiIu/LVIHhG5EUPSzbgvgrrW29b197gN0E0FySpARHSgyQI5lDbWQ0SRxLL8RNQvyse6bKUOu0TSXOPud2D6/gMYT+6Uo1uknA7w9pgGX6exEAnz4l6vLj9AiiSGdS8tq7pLVCVXjD7poSHm3Db+/DTR2xThy2S4F2DnWb9o5Yk+qlAkMkZl9FFBuvi6GevYaczysS41qxFFZHBXhBcjxDboVrGEwiB/UY+YOyl4t5TG5NFIbVPQaCTwam9W/njlkm/rhljzgKm9bwH7In2gC7NDrPz4EHaOjDAXRvgwwmVVtZ/71LCsSjKHX+arZM43047VMG1/VRb6DOJd02SGMSULtgGzYO03s17pFiiuaOUmpGE7Q0W+CPFF/H4uMkZEw7jPR8MIsUWILyJB7zEhzlR4Ueb24scSlxwto8RhM3hhM/iqcmOIpHsiJ4YEi+QXbcRuSKYqgaaVA8izGZBuMaFDlg2pFhNybUa0dBhgNwFds1OQafOvo/UV/QhfWfWQSsnthLfgMFAjnDI20SayeFLX1pixMjOkZMHlaAaPwSonqpaTJfskecmY0NKEv0LtFHHUmIfThkw5BimWY5+pFUpQPQGn2NWhqUMkgDWiRapFTg6bZ7cgXSSHtZqQm5EOc257RSMg9CxAxOIPTZZ1lfmXBnkqIAlh1WyVt2L272CngUSAiYIe9stkGAMiPOiGM9kgJ3qP4V4d7utmuAYifPUMa1O43AThTogQ6h7ulKRZalZnHiN1i/2+LBFxF2FXMEtVUugI27dHs1OYJLarjbTTSQKXnKgqQiNR9zoNt8NdIRV0XqQPI0ovqzqzDwi1Q2J9l1XpYflyfZZVRVrmW5/dqkIl+i89CdO+dTAWHKy+BbrBCGN6M6RethiWjiNj3qmK4oqCY5dVxUcgOBpG5InxSEHii8+fuFcIMmJZkliGdKzMJb/0B6JhRII9kSdGvPTLy5KcIjIm2i/MkW0XL/mBHVysJv8uLyI5qfhdPBvZTEb5v1PMBrRLMyLVKCEvxSzvFiN2humWZUOG2YcUkwFii8pUa5VSLF5y5PD/IDtFv0NsJej54XNUfPosvGcP1jJW7K5kHXAVTC37+XdaCjoMlhQYs9vBIH9JPH+c21Wn3C0v7RLMDhZVyiKW2AGiSHwMlxOv+TOPVAUnnUsIG/jvmsa4YYInihBbwax11W46nbLssFltaJZmR47djCYOM1qkWmE3G2Xu4n9mU3CS2KoEsSajv7+xRk7Ed6nybJUT4EOpyh2khHn1WZYY5iE6rBgTKdQ93EkxLjULm98gXP2JWGoWTbLLOsWV2h1QjaAhTKtr3jAYIMllIoiyYgcTeaewCGVEhF645JlKjAPWoVsCnMc06tpQO8jKXannsqpwc0o9l1WFiyrV+7KqkIn+RWSlWFIdMt2CEY4JD8I24Cp/2oUYDoorMcBiUfUQCE7SG8gDEyy+BC9L2l+1FEnsLJNfUimLL4FoGFHPweJKOU+MEkfwFpJCFAgWX8TfRHSMVewkYzCgdboFeSkWedlR1xy7vCzJYTbJ21emWYxonW5DE4dFFhfk27KrHFv+/RKa7Pg7siqr55XY3/YydBi/ELnNOsgPg9W2Iy7zoMBtwKFiN8rcPnxfWIGiSq+8rCuwpEuOLhJ5dqqiUuQdd6Je+lCbnMh10ybdJi+t6phlk5dXCaFJFk5SzGiRJoQTk8zHvx2xEKf8u+uIf4KFKyX8wjqSiwAfSpPL35rubaxRRBEe0MOKRLEuNYuQ7DLQhvHQJzB//ZKc4LLm4WvaE57hd0DK7Vr9TxQ0NH2p0vjEEuA8lljemmut3suqwkWV1nNZ1dn9MIRaAqyF3arq+EhgHzEf9mFzYUxvHtPlQXElJlwsrEUC8STpFeLDgaJKlFRWJeltgGgYwVSOfBEbXcAAi4jQEIKDEBmqoja6ZNtgMRqx69hJ5BXvwXD3fyF2YnIarNhm6oJd9h5o17INClxAqctH4USLFyptVowAH0oVQ8mKSCA0AVcZzFuWwLR9JQxiZ5GqQ8ruCM/QW+HtMlGR3YKInwSSlQDnsWT1vAr7HWlZlRxZU/sDtTZ2q4q8fNUx9h7YBs+GwZETk1MUE1dcbg/OlLvkvAw8SECLBMIl6Q1EcYjIDnn7akg4WuLG2UqxPbWEQ8UulASWIpV75DFwXESLVIZP0hsrHxEJIkKPRbSJSfLAIVXKW1+KjDEVsKLSICJcjHK0SbjlOtG0aTOKiBqrvLypY6Y/4qS5wyxHnOSliH/3L9VhxEk0NFmmsQjwobSxyLPdZCJgqCiC8dQuGMpO+terW+zwZXeGL7MVYHYwz1EyXQzsq+IEOI8pjpQVaoFAIP9areh5/7KqkAnSA0t+Q0XcR9itynz4U9i+WwljydFaZAxmO1KveArW7hP9y0hjOBQTV8rKnThVWkFxJQb4LKpdAoEkvaIHrqolNcF5YoToIsQYsQTpSKlbTsJb6PLipFOILxJOlHtwttKLMo+Eo2VuOD1154apKz1gXX8XtrZNt8hLjlo4TMi2mdEq1Ywcmwm5KSY0c1hgNwULJ/7lSxaxsYtI7htY5qRdt9FyEiABEiABJQmIrWMDecPELkFiu3PmwFKSMOsiARIgARJQmoDkk/OtpOxYiZSdr8IoPhJUHUJYsfabAfuFC2DKaRfzTpOKiSturxcFTo/8osmDBEjATyCQB0YMtPORL/7EvOK/RXJesflRNEl6hQjj37I69Bhr7rAgJ8WMNulW5KaISBMLxG9iF6O2GWKHI2PVkiMDLCIhb5VYIoJi5H83+JPz8iABrRPgFz+te5D2a42A0rvVaa3/tJcElCbAeUxpoqyPBGoTMLhKYDr1PxiPfgur8xSsqVkwt+gNc8t+MKY1jXmnINGCYuKK+FJfWOmptjuL/DJnNMovbKUukUBTkrdUFfklxDucWD4RSKAZ3N1wZWL9nRcRCWiJQF1JevecdeKRLUex+6yzVrfEUp3fD2uNEa3SkWIW+VsMcqJcOTmsEfI4rMqLqyUktJUE6kWAD6X1wsaTSKDeBCiu1BsdTySBkAQ4j/HCIIEEERBLh9wVyDD5kGKzwmixV+1EWr8vzg0mrogXvDSrSX7BE0rKWacHVpPYqta/Za2s7ECSl0uUuXznvsaLHA+hygR2Wal5brjfg+tMkGvYDAk0KAGR+2Xl7tN4cfsJeevkwCGElcs752Be/2ZyhEr9bgUNajorJ4GEEuBDaUJxszESiPiljnhIgARiJ8B5LHZmPIME6ktAjLdMqwkOq0lOiRDPobi4IpZBOCxGOXeDqeQ7vLr2LLpf2Bed22XBYXTh1GersOydLThY3Ayjr78elwxsD4NPRLz45PPSLJ5aZcYPao9cawWOf1L93HC/B9cZDxyeSwJqIyAiwPYXVeC/p8pxuNglL//pkm1Hz9wUNBHbOjM8RW0uoz2NQIAPpY0AnU0mNQFGriS1+9n5BiDAeawBoLJKEghDQNXiiogsSbdKKDvwEf755of4T34PzLllCoZ2b4KU4xvx7Nun0alvT/RIzcd7nxhwwYQhsvDicnmRbjMh5dTHIcv0S92GF0OcG+73QJ3h8lPw6iIBrRIQ13SFRyypk2QxRSyzE7v3xCm0ahUH7SaBWgT4UMqLggQSS4DiSmJ5szX9E+A8pn8fs4fqIaBqcUUsA0q3unH24DGUle3Ea//2YviUERjcowkqt76ENwuHYMSA3uiceQqfPL8e0qgR6NatHYweLzJsJlRuezlkmQ6V67GxqPa54X4P1ClywfAgAb0R4KSrN4+yP0oS4PhQkibrIoG6CVBcqZsRS5BALAQ4j8VCi2VJID4CGhBXjIDXBxR/jRdWnEa/CT+RxZXyL5/DB9IYDO3VA+3TC/DlcytwZsB49OnXFTZ4kWkzofzr50OW6ezZiG8stc8N93ugToor8V1sPFudBDjpqtMvtEodBDg+1OEHWpE8BCiuJI+v2dPEEOA8lhjObIUEBAFViysiCYzZCFiNRliLv8Lz/zhVTVx53zMGw3r3QIdMIa68ibLho9C7Vyc4JB9EYs6Sr5YgVJl2znX40lf73HC/d+/REWavFxRXOGj0SICTrh69yj4pRYDjQymSrIcEoiNAcSU6TixFAtES4DwWLSmWI4H4CahaXBHbLYscu2lWMxwl58WVgd3zYDm4Fk9ssGLY2OEYkrUPryw/gm4ThmFgj2awAXLOCN/BN7F4fe0y/e2b8VyIc8P93r1LHjxBuxDFj501kIB6CHDSVY8vaIn6CHB8qM8ntEjfBCiu6Nu/7F3iCXAeSzxztpi8BFQtrogkm+LIEOJK6XlxpW/XPKR6z+J/H7yK1Ru+w/GybAy4/DpMHdUDrbw7z+0q1LudhL3vhyhjL8TOKH+fMrIHHBYJlR5f8l4l7LmuCXDS1bV72bk4CXB8xAmQp5NAjAQorsQIjMVJoA4CnMd4iZBA4ghoR1wxVaK42AtbagqcPgl2swHmymIUFpfD5TMjLTsbqXYLzFIFiqrK2SxGeMsLURBUxmwxw2qUgIrq50b6vdzNJUGJuyTZUqIJcNJNNHG2pyUCHB9a8hZt1QMBiit68CL7oCYCnMfU5A3aoncCmhBXRP4Um8kgLxESR6nbB7FxT4r43WyUf6/0eiFJkLeTDZQTy4pE3haL6XyZCo8kl5PrDDo30u9enwTuE6T3oZC8/eOkm7y+Z8/rJsDxUTcjliABJQlQXFGSJusiAX+CTXEYRM4EHiRAAg1KQBPiirgXBN8OxD1C3CbE737ZBPBVyR/Vyoky8j/ny1TdX2qdW9fvDeoFVk4CjUiAk24jwmfTqifA8aF6F9FAnRGguKIzh7I7jU6A81iju4AGJBEBTYgrSeQPdpUEEk6Ak27CkbNBDRHg+NCQs2iqLghQXNGFG9kJFRHgPKYiZ9AU3ROguKJ7F7ODJBCZACddXiEkEJ4AxwevDhJILAGKK4nlzdb0T4DzmP59zB6qhwDFFfX4gpaQQKMQ4KTbKNjZqEYIcHxoxFE0UzcEKK7oxpXsiEoIcB5TiSNoRlIQoLiSFG5mJ0mAX+Z5DZBAfQjwobQ+1HgOCdSfAMWV+rPjmSQQigDnMV4XJJA4AhRXEseaLZGAKglw0lWlW2iUSghwfKjEETQjaQhQXEkaV7OjCSLAeSxBoNkMCcC/O1em1QSH1STvWhzPEWk+NEiBkR1FCx6fhMJKD1xeboAcBS4WIYG4CHDSjQsfT9Y5AY4PnTuY3VMdAYorqnMJDdI4Ac5jGncgzdcUAYormnIXjSUB5Qlw0lWeKWvUDwGOD/34kj3RBgGKK9rwE63UDgHOY9rxFS3VPgGKK9r3IXtAAnER4KQbFz6erHMCHB86dzC7pzoCFFdU5xIapHECnMc07kCarykCFFc05S4aSwLKE+CkqzxT1qgfAhwf+vEle6INAhRXtOEnWqkdApzHtOMrWqp9AhRXtO9D9oAE4iLASTcufDxZ5wQ4PnTuYHZPdQQorqjOJTRI4wQ4j2ncgTRfUwQormjKXTSWBJQnwElXeaasUT8EOD7040v2RBsEKK5ow0+0UjsEOI9px1e0VPsEKK5o34fsAQnERYCTblz4eLLOCXB86NzB7J7qCFBcUZ1LaJDGCXAe07gDab6mCFBc0ZS7aCwJKE+Ak67yTFmjfghwfOjHl+yJNghQXNGGn2ildghwHtOOr2ip9glQXNG+D9kDEoiLACfduPDxZJ0T4PjQuYPZPdURoLiiOpfQII0T4DymcQfSfE0RoLiiKXfRWBJQngAnXeWZskb9EOD40I8v2RNtEKC4og0/0UrtEOA8ph1f0VLtE6C4on0fsgckEBcBTrpx4ePJOifA8aFzB7N7qiNAcUV1LqFBGifAeUzjDqT5miJAcUVT7qKxJKA8AU66yjNljfohwPGhH1+yJ9ogQHFFG36ildohwHlMO76ipdonQHFF+z5kD0ggLgKcdOPCx5N1ToDjQ+cOZvdUR4DiiupcQoM0ToDzmMYdSPM1RYDiiqbcRWNJQHkCnHSVZ8oa9UOA40M/vmRPtEGA4oo2/EQrtUOA85h2fEVLtU+A4or2fcgekEBcBDjpxoWPJ+ucAMeHzh3M7qmOAMUV1bmEBmmcAOcxjTuQ5muKAMUVTbmLxpKA8gQ46SrPlDXqhwDHh358yZ5ogwDFFW34iVZqhwDnMe34ipZqnwDFFe37kD0ggbgIcNKNCx9P1jkBjg+dO5jdUx0BiiuqcwkN0jgBzmMadyDN1xQBiiuacheNJQHlCXDSVZ4pa9QPAY4P/fiSPdEGAYor2vATrdQOAc5j2vEVLdU+AYor2vche0ACcRHgpBsXPp6scwIcHzp3MLunOgIUV1TnEhqkcQKcxzTuQJqvKQIUVzTlLhpLAsoT4KSrPFPWqB8CHB/68SV7og0CFFe04SdaqR0CnMe04ytaqn0CFFe070P2gATiIsBJNy58PFnnBDg+dO5gdk91BCiuqM4lNEjjBDiPadyBNF9TBCiuaMpdNJYElCfASVd5pqxRPwQ4PvTjS/ZEGwQormjDT7RSOwQ4j2nHV7RU+wQormjfh+wBCcRFgJNuXPh4ss4JcHzo3MHsnuoIUFxRnUtokMYJcB7TuANpvqYIUFzRlLtoLAkoT4CTrvJMWaN+CHB86MeX7Ik2CFBc0YafaKV2CHAe046vaKn2CVBc0b4P2QMSiIsAJ9248PFknRPg+NC5g9k91RGguKI6l9AgjRPgPKZxB9J8TRGguKIpd9FYElCeACdd5ZmyRv0Q4PjQjy/ZE20QoLiiDT/RSu0Q4DymHV/RUu0ToLiifR+yByQQFwFOunHh48k6J8DxoXMHs3uqI0BxRXUuoUEaJ8B5TOMOpPmaIkBxRVPuorEkoDwBTrrKM2WN+iHA8aEfX7In2iBAcUUbfqKV2iHAeUw7vqKl2idAcUX7PmQPSCAuApx048LHk3VOgOND5w5m91RHgOKK6lxCgzROgPOYxh1I8zVFgOKKptxFY0lAeQKcdJVnyhr1Q4DjQz++ZE+0QYDiijb8RCu1Q4DzmHZ8RUu1T4DiivZ9yB6QQFwEOOnGhY8n65wAx4fOHczuqY4AxRXVuYQGaZwA5zGNO5Dma4oAxRVNuYvGkoDyBDjpKs+UNeqHAMeHfnzJnmiDAMUVbfiJVmqHAOcx7fiKlmqfAMUV7fuQPSCBuAhw0o0LH0/WOQGOD507mN1THQGKK6pzCQ3SOAHOYxp3IM3XFAGKK5pyF40lAeUJcNJVnilr1A8Bjg/9+JI90QYBiiva8BOt1A4BzmPa8RUt1T4Biiva9yF7QAJxEeCk+//Zuw+oKK79geNfOrv0pmIBVFBUULGgoCCKgg17bzExJiYaU/5JXmJ8qSZ5aaYYaxJjF0vU2HsvsffYsSA2eu/wP0tR1F2kKiu/Peedk7fO3Ln3c393ZvjtnTul4pOdn3MBGR/PeQdL8yqcgCRXKlyXSIW0XECuY1regVJ9rRKQ5IpWdZdUVgTKXkAuumVvKiU+PwIyPp6fvpSWaIeAJFe0o5+kltojINcx7ekrqan2C0hyRfv7UFogAqUSkItuqfhk5+dcQMbHc97B0rwKJyDJlQrXJVIhLReQ65iWd6BUX6sEJLmiVd0llRWBsheQi27Zm0qJz4+AjI/npy+lJdohIMkV7egnqaX2CMh1THv6Smqq/QKSXNH+PpQWiECpBOSiWyo+2fk5F5Dx8Zx3sDSvwglIcqXCdYlUSMsF5Dqm5R0o1dcqAUmuaFV3SWVFoOwF5KJb9qZS4vMjIOPj+elLaYl2CEhyRTv6SWqpPQJyHdOevpKaar+AJFe0vw+lBSJQKgG56JaKT3Z+zgVkfDznHSzNq3ACklypcF0iFdJyAbmOaXkHSvW1SqBCJld27NzJ6rVriYiI1CpMqawIaKdAdl61dbSz+lJrEShXARkf5corhYvAYwKqMSfXIwkMESg7AbmOlZ2llCQCTxLIplGDhgwdMphatWo9aeNC/72wHxt0svPTpkU4REJCAvHx8WRkZhZha9lEBERABERABERABERABERABERABERABJ6tgLGREZaWlhgYGJSqImWWXClVLWRnERABERABERABERABERABERABERABEdBSAUmuaGnHSbVFQAREQAREQAREQAREQAREQAREQAQqhoAkVypGP0gtREAEREAEREAEREAEREAEREAEREAEtFRAkita2nFSbREQAREQAREQAREQAREQAREQAREQgYohIMmVitEPUgutFIjl7NJZBO+OwXXYS3RpURdr/UcaErqVRaE1aOVal7rWhg/+UdP3RXEo1r6xnF+3hKVbj3E9wYQG3YcxqL07Nc0zub0nmDlrDnI1rip+L7xA5+ZO3K9i7CkWrYrCtW1j3OpaY0gq51f8wuKd/3IjHrDvyMujutAy59/kIwIVXUDGQUXvIalfBRTIv9aYXOVgYu3Hr2NqqyxjrQL2pFRJGwTk3k4beknqqE0CxRpTZdcwSa6UnaWUVOkErrP216OYuNenUUsXbBSG6D36JsqQlUwLcaJ9k4Y0sDN6IKTp+6IYpicQk26A0sgQw8cO+HABqeeXMf+CJQ3r1MXBMIydf93Aoacfza0v8OfqCOo2bkgDk1DW79GhZaAnTZzNSb68nb9WbmF3aANGvBZEmwZ2GHGDdZ9vJqO1O/Ub1sBU3xQrazOUhnry8s2i9Jls80wFZBw8U345uLYK5F9rwtbx+/Xaj1/H1LRLxpq2drbU+5kLyL3dM+8CqcBzJlCMMVWWLZfkSllqSlmVSCCWU4t+Yfba09yz787rr/tgcX4LK7ce42ayPT6DBtKllQu2t1cz7Z844s6f43ZEBvb+gxjq35haUevUfx+/m/k7L3H2WCjOPfrgGnucHbuPci3ehKZ9R9LPpyH2UTvyZsPYkX5gRc6slJvJ1jTrP4xeXvWpptS73w/ZqbHEpBtiYmyMoW4Y66fuxcLfm9rJm9gc40kbDzecLcLZM2Mr2b5taOpmT1rILRITz7J0YybeQW1oqUquJB5l1v/WczkyjDhMadTjhdy6mDw4ViXqfGlqSQRUvyAci+DOiZNcv2uIV39/9M7s5Z9z4Tj1eJl+Po4k7l3M4k2Px3v+mKjlqs/VkEgi7yXl1MC+48uM6lJfxkFJ+kP2qSQCiVzetEjtuHowHtMfXJsKXoNa2RNfrSM9TE+zKcaF9k1qonNoZd41p8B1TiHXnEoSTJWzmSW9dhnFcmzVHFbtvkCaqzt2qc4E9PCkviOcUfe94TGW58x0lnu7yhlo0uoSC2REqR9r+WPqodmXd9m6KJQarVypW8hYnLfzEteOnScqMZWq/i/wQkBznKyKNldfkisl7knZsXILZJISc5Llv1+milcLGpsdYs1VG1zr1MVJGc6+jbeo28kLN/0DfLs+HY+W7jS2i2HPkvNU6+pPK9Oj/LhB/fffbcygVXN3WlleYv4BcHNzob7OsHD2AAAgAElEQVT5NdZtzcYrwBN3vd3MCnHCy+gsOy4raOTeCFdlGJv/vodrz3Y0b1gd5WOdE8WppYs5auyBb9vmWF76gy3Z7WndqAFOZtEcnDafSI8AWjavj7VOJsQdYeb8CJoEtqKFKrkSsorPVibS2KspTS1vsyX4Ni79O+DpXgOTyh0I0vqiCoSs5OOViTTxakqj5P3MP6aklW9zGmcfZu5lR3rVjWTXRQNcGz4e759tyB0Tni5WZKZlkHj7ICs3hOPSIRBvk0MsOKon46Co/SDbVS6B0M38sj1V7bj6fOU9GjVrRYuayexf/uDadP8aZHKCxXfq08n8Ijvi6+Vcc45GVaX+o9e5etVQyDWncsVVZWptCa9d1eNW8ldIVZrWb0j19H/4Y6M+Hfp0wDXpb1aq+d7baC9/yL1dZYosaWsZCUQd/Z3gQsZUe7Pca1juUwRhrJwWglP7JlQrZCx+sTwWd69mtKxyk3Wbs2kV2Jqm9WyKtBSCJFfKqGOlmMooEHJ/gJqG/Mr0NRe4m6SaIZJBQowVge+Mo1e1f1l8uQZ+zdxxq6rH+aV/cLNee5oqzhEcov77BZdq4t/CDXfbKI7t2sORo/9y49ZNrmR6MXpsL3yM9vJ7iBMeqbu5bOaHd2N36phFsHdaMHEtAmjV3BXbgsnVxMtsWrST2OoNad6qCQ7WShIOT2dDRnu83BpQ20KVXFlJorcvHo2dsdIFog8ybW74g+RKWjwRiaA0UaLQi2Tvr4uJ8wqkVTNXbB9dZ6YyhoK0+ckCISv58XR12rdsjHvSBibuNqVn+1a0MjvDr1t16dDcipTrJ9TG+9SzeWPCXkHavUP8tfYG1q7NaNnUAd0zv7M2xUvGwZN7QLaojALpYRzVcB35+bQt/i2a0dTegAvLHlyb7l+DkjcyXfVYa96Nad3QpWw6ePXx65x3/YevA3LNqYyR9vy2uYTXrlqXl3Kpqi/N3d2oqneeJbNu4OLfDNPLS7ms5nu3vOSK3Ns9v6EkLSsfgWtrpnK2kDGlKbmiLGQsTsu7X21S7SZ/zbhGnfZNaZSzTMKTP5JcebKRbCECGgQeJFccElcw50I1mjZqhIutMbroY2ptjdntdUzaok+7Tm3wrhnH5p82ouvfES/L0/yyVf33i6864dekIY53lrH4mh0NHGtinXScFdsMade3PS3zLsCtsv9hy906+Lfzppn5VYK//Qeb3p3wbl4b8/y1XxLP83fwSYxc3GjS1Bk7U0P0dXXIvLqSyVsN8fL3xtPyMgvmhlE/0IvmDatirGrtI8kVzq9g2W0nWro3op7uKf6cHULtQB9auVVH+eg6MxIvIqBOQLXO0JXc2G6YsJ4Jey3p7duClhb/Mm0zeCqOcYI66uM9b7+6nHwosWKl0Cfl5Gx+OVNDxoFEnQioEUg8tUDjdWTS6gx8uvjRzimRLT/tQBHoR0uzEywIeTBOc9YMy0uutEjfy54oh8evcwXXG5NrjsTh8yZQwmuXQ/hC1sQ2o1PrVjgmbuenpUm0DvKltobvW8u93fMWOdKepyRwd/dPLFcz1vLHlOoatvScGQHtvGiif5jfghNo3t0HTWM0Z7/8+9UqD2a6NJTkylPqUTlMJRZ4kFxpUCeFE6tWsGbvv9xO0aFa8/4M6+VF/aRNTNt9l3snLxIVn41jx370VT23F7NB4/cz8xbArZ+8j6mzVnM8LAOnAG+szqXRdEAHPJRHmRfiRDtXM2J2r2bt/vNEpJni3KEf/QKaUdtaldzJ/dzeNpkfF/3D9WQjjI300aUxA94ZgG8DY65uWMySbae5k2iFR+9h9PRtQHXTvAVqH0muGKaGcjCvffey7WjdfTBd29anmqm+LGhbiUdAsZpecBHn+MeTK+3s77B98w6N8a5a7yF1w6/8vvEsESgxNtJDp/EA3u7pRPw/G2QcFKszZOPKIpB1Y7vG68hv224SceYKMYk6OHbsT7/AZjhFb2BG/iLs8etzF2TPS66orjnx+9Y9fp2rpiR/1RW55lSWyKpE7SzhtcvdMY2jfwWz+dANDFs2RS+0Bl37e+NWM5YDar5vkpdckXu7ShRb0tQyEciMv8zOQsZU+wbGhK5ewubjN9Ft5IxBuDM9hrbD/Qlj8dHHiBo2MOTCon1kt2qCc11TrixaRZRrWxq71SVx92SOmXWihZs71ZXZ6Oio/+VZJ1s1r0U+IiACGgTSSYhJx0BphKEhpMXHEhOfTHoW6CsssLRQYpSdRGxyBmmJyaRngrGlFRZKI/QzE4nR9H3+m4CyU4iOjiUpNQsDM1MM07MxMlNipJtKXM42emQnxeUeM1sPhYVlbtm6DwZ0RkIkUfHJpGXmN8EYC1sLTIz1yUqMISouibQsfUytrDAr+OtjZgoxcRkYmSgwznkjUCap+e3DADNLS0zVvR1JYkUENAkUXLU9K5GIZF1MFcYY66YRkwRK/UwSE+ILjfes+ChiEtPIyL8yGVtga2GMTkq8jAOJPBFQJ5CRrP46EraWGRer4lGrBg4Whg9fm/KvQVmJuW+m000jKcvw4WtOweucvu79JLtccyQMnzuBEl67Us4Hs+SyDY1d6lMj8zB/7Dele2AbXBLXqv2+haOB3Ns9d8EjDXoaArEn57NYzVh7MKZ0yYyPIS4xjWxjY/SyDTEzV5JybhHBhe6neiuraqmHB3/rpebcsBpjaKhLWkwcGUYmKIwNyUqMIFnXFIWxMfo6klx5Gv0uxxABERABERABERCBiiFQ8Nd4u6I8RV4xqi21EAFtEciMOce6BYvZfiqUeKMaePYcSk+vetilX1T7fTV5+6K2dK3Us4IJaBprTxpTJd3vSc2XNVeeJCT/LgIiIAIiIAIiIALPk0DBX+P1ZOGs56lrpS0VRCA7g8SYKOKS0sjUNcqd8WtsgB4avpdhWEE6TqqhdQKaxtqTxlRJ93sCkCRXtC6CpMIiIAIiIAIiIAIiIAIiIAIiIAIiIAIVSUCSKxWpN6QuIiACIiACIiACIiACIiACIiACIiACWicgyRWt6zKpsAiIgAiIgAiIgAiIgAiIgAiIgAiIQEUSKFFy5fr16yQkJFSkdkhdREAEREAEREAEKrCAoaEhtra26OvrU9qXEapec6gq79GP6vv09HQyM++/Iq1EIqpyIiIiSEpKKtH+spMIiIAIiIAIiEDlE3B0dMTU1FRtwzW+ijktLY2srKzKpyUtFgEREAEREAERKJHAvXv3UCqVpU6uqBIfqvuQyMjIh+qRn1ixtrbOOU5JP6rEj66uLnfu3MHOzg4TE5OSFiX7iYAIiIAIiIAIVCIB1Q8/qnsIdR+NyZVK5CNNFQEREAEREAERKAOB0NDQnNkmpZm5okp8qPaPi4tj06ZNhISEoKenl3Mjk5KSgiqx0rlzZ2rVqlWqGqsSNeHh4VSvXh1zc/NSlSU7i4AIiIAIiIAIiIAkVyQGREAEREAEREAEykRAlVxRJUJKk1xRVSQ/waKaQXvkyBFU5apmsqhmmbRo0QJLS8syeyyoZs2aklwpk96XQkRABERABESgcgtIcqVy97+0XgREQAREQATKTECVBFHNCFElWEqz5oqqDNWaKqpZMKr/PnToEImJiTmJFTMzs5w1V1Tf5ydiStqAmJgYJLlSUj3ZTwREQAREQAREoKCAJFckHkRABERABERABMpEQJVcUX1UiY/SJldU5agSLMbGxjmzVlQf1YyYjIyMMjmGqhDVo0eqx4vksaAy6X4pRAREQAREQAQqtYAkVyp190vjRUAEREAERKDsBG7dupUzq6SsPqokjerRoPy3BqnKLuwViMU5rqqc5OTknJkrqtkw8hEBERABERABERCB0ghIcqU0erKvCIiACIiACIjAfQHVoztRUVHEx8eXaZJFdYCySqrkV1Y1C0a1hotqgVzVf8tHBERABERABERABEojIMmV0ujJviIgAiIgAiIgAvcFVAkQ1aM8qv+V5rGgp0GqmhWjSqqo1oeRjwiIgAiIgAiIgAiUVkCSK6UVlP1FQAREQAREQAREQAREQAREQAREQAQqtYAkVyp190vjRUAEREAEREAEREAEREAEREAEREAESisgyZXSCsr+IiACIiACIiACIiACIiACIiACIiAClVpAkiuVuvul8SIgAiIgAiIgAiIgAiIgAiIgAiIgAqUVkORKaQVlfxEQAREQAREQAREQAREQAREQAREQgUotIMmVSt390ngREAEREAEREAEREAEREAEREAEREIHSCkhypbSCsr8IiIAIiIAIiIAIiIAIiIAIiIAIiEClFpDkSqXufmm8CIiACIiACIiACIiACIiACIiACIhAaQUkuVJaQdlfBERABERABERABERABERABERABESgUgtIcqVSd780XgREQAREQAREQAREQAREQAREQAREoLQCklwpraDsLwIiIAIiIAIiIAIiIAIiIAIiIAIiUKkFJLlSqbtfGi8CIiACIiACIiACIiACIiACIiACIlBaAUmulFZQ9hcBERABERABERABERABERABERABEajUApJcqdTdL40XAREQAREQAREQAREQAREQAREQAREorYAkV0orKPuLgAiIgAiIgAiIgAiIgAiIgAiIgAhUagFJrlTq7pfGi4AIiIAIiIAIiIAIiIAIiIAIiIAIlFZAkiulFZT9RUAEREAEREAEREAEREAEREAEREAEKrWAJFcqdfdL40VABERABERABERABESg8giM2RLC3pvxhTZ4RkAd2tYwK7BNKLsmTmZnFX8GDuyAa1Vlzr8lnZnPF5dq0re1Jy3sTcoMMfb4n3y1VUlgz460rWeDYV7J6SGr+WRNNh3bWXJtSRS1+7bGs4U9ao+cdIb5X1yiZs42Sq7OX090Ey/cGjphpV9mVVVb0NRTX3Au6nihB3m98X9paO3xmPH8o+cJu/+tBXW8BzFypD9Napndd1BfcCxnyrqNDxlqcC4Gpbb3azGaWmk3leRKpe16abgIiIAIiIAIiIAIiIAIVC6B7ivOs/laTKGNXtvHlQAnywLbXGHd6AnMOGFC9y8/YIBfPawMIeHIFMaddWJUh3b41DIvM8jMu9v55sM91BwykO5+rljnJEPSOb/4bVZkBdHD35vqZGNooUSp0EdX3ZGzUoi+l4ZBzjY32TIumOQePWjbviG2BmVWVbUFfX7oDY6H7y/0IB97TsHDzvsx43MN+uMd0JzcXFUCZ1dM5bTDIPp1bItLoVmha2wq6zY+ZKjBuRiU2t6vxWhqpd1UkiuVtuul4SIgAiIgAiIgAiIgAiJQuQRKnlyZy2XTJE45dOLV3t60cDIj6dHkSmwIG4LnsGTbRTIc/Rn5Wi+861hyZ/UnnLDuQyuPFtSI38VXU2/TrG87fJvaE7nrK9altadji5Y45ycPMu+y/ZsJ7K01mIHd/Kivyq4kneb3d9dj2rsHnVplsv7r/FkptkTtmsfc5Zs4GmVJgw5DeKWHJ04mIXkzVxqjPDeN6bP3cCWzOS9O+j96u+nyz7JH62mHMmemxj+EGx7nRJQrvUf3I6Bx8WdslCa5Etp2HN16+5Cbq8rk7o5vmHDNjVGdOuBd0xTUGpsQMv+/fJ/fxo8CSdiajfvAvJk9obuYuC6NwI4t8KoexuKCbRzqyt2/b6FwuMv5iye4Hl2D9sNeo5d3HewoMPunYSQrvjhKlrrtVBOZ7hxi/sw/WHdZQbs2DpxIcGVYLy+8nK24P1FIy/u1cp0pStZaSa6UzE32EgEREAEREAEREAEREAER0DKBkidXgknu1IKsG4dIdu9Nx7ZuWJwrOHMlif3T/+CoaUtaeNQm68wyloS7MayHH85hM5kd6UWX1p7UDAtm+rJr1Og6lK4tbbkyczo3Pbrg3bIx1Yx08jQzubv9Gyacqs+IHp3wqWNO/LHpfLLbjn7d/PG2v8LUcWdxGtWBdi5X+HFVFE3cnXGvlc3ZZZvR9Q7CyzWBRW+rtvGjtdtdtrz5Fwkdu9GxpyM3F05lt34LfDzd0T+/Mq+e7Wlhc4Gp46YT3roPnTu0opGDJWbGxZ+xUWbJlfQ77Jn5IX+bDOCFbv64V4nSYNwON/MLrMpvY0d9Vk+4RF2Vj08tzK+sY3RwGn17+eDveI0ZBdtofZk57/7Ojcad6RPYFA7NYVZEM0b374S3rcojz9njLnPHzeCauu2cYtj++TwuVG9OizYOxG/+nl8uePD62MH4N7LlwUQh7e5XLRvqz6S6klx5JuxyUBEQAREQAREQAREQAREQgactUJrkSlqfHrSsEcKi1Ul49OlA06SlvJf/WJDBcb79+QJ1egXSqaUDyju7+enjczQc1QUf+zP8vE1BYPsW2J5cT2h2KGfte9G5XhaHZ5/DMcCTJo2ro8jPrajmbKgeDZp4AbeXutLBy5IL0z7mUNX+dPb3prb+Mabk/9HvdI4fFt2lia8/Ac2roJsQS6bCFGXGaaa9kZcY8Eljz+hg0vr2wqdlEsH/2Y/d4C508nPG7O4efvr4NC4jutHBI5K5b6zGvN9AugU0wjZ/sZdidlJpkit/nr1LjJkCA9WzTgoLajcLYMiA7rSoa4dx+G6Nxu28MtiV38bWySx+K7/t6pIrBdqYdoQp41Zj0qcfQYHuWF5ZwZiVOgzo7Yu/wzWmP5Rc0bCd2XHenXUb357+dG5WDZ0zc3l9pTED+wU8klzR7n4tZhhUys0luVIpu10aLQIiIAIiIAIiIAIiIAKVT6BUyRVVcqKdEzf//pkNBj60Nz3EtDv1GK1acyV9L699/CdnwmJQqmZ7ZKrWPHFk+Df/YVA7HXZ+fAy7/i7EnY3DoVEq++7Wwt/mAn9dr0KgtwceDmYUyK2o/gpn+zdfc9V9KAENUlgy+yx1e3XBv4Uj5kmqhEBe8sDLmtuHt7Fz81Z2XdejQcf+jOzSjFoGZx5sUzC54hzKJxOv0XpsV3r6OGCeeYlVry4nu39PfFolsfitkzi82JH2vo6YP1ShosdKaZIr+Wuu2KYcZ9nyMzj49aGLb0NslboQsl6zsb8h/7yWl0B6YnKlQBsTVZYF/n/Io7NcCs5cUb+dd9py3lxlwoABnenYyA6DK2sYHZxO316+jyVXtLlfix4BlXdLSa5U3r6XlouACIiACIiACIiACIhApRIodXLFvxEWCYeZ/8N+0k1DWG3VkQ+6tsMnew/jZ9+jeZsmtHa2ynuzjRGWVWwwV+pycd5UQmvZcfyOKz28jbi6KxrDtK3cbtCHdo3dcTB/dFnaTK6u/YzJYc1ob3KcU9ne9OjgQ9MaSnQTCiRXfGqhTE0kIS6O+IQbHPlrPWnNBuDnnszS99TMXGkazW/vnaX+K53p6OOIeexxZozfgd2IIPxbxjJ/fIEZHyWMjNIkV/LXXKmpTObGvjlM2W5Eh0Hd8GtQFeWNdYUY32TjKwWTK4dxGtWZdj61UVxYzJiluvTv45/3WFCBNj5i+fgjRAWTK+pnw3Qw3MvrC1Lo2a8Dge5VMLyyjNHB0LdX+8eTK2hvv5YwHCrVbpJcqVTdLY0VAREQAREQAREQAREQgcorUBbJFVv9NO7snM6nM1exz+Ulpr3SEx/7e6z6Kpjopt0J9G+MydWl/LgqndZ9AvBtWBVOzmHuln+56TSYkR0akLljHutOROE8aBDtGjhhqeaVPxlXVvPZj3sJuxdOs9Fv0qdtE6qrnh0qkBDwtNpJ8Lma+Hl74m53h20/zyW6ZT/auaex9P8KJlfmk9ijL34dTTn07WRO1unFwO6tMTr+G1/vsaP/gM741Lr64DEY1VolJQyTskiuqBa0zUy5wZafJ3HYoR8DO/tRz+xGIcYJ7Bid10Y/PTa8OZeYjkPo09OJmL8+49MjLox+tX+5JFf864Wz5IOlJHn1pHsXR6JWTOLTw868rDreQ2uu5IJqa7+WMBwq1W6SXKlU3S2NFQEREAEREAEREAEREIHKK1AmyRUDyEq5zqbvP+Bn3c58NLw3PrWUJIYcZPWKlaz95yJpFvXwDnqBvu0bUNNCH52Y/Ux5/2/0uw2ld2BjlGdn8MnhqvQPbI9XbUv1r1POuMLqzz5h1nU3Xn13JAHu1chZ87ZAcsW3ZRYXVi1n2ZoDXMiwplFgH0Z0a0M95YUCa67YELZgCtNWR9Ji3Iv420ezY+VyNhy8SWaVZgQNH0CX5k7YpBdYy6UCJFdUbwtK/ncVP864QYMhvenoWRPda5qM07iQ38axI/HI2MWiZdu4YuBObw8jVlypzctDymfmin8jC1KPrmfWwuXsvVud7m3NWHvThVdUx1OTXEFL+7XynjWK3nJJrhTdSrYUAREQAREQAREQAREQARHQYoGwhDQS0zMLbUENUyNMclZUzf+kk3gnjmwzUxRKI/Ry1iLJJDnqHlEosTY3Q6GvC5mpxMdEE5OQQra+EnMrK8wUBrnbZ6nWYIlH19QcUxMjdNJiCE8xwFypQPHQsQpWLYPEyHCi042xsjJHaaSXuy5LTllpGFgoUSp0yIiPITomgeRsfZSW1liZGmNAaoFt9MhMiCYyJg1jVZ2MdUjKqWcqGJpiZa0qWx/dh8ot/luC8msemXKPlMzkQo1tjKtgrKd4xDicdIUVpmYKVJw5n4xEoiJSMbAww0RhgK5G42zSC7RRqZdCbHQcydlGWJgYkJiuj4WZEqVBOjH37dS0OT2RO3HZmJkqHt7WKIPYgvsV3E7VL+mJREVFE5+WTezB2Uy+1YjRPTvh7Wjx8Fo6uY3Syn7V4mH/1KouyZWnRi0HEgEREAEREAEREAEREAEREAEReK4E0kPZNW8uyzcd5Vq8IfaN29J5WE86NKiJ5f0s0XPVYmmMBgFJrkhoiIAIiIAIiIAIiIAIiIAIiIAIiEBJBLLTSYyOJjY+ibQsXQxMzLGyMkNhkDfTqCRlyj5aKSDJFa3sNqm0CIiACIiACIiACIiACIiACIiACIhARRGQ5EpF6QmphwiIgAiIgAiIgAiIgAiIgAiIgAiIgFYKSHJFK7tNKi0CIiACIiACIiACIiACIiACIiACIlBRBCS5UlF6QuohAiIgAiIgAiIgAiIgAiIgAiIgAiKglQKSXNHKbqsclb527Rq2traYmppWjgZLK7VaQOJVq7uv0lVe4rXSdblWN1jiVau7TyovAiIgApVGQJIrlaarta+hly5dokqVKlhYWGhf5aXGlU5A4rXSdblWN1jiVau7r9JVXuK10nW5NFgEREAEtFJAc3IlPoRdy+azeMMRrsXrU8XVj/4vDMDPzR4zgzJsa/xR/vzsNLUGdqB1SwdKNEehLMoowyZJUWUjUPSbqRus/fB7brQYTvfAljjkBVH80T/57HQtBnaoj+6mzUR6tKNZE2dsSxS/0Rz9bUVuGXViWfNVKWO2bIiklAokUNR4jT44nUlrFfgP6kaHRnYY57Uh+exiPvk7m44drQlZegfn0pwTNbkUPFe6hrOstOfe4viXxXm6qGXcWMuH39+gxfDuBD7Ndha1fsVxK6dtixqvkHt+DT5yjrv5dTG2pWHAi4wZ0Jb6VZXolqSOZWh1Y+1n7LcMwrtps/vn/5JU6Yn7lGGdn3gs2eAhgaLHq8CJgAiIgAiIwLMT0JBcCWff95PYqNcMX19P6lgbEHP2L2Ytz6D9mGF083TErER3U2oampVM9N0UDCxNUSoMSnaTVhZlPLs+kCNrECj6zdQVFr34Pld832RIX1/qmucWGLt3Mq8frsOrPWpz99u/SenRh4BOblQ1LAn5VZa9Oj+3DP+6GEaXMmZLUgXZp0ILFDVeM8PW8+n7u6k+bAT9OjbELifZl8yJ398kOCOIgd19cNDLxqg050RNUrF7mfz6Yeq82oMObauTWdpzb3F6pCzO00Ut48oiXnz/Cr5vDqHv02xnUetXHLdy2rao8Qq559dTjQbSJbAFtUyA1FscXLKCNK8RBPg0xV5ZgkqWmdUttkxcQlJgF9p4uWKrX4K6FHWXMqtzUQ8o2+ULFD1exUwEREAEREAEnp2A+uRK/DGmvjGPzC5D6RvUnBpKHTKS/2X5B19ys9U4+nX3xinzLKvm/s7SnRdJrh7I6HED8XOtilI3notr/+SPZds5Fa2gXqf8X7cyuazue+U55hb89TRaQ7mJqhkuh8moeYtT/57lWkRVOr08joF+rlTNPF762S/Prg/kyOWaXKlGi8itHNxxnJCs5rzw5fsMdEtn7yI1sasxxmpyc8l/+e733bllfNiRpO0peAwtxWwr6fXnTqDIN/+Z11k/8SP2OAxjRD9/GqiyK/FHmP72Cgx6DSLIK531X+fPjLLiVlHOm6qZGn9nEBDYlrb1bEkJ2cXiWfPZdPIGicbOdB2dd65M3/8gueIRw19551433W18P3MtJ6/G3e8Xl34TGFX7EouXb3rs+7f6tsU+br/aYyjPzeUzNWW9FaBg39TzD2YplvG5PiP8IEt++ZPVZ9Jp6WbF1r2mDPxsOH0LtPOh2ZF5sxAUDe5y6NgxrqY403fUK3Rr7oiVEcRrMlTqknFrH3/8/AebLujj286BU8muDO/nR1v76yzIv57lzJjRcM1S6hZa/tMYHEWO17zkykPJ66x0zs17lb/0+9EnoBO1EtTHQtUyskJTrKh+5Anfx9ezw/Hu5o7NtXXMf+zeQ4muxv2fwf2KUpdC2/M0Ol8Lj1H0eNXCxkmVRUAEREAEnhsB9cmVrGj2/vQeM84qaObfh4A2HjhXV5IZE0GqkRVmptHs/+EXDpg3p03r+qT/s5AFdxszcmhX2hgc4MPgCDxautG8djYn568C7wG0qxXK96vUfO8Wy4J38n5J9VVw/Lsv2aDbio5+jdE9svhBubZn+fn1X7jQsAeDuzcja+90Zt1uzqsv9MS3iurf8suoS97EheemkyprQ4p+M1XYzBUnRrQ14+qPG0jyD6J7n9qE/jaDwxZqYldjjAXR0vYyC8YuyS3DPxXPA/8AACAASURBVJtVE05Sb0wPOvhKvFXW+Hy03UWP1wyur/svHx2px8jBPWlfz5q4A5N5f7MN/ft3o33180wZm3c+c7rAJHXn04fOm3UxV83UmJ9On76dCXSOYNmHK4hu1obWrWqTdeQPpvzrwvDhQbS3/5cp+efKJrf5Pe+//VpakxwZR3JaJmTcYO3U1WT5DqK3bx0MUxMf+75fOwW7Jq1Se4x2jjpEqSmrX+sUlr5/NHfWTJmf62+x89svWJ/dioCOLTE78SdfzYVek16jb4F2PjRec2bx/MQhaz8GD/Gjxq01TDtUlf4vBNGh9j2WazJ0jmHtRzM4XcOL9u1rE7fxe6acb8zYt14g0OESvz7kq+GaVfMWwZrKd7WmRE8uFnMgFj1e1Zxfk0NY8dVXXG/8Er3bmbPvq5Xq460srFyS2fudhvuNulYkHZrKlBB3ujlFsHB3wuP3Hm1sODelAt2vPKE9esXsx8qyedHjtbKISDtFQAREQAQqooCGx4KySIm5zvkTx9izdycHjlwhBif8R4xiSKfG2Mfv4uMvz1J/UHe6eddGeXMzX088Q72X+9DF4V8+n38Lz/YBdPOsjm5CLJnGZijDt/L+PDXfpx3hl3F5f0g0uMPUd3ZSZXhvenaoj3nYFr6eeIQ6IwfQ3eMef76xHMPeI+jbrSk2V+Yweqku/Qd0IaBWgRta+WO3IsZZiepU9JupJz0W5MjNSX+T3qcvnd3vMvU7DbHb+Bazx2mIMbcElr84P7eM1rEsfEuSeSXq1Od4p6LHK2RcX8d/J/5Lo5f70t3HjH+//Q87aw2nT9d2uOoWmF3ieI5P5z7hvKk65xVMrjSyIOluApiaYWqcRfShaYxfbcqQYb3U/PH/SByrEis//caZKu3oFtiGBnYK9FWzAx793laHhHsajuFelZwn7x7dx/Bo+Z3rVbMXCl47rm/g4/fP0vTNfnQtNLmymKzOIxjYuyX2afv55e3NWA4aRFCHOhhEaWif+T7ennyL1gOD6Nm6BhyaxeurDBg4tIcaXw3nk4aF9FG+XzmPlaLHa+75df7ZOySZKTHUBT1lVep79WD4oE40rqUgSVMslIWV9Wkmabrf8LEndM7XnK7VA9/qt5n81+3H7z1i9vL5VxXofqXQ9tTBsqweuS7n+HnaxRc9Xp92zeR4IiACIiACIvBAoJC3BWWRkZpCQkIcCQkJRN86wppZx7AfOJLujqf48NMFnAlLwES1TkpmMpF3azL4m4m80KEm4f+sZuParey/boRrl2G82KsVdSxSOLdHzfcGR/gp/5e+mkd59/2LeI8fTB/VHwyZF5g3ajHZ/frRuVUMC986gOPoXnRs54JFSIFfagv+WijJlecmvot+M6U+uRK59xveOOzCmB61HyRXXM7y0ScaYrd1DAve1BBj7pJceW4Cq5waUvR4VSUerrPuv59xrumL9GmawrwpZ6g/uCddvepgEV9gXRQvG0KfdN58NLnibkPEvkXMXriGg9fTsLbM4rxhRya+M+gJyZVojs7+lnWpTQjs0oVmDhYY5Pyhp+77DG5pOkZOckDNPgXbVdbn+pClvFLw2hG9l+/GHcb51R74F5pc2Y/Dy73p5OeCRfZFFoxaSEaffnQJbEDmYfWG3onBvLnCiP7DetG5cTUMLy3kpQUZ9OnXWY2vpvNJIX1UQZMrBddc0dEzRGFmhbW5AkP9LI2xUCZWJjt4/UNN9xv6bP98H9a9OtC6mRWhe9XcY8St4hWN+z+D+5XC2hPoRpWnMW2pnM6B5Vlssc6v5VkRKVsEylwgljPzv2L65YYMGt4DL2crynPpqMKqH3FmA8uWrWHHqVB0q3syaORI/JvUwkz1i8mdQwTPXszqw2FYNevB0JHdaFbL6v6i/KC+HUkXgvni19WcuByde+j6g5gwrnjtzKnXoiXsOBuPYb3OjHytF9517MhZ7uuJ9SpChyWdYf4X07nsOojhPbxwtip6D1RUsyK0WjYpJwG1yZWMi6uYeEBJT79WtHK0QJdsstLD2PbVB5xxH0PPOrf4euE9WnZohW99m9xfKTHCoootFiaGkBpPXEwc8bEh7Fiwkqw2L9DFtwl2umq+b5LA4nfzfj2tG8L/3jlBw7F9CPKti0X0P/wwdiPWwwcQ5BnFvPEFfmUt+EutJFfKKTyebbFFv5kKY8uEdzjRcCx9gnypm/fm5kvLXuV/t30Z3cuNkE9W5s46cT7HxNkaYjfjML/kP47x2B+sklx5ttFQ8Y9e9HhVtSWDK3+9x6TLTelodYzD2b4M6hKAp4MZugUXnfWtgzJF03nzANVH9SLQzwXjUzN5dZke/QcFEWhzju8+349p+7b4NnfE8vrffLjZhKHDuheSXKnCnVXT+SuyLu382tPcyQojPR0gnovqvr+1ky81HcNdyTV1+xRsV1mf68O2MKHgtSNyL9+8cRiXMT3oWGhyZT1mQ4bSM6ARVTJOMPPVZRj1H0RX90h++596w06GmxgzM5Wuw7oT1MwegzPzGLUki34DuhSevCp4zSqsjypocuXRBcPvj8hCYqFMrJS7GDtDwzk7Yi3/WaOgd6A33vUsyFI3Vmpc5ON5Feh+pbD2mBihrxp28nlMoHjnVwEUAS0RSApl18Kp/LZsK6dshvLtxOH4N7J9Ko+GPiaUdIY5H33LAdtO9OvcDINDPzL3WnOGvDSAdvWTOPDTJNaltybAry731szhSLWejOrbiUZVlVBIO66ve4MPNlWhY1A32jpbYWhkSRUbc5RGehTpdJd0gZUzprFdpzU9fK25OG0B+5378u7IADzsI9lVWL2KGgZZKUTfiyTNyBJLc2Xe/U8Rdq6oZkWoumxSfgJqkyvZiWeY+9U87rp1pW9XL+pY6BF7cSU/fr6H6sNeoY+PATs++4NbzXvTp6sn5hfn8fWSDHyGdcczfSO/n7anY4c2tLC9y4ovpxPnM5S2ZidZfunx77s0TSL4//KSJt6w5YNJHK7bn5H922C472c+2WHDoJf60UmVQNH0h68kV8ovQp5hyUW/mVL9ofoBkw47EjRwEJ0b22EYdZTfJk4los0ohvWqwoE3Z5DcZShdA03Y/aX62PV3vMKMgmv3FPxjKGfmyrTcMnyTWJwfszJT6hlGSMU6dNHjNbfe6ZeW8d6XW7h2KwLPcR8y3L85tUx0Va+5ur/obEuT3cxRcz7t0jKLVW/9RmSHFxnW14XIhR/y2TEXXhk/gkCTvYz/+jzNRwyifzMFZ+Z8xFdHGvDy2y/Q1fES0x5bc6Urzkl/s/hkVfy6dsGngR3GOX/hZXBj42RmPvY9EPIXY9QeYwjutxYxR90+BZMrZX2uzwhj3WefcsChN8N65147Jv6cQOCnr9K70OTKD1xq/BLjXwygWshs3l2SQdDwPnS2+Ie3/qfB0Pk2f741jxif/gzp5ULEwol8erRurv1ja65o+EGgsD5qXLXAL4HlF+NFj1f1MwPv10xjLLxA17Kwco1h5Ufqz9kN7k5lTVIgXdp4UeP6fH5RN1a8TdgzqQLdrxTSHv/G9rm/xMpHkisSA5VAIJRdH33D3JDbxF4N5YbDYL74RHNyJTZkA8FzlrDtqiXt2zhw4tgJ6nUZz5CAFtjGH2LZ7MWsPXwP0wYdGPJKDzyd7FDmz8iw96RO2gX2HQnFwHsQbw70o15V1avfCnzyEgyphhZYWSiJ2/sN7/x8F5/XX2eA63W+mzgT/N9idC9Pkje/xufbatNvzCi6NM7gsMZ2xHJ8+ni+CG/Hm8P74lvbomgJlYfqlUpcdDTJemZYGt9g2diP2eo4gDdHd8dDZy8ffaCpXo+fTzUatjVm6+S8mSsdzTjw628PZrEk7GPi5PlY+Y7JsbYvyFZRzSrB6KnITVT/WFB2OvFXj7D575Ws2/MvYfEZGFWph3f3wfQP8MDJWo+USzsJXryMjUevk2hSB69eLzI0oCkOxjfZs3ghwRsOcy3Jgvod+/HygPa4WkWwL/jx7xuanCowW8ABvYu7WLgwmE3HwkixbEHQC8Po4+2MXfoBftT0h68kVypyjJW4bkW/+Yf0xKscWr+CFev2cv52AjoWtfHo0JtBQW2pb5/NidlfM2V1Aq3eHEO3arfYuvzx2HXSPfTgEbXHZq4oOPV7XhkvenAzOBbPsbKgbYk79zncsTjxmpddYdl7HzHzhiuv/fdVujatgUKV0yiQhPBrqcNxNefThtUMCd06ne/nbeeKbj16tzBi7Y26vDKyO4GuqeydOZ0/t5wg2sqdLoEOXFuRSus3+9DRPYw/Hkuu+KE88TNTV54jMssUY0Pd3Jsf7+H0SFzD1qM3Hvl+DF+NaED8hvlqjtERs2M/qilrDF/1M2XP//7NW9C2rM/1mSRd3smC+YvZdDIS+/atUG7Sxe+DvrQtNLmykcQ6sVy9fpPwrIYEDBlGP18XqhndYocmwzY1yDi8iqm//8XB27Z08TFlw916jFHZFzW5Ulgfta1N3uS7ch0lRY/XJyRX0m+wvTyt3K1Jv6jufqMGYTMWEOndDW8vN2wzQ9ilbqxUV5Bake5XNLanKU5WhsiSK+rDvujxWq7DRgoXgTIUuMGOP4+T1dCQG1N/Y1GKD/+nKbmSfoFlH37NVt1m9OnXEeuLs/hmzk6ch09hbGcrdn43mSNVO9CzY0OStk5nTWYHRg3uTgubC0wdN4kVyZ68Oj6I2rdX8HPwPdq88gaD/FyxyX30QM0nlO0/T+SHYBv6/e8Nuphv4qMvjtJw1HiGd3JH99DXvD05Fr/xo+nna8CxuZracY2V4z5gzoVYsgz0Ma/tSf+CjxoVR1OVKPr8Z7aE1aLb+BF09nDE4MxM3vhcU73qYlHwhFqYYYCCVR9O4myTMbzR25Ltn/4v97+H+9ModjOjJ/yCTdeJjO3tQy2Nb02pgGbF8ZVty0xA85orWWkkxkQTE59MWmY2uoYKzKysMVcY5i5wmJlCXHQUMQmpZOkrML//b5mkxEUTFZNAapY+Cgvr3Oey9bLUf6+TQvTdFAwsTVHmrN+SX24a2QamWNlYYmqkj2528sPbpcdxJ1a1ZqMSE4N0YgqWUWY8UtCzFCjezVQWaYkxRMfE577ZRM8YU0srLE2N0dfNJjUuisiYdIytrTE3ziYpRk3sUkiMGemSll+GpYLMhGwUVnkx+yyR5NgVRqB48aqqdjqJ4eFEpRthZWOBiZF+blIjq2AcquJO3flUh8yUGCJUb+XJMsDC1ICkDEMszJWYGOmQGhtFZGwi6brGWFgoyIzPwsjKFBOjDGLzz5X3/1uBTko00XGqc30BThMrLEgiOSX1ke9tsLdWopMUo+YYCnTVlmWDvYU+KdFp5Xeuz792JKZjYGaGQbIOCmtTFAXbrLrG5DcxJ4l1kJrDfGjiXhUjlFjZWGFmrI+uTiYpmgwVBuikJxIVEUV8ahoRu6fyv6vNeWNId3zrGj64Fj163ILXrML6qGAdyzG6ix6v6cTdCSddYYW5mSJvHZ6CFStvK3101N5v6JIWFU+WiQkKY0P0VH2mYaxUqPsV1TjXeP9Ujh2u5UUXPV61vKFS/UokkEFSfBp6xjfZ8vp/mRLbmrc1JFfSryzj7Ql/Y955HGP6tqTazQWM+fhPqgR9wTDnC/wy+R/qvjCOFwLd0Dn0I+/+mkKXt0bQwz2cP8dN4m/r3nw6vg+tUrcy5r+/Uy3oI17r7U1NU3XcsZwJ/pbv52zkXO1X+e7/BtA0Zj7jJ52lyZg3GO7fCOMTvzDuy/N4vDaOof71UCZraEfEIX6bHExonU508bInZuMsFl2vT//XBtGxQdXizdTLmSVylf1/TGaNTgdeGtqdBuFzeENjvRpiW2DplMIMx5Y6uVJBzSrRaKpITS1kQduKVE2pS2UUkJupytjr2ttmiVct67uH1rYpxivVky+y9vc/WLbtFLcTdani2oZuwwYT2NQRayPtmXfwVOL1ObHSssh+Lqv7VOL1uZSTRlV8gSusGz2BXwpJriQem8q4L07i9vJ4RnRywy50DaMn/Jozm6KbcglTZ+/nWqIl5kojSI3mXqQzL333EUNbJ7LozUmccBvNWyM64R6/5YmzMEJ3TeerKYvYl9CUlyaMY5iXC8YnpzKuQBJD/8hkxv/vNm3Gv8JAPxcsc94hr6YdGcnExCSQZWyGmdKA+P0/8taP12j52jiGqGbOFH3d2LxuzOTu9m94d1oSHcePIsB4LR9+9SDpo75eubsWZlja5ErFNqv4I+B5q6EkV563Hn2O2iM3U89RZ1aCpki8alknPzRDqMCMlic1IyuVuKgoYhNSyMjSwUBpjpW1OQpDfa16pOOpxOtzYvWkkJB/L3+BpxKv5d8MOYIIqBFQk5QI3ZWzzsfR82E5b9f5vw7RzJt3nLr932Z0UFOq317G6Akzsen6CQOrH2Tyr9dxG9SPLp4OmOXk+I2wrGKDefZppo3Le9zl0UdcWmQx8/cHx1C9wadRyiZ++H4OG8+ZE/Tm/zEyqDkOZvpwbRVvfbAI697v8nKQJxm7x/LBEmuCxr5KzxY1yZ0A8+QkUcKRKQ8laWzz3472SHsLe5tQ2LYveO+HRAI+eIVetU7x8Yca6lXlCv/7sWiGhSdXVt23HluRzGQsVVgBSa5U2K6RisnNlMSANglIvGpTb0ldJV4lBrRJQOJVm3pL6lo8ATVJifRE7oRHk5yaDkaW2BlfYM4733PSqR9vjvaF7T/w6R/bcH5xCmPaZLDo0zlEthnOmIFNSV33HdPPudB3ZG/aVr/KTE3Jle7NMEh9cIwqFhFs/noSM9bfpd6I//Da4DbUr6J65FK1vv05Fr39KYecBjN6WEtiln7A3ER/XhrSB08H87wfFtQniX6avJx0rxEM6uJM9JL/8Nk/dXnhjRcIbFwNo/zXBT3S3ofeJhS6n1kzlpDYfBj9OjkROvc//HLLi9df6kdbpzsEa6qXvR73imj4UHJlqAMnJ3zKcvMefDC+G/bnpvP+z6twHPwDYyuSWfGCTLZ+igKSXHmK2HKo4gnIzVTxvGTrZysg8fps/eXoxROQeC2el2z9bAUkXp+tvxy9PAWePOOD7FRuHJjPn7PXcT7FEe/GCjZv30ejwV8ytmcLjC6uY9GSjey9GI1O1YYEDh9CkGc9qmQe51dNyZVHFmdNv7KctyfOYOeJuxhb2WFpZoSBbn0GTRhHDy9HDC5tYf6fq9h+LgJTFy96jBxAh4a1sMhZiFP1UZ8kOr1lPn+t2crJ0Az0qzWj+4hBdPWsi61xEV/FnJ7I2a3zWb56KydCwbKeF91H9MW/kQOWBpkknHtSvfKqV5hhwTVXhvticfYPvvtzM6HpLvg3U7Jp6x4aDpr02IK2FdasPMNVyn6igCRXnkgkGzwrAbmZelbyctySCEi8lkRN9nlWAhKvz0pejlsSAYnXkqjJPtohkE7inXCisxRY2ZijNFKTdIg9w9xPv+WAuS/9e/pTP3UzH357Ca8xLzPI3xWr7ERio2OJS8pAx8gES+vcRfJ1814VnGZkiaW5EqOspJwZMXomNliZKXJfUJKfe0iL425ELMmpGQXY8h4vUhqhl5lMbFQMcUnp6Koeh7UyQ2FQsK7q25GRHEdsbCwJKVnoGpnlPEarVNWtGJ3zoIxs9B89dsaT6pV3oMIM2zuhExVJvpN+RhxRUXEkZ+hjamJAclIyhma2WmVWDF7ZtIwFJLlSxqBSXNkJyM1U2VlKSeUvIPFa/sZyhLITkHgtO0spqfwFJF7L31iOUIEFMlM4t24Wc//extk7qegrbXHwH8ro3r40rGpSrERFBW5l+VZNDMvXV0q/LyDJFQmGCisgN1MVtmukYmoEJF4lLLRJQOJVm3pL6irxKjFQ2QUykmKJiY0jUTWzRM8QhYU1VqbGGOjmL1xS2YWe3H4xfLKRbFF6AUmulN5QSignAbmZKidYKbZcBCRey4VVCi0nAYnXcoKVYstFQOK1XFilUBEQAREQgTIWkORKGYNKcWUnIDdTZWcpJZW/gMRr+RvLEcpOQOK17CylpPIXkHgtf2M5ggiIgAiIQOkFJLlSekMpoZwE5GaqnGCl2HIRkHgtF1YptJwEJF7LCVaKLRcBiddyYZVCRUAEREAEyligWMmV9FubmXTqJNXr9qGPU13sDAqvTXG3hzA27P6Vn+9c5NoTGtqn3kReq+9BLcXjGz7xuHEXCD6xmOB75wnProJnzWG84daUOmaGDxeWcZ2/9k5nt05HRjdti5uFcRnzS3GFCZTkZir21kH+Ovc3q6JDuJqlS01FMwa69CbIyQkbY72igadEcObyFlZd28uGpHAi0aGagStBDr3p79qQmiaGjy8elnCdXWfXszzsH/7JSEBHpyoelj152aMNTWxMMSz4SKzEX9H6Qcu2Kkm8FmziE89bj3gUd/v7u5cgvh8eV9nY6DnjX6MXwxq542hm/PB4kPjWisgtbbw+1sjUSGJ3bCRx924yo2PBoDp6Tbph2r0VJlVNKeLZl6y4G8SsX0Xy0eNkJSSDsQt6bTpj2sEDE2vlY+Woto/dtJakw0fIik/K3d63G+btm6C0VDxyro4lbsMyEnbvJzNeB506nTEd0AmzmpaPlJtB/IYfiD9RDUX/7pg526CvFb36/FayzOP1+aWSlomACIiACDxDgaInV+JOMnP/r3wflsGA1u8zzqUB9o/kIh5qR3G3z9n5Gks3fMZ/Q09zsVAUG8Y2/5r3GzbD4dHkypOOmxHGhn0/8OOtqvRqFkDLzJPMPr8bgyqvML5JS5zNHtwCRpyfyUvHQ2jRZCSvurhS1UAWjXqasVq8m6kMQk7O5D8Xt7Ir/h5xGWmkAQa6CiwNqxBYezwTm7SmnnlhQQvEneXPg7OYcfsMF9MSic/KJBPQ1zHC3MAcj6qv8XWrDjS3frA6e/qdzXxzbAmL7l0hND2JpOwsdNDHWM8cJ7NOTPAaSlCN6pip3jsn8fc0Q+ipHqt48fpI1Z503nq0JcXdPn//EsR3xKVFTDzzN2ujbxKRN670dAwx1begWdXX+F/rAuNB4vupxlxpDlaqeH30wKlhRP/5K/H7j5MZm0h2ZiboGIDCDD2X/piPCsK8jvUTEyzpYVuJnrOMpNNXyEpKgaws0DVCR2mKrnM/LF4KwqxAOQ+2DyErORky87Y3MUO3/kAsRnbDzCk/cZJBwo6ZxKy6CD59sWikR9KKxaTSFothXTBztLifiMmKOkb4T7+S4jgUu56+KGwNkKt/aaKt9PuWabyWvjpSggiIgAiIgAioFShSciU96ijzDs3ix7BTXMh05t02ExhfSHKluNs/qFk68YmRRKSn5vxh/PAng5BTM/kw5CCGNq/wfasgvO3M0S9wx1OU4yaFLGTEkWCMq/0fE5r6UF8Ryurtn/HV3Ya83nEEA6pXxUR14KQLzNn1LWuyuvN2q0C8bB//xUxiqnwFinMzlR62jrcOzWZBRCqe1QYwxs0TVysF2XHX2XziN2ZHZ9PdYwJv1GtIDY0TkDK4cPRzxv67i9uGgYxpFICPvQ0KvSzibu9kxskVrEvMoqfb53zg1pzaJro5cTJ/7498HXoaA/NBvNW0Ay1sTdGJVx13FtPCb2JX6z9M9WxPM0tjJP7KN2aeZenFideC9SzKeas02z/YtwTxHXOU7/dN4ZfbsXjWHcLL9ZviqDQkJfIoC4/NZ2lcCl0KjAeJ72cZgcU7dknj9fGjZJCwbQrRSzaQrtsGkz49MK9vA0nXiV05m+RTd9Dzfwfb3qokhZHmJEVGGFHTvyd+11WyvfpiHuCJ0jr3HH6/nMD3qNKjLcY2hpAaQuTUn4jfd5rsGp1Q9uyKubM1OsSSuGspCTvPQpPR2A30Q1FNgU7SWcJ/+JGE1DbYjOyFaW1TkrZ9R/TKi+j2eBfbdm4YKVWtSyFuxdfE/GOGcshgLBvXQF+VGJfPMxUou3h9ps2Qg4uACIiACDznAoUnVzJiuHD2LyZf3sT6mCSU2dHczq7DWG8NyZXibl8M3PRbm/j44O8sjW/Mez4vMNihFhZ6eZmVYhz38uF3eeHcLdp4TOCt+m5UN8zg9IG3ePliMt283ue1OvWx04fQ0z/xypk7+DZ7iZfrumBXMItTjHrLpiUXKPrNVAqn93/Eqxf/wbTWf/ive3ta2phgpKcLmWkkxB3m111TWZ3dk698utHO1vTxx3pU1cy4zNwtk/jijiPjfIYzzNEJa319dHWyyUxP5O6Vxbx64i8OGA5lgU9PAuzMCTv9Pa+cWkuI/gC+bN2bzjWqYqK6E1cdN2oP3+6dztw4H77pNITe1e24KfFX8oCo4HsWPV7zGlKM81bOHsXd/lGvEsR3yuWFDDyykCuKQfzUKgi/KpYY6uqQlZFMuOrfTiwn3OQVZnt3ppWNEjm/VvAgLVC9YserpqalXiDiu+9JOKXEaMxorLwaYKR6BDMrnazwI0T8PJWkGy6YfDAKK/eaaHqaOOPKGsKnziVF2Q2bYUGYuFijp6dLdmY6Wde2cu/XP0k26IrNmF6Y1bEk88IywqcvJEWnPZbDe2PWqAb6hnrokElWYiQxy74g/oAVxmNextrDAYOba7nz0xyS67xMtf4dUFQxJPP8Uu5OX0K6+1iq9PZBYWNA1p39hE9ZQGrDQdh19cLYSmatVISoLrN4rQiNkTqIgAiIgAg8twKFJldCTnzGO+d2cjyjFS83DsA+bB4/3s6kR2v1yZXibl9k1Yww1u/5mo+uRuPt/jb/5+ZBbYXqJir3U5zjnj/4Bi+ej8GvxYM25H/XXvVdvQZUSz3JT7t+5rBeX97y9Ke59SNrChS54rJhaQSKfjMVysqNnzAhVMFw/7d4xckF24K/NGYncnDfu7wRUoXRHUYzuGZNTNVVLDuNmKRIojKMsDUxx0xf/6FfWbOj9zJx1y/MSmjDr/5D6G2fybatn/DetQQCWr7P267u9wDeeQAAIABJREFU1DIqcOCsFKKSoonONMIur7wLEn+lCYkKvW/R47X4563inufUQhU7vu3Qv7aMrofmcsvkZX73CsTT+sFzmGnXgul+aD63c/6tM62sFcj5tUKH6EOVK268ampZ1rV13P3lT1JMemM7KggTJ/MHyWtVzAW/R+z6UPQGfYpd+8Z5s0MeLy07LZ7MmDiy9czRszBBt8B0kaw7u7n3w3SSFD2oMqo7Jo5mJGz8kOile8lu92XObBaF1UMnfdJOLCD89w1kBfwfdv7NMQ5fyZ1f5pNc7zWq9fVDoVo07upKbk+ZT2q916ia810qMYu+JO5MDUyG9MeiYVWZtVJBQrqs4rWCNEeqIQIiIAIi8JwKFJpcuXJyBptTauHu2Bw3awOO7ZvAOyFJdNGQXCnu9kU1jTg/i5dPLOO8wRB+bdMbv6qWDz0OVJzjFnbz38lzAmOdXYg59RmvXTJmQKvhDHGshbmuPG1d1L4qy+2KfjOVv1aPDa91GcfIWk5YPlSRbM79M56XLiTQ0fM/jHNWrZ9Tgpre28b4vdOYl9mdRe360MX0KpO3fcePUR586T+cATWqonhCqEj8lcBdS3YperzmNqg4562SbF9stkfju4oFOsnn+W3nV/xwV5+ujV7ljUYeuY8FRZxkydEpfBkWRafGE/lA9b1Cp9Dkipxfi90j5bpDceNVU2VSjv5B5OwVZHi8TZXe7XJmfxT8JB2YQtTcDWS2ePf+7JCiNyyD1DtniVv8G4mHEtAf9ja27d0xVuoSt+YdYlb8A90mUyWwNcZmD5eadWkld6cuILXR61RVPZKUsPax5ErWZdU280mtn5tcMYjbQviMTWR4D8e2kwcK06Iuw1v0FsmWJRMoq3gt2dFlLxEQAREQAREomkChyZX01FhSMEJhYIS+bjy7drzPmyGJGpMrxd2+SFVMu8LC7V/z6U19BniN5416rlQzePgB6OIcN+bfGfQ9sYG6dT9igrsnTsoIdmybwFuhDrzh/xKDTW/z696fOWs6nLeb+dHUQqYEF6mfymGjot9MRbNt+we8c/UW7Zp+wXsNmz78Fqm0K8zb9gWf38ykv6ZH2p5Y/wwuHPmEV/7dg1mtT/mmuS+NkjYzct8slmb1ZXlbf+pE72VJyDY2JkWRqWOPp10QLzb2wt3qwduCJP6eCK21GxQ9XnObWJzzVkm2Lx6kmvg214fsdOIjjhF8eA4LI8O4baCPTs5jQSlkp9eiu8tARjdqRT1zZU7CW+K7eOrPcuvixqumusZt+ICYZXuhy3dU6axKcjycYc68sJy70xaS1uD1vNkhRctsJ+z4mv9n7zrA5CjO7OuZ7skzG7UrrbTSKksgCWUJZQkRjMEJB2yDMT6H89k+23dn+3xn+5zO2D7nhLONEyAQAhFEEBICgQQoJ1CWUECrsNrdydPpvr+6e3d2d/LOhtmt3m++mZ3prvrr/a+rq179VRV8ehfk83GoiQY43n0bKpZOg7vMAUEADNHmMchj/gU1t10HT507KdJQQevab6D5oeehzv+KEani3ovz3/kJwp6bUXPHjfDUexHb8jNcuudV6Df9G4asqEfs3rvQcmICArfdgsCEalgzj/vSTzxvA4Fi8ZXjyRHgCHAEOAIcgZ5EIKcFbQ0DWrOKKx0Nzff81MW8+PqvcefO1TjkuB13L347ltaUZdlxIHO+WuQAfv/cd/G30AL826L3Yqm+Fd/b+kcc8f4TvjxvARwHv49PnwjgQ1d/EO8rC+OxPTls2dyTHhrEaefemNJwaf8v8e7dj2KXPA6fnPIRfHzyNIz0OKDSgrY7f4FvHd+CHYnR+PcsizGng5t2TPnPXX/HU9F5+NrSj+DW+hHwn30Ib936Jxy1rcB7bSfwQvAAdsWDCGoK7VMEtxhAg28lvpy0WxDn38AldO58TYVBvvVlvudnxj0lv00NO3LmOfx4669wd9NxnNV16GZSdmEU3j3us/jmLBJXnOxbzu/S4Xf3+NpezrYIkpt+hJrrukaQWFNvYsnTcbLCFMLlv/8EwRf2Q22+BD2mQRi+CO7bP8LWT3E4Ab3pJZz/3i8RORaDuORO+N+5DP7hPghqC0KbVqF1zVrIpy4Bb/mGIa5UJ9Dy4P+h5dkQpFv/GRUzHQj/8bsIvjEJ/o/eCrf9BTT/9iVoy29D9fJRSDz/UA5bNmctCD+hSAgUi69FMocnwxHgCHAEOAIcgZQI9HNx5RyefPYb+MLxIK6d+wX828SpGJG8pkXKImXpdJgjsau23Y+HWt7AJX0IZtS+BXdOWYKrsA//u+UvOF/xAfzr1Aac2PMz/CSHLZs5t3oGgXwaU1riJB5/4S7858l9OGsPoMLpYgtv6moCgr4INzpewbqQB++Yk3mnq1QluXh4Fb6+5z7cd9mLD171OXxuynQ00Jo/p1fjLVv/jI0tIXj0UXjn+Hfg1glXYoTbFHXM3YJsQz6N3y24AYtpIV3Ov54hSz9INR++djU3X7Ek3/PTA5SW3xRdc34D7nr1HvzpXAhzx9yKO9t2C9qNVbv/htXBKBaM/W98xdrGnvO7HzAxNxO6x9c8xJUTKdY6yWqiBrW1GVo0Dmgq4q8/geYHn4EcnwnfZz+E8inDIekxhJ/7PZrufQJyswCb3ws7i2pVoUWrYJ8+BMqBPdBnf9pcY0WEFjqFliceQHDrHiCqAzWL4X7nDSi7wo7Q776P4MUZKPvgjRDeWIXgI9m3bM5aDH5C0RAoFl+LZhBPiCPAESgYAV23hmkA+ixQOGKWg86z2fjWbdlw4r/3PQL9W1w5vwlf2PwL/CG8EL9Y8UHcUjcEzqz3Xw6dDi2BULQZTUoMMiT4pHJUuhTs3PoNfO1UPe5c8D6sjD+LT+zIYcvmvvfhgLUgv8aUimjkDHYfegL/eO0prAqdRVQYirnVN+OTM1eg+uT38R9Hw7gmL3ElhlP7/4pv7H8Ua8K1uGPqR/HJSTMwxuswwsVNceXJJhvunPbv+PzkOZjkd0EyRR1jl6Kf4e6LQ/HZZZ/FnaPHoJKm8HP+DUjO5sfXzhDkUG91uCTf81NBnoXfiGHvlq/iXw7uQdmoz+Er05ZgZoXH3C0ohpbzG/GtLb/H6tB8fP3apG3sOb9Lgt858/XMelz46yOIHb/QsVxTP4Qh71qGxPavGGufpIlcsdY1iU1MWkg2T4T0eBAta7+L1sd3ANf/N2poF58yO/RYC6JHXkbLE48gtv0A9JgIoX4xnO94J/z+vWj9+wNIXPEv7QvYQoMWboUaDJEGAzgDsJX5IL9+Ly79aQ9w/e2omq0j+Kuf5rBlc56F4Kd3C4Gc+dqtXPjFHAGOQDEQSCWehOVWAAJsgg0hOcjeo0oErfFm2GwC+zzENQyKVo0TrSpEmw2KqqHaI6HcaYemA162IxylAvgddoid1sTMRaQpRvl4GhyBTAj0a3Hl1O7v4o696yDVfQXfn70c0wIdd29JXbDCOh3yuSfx31seRHToP+Ez0+ZCOPAlfDiHLZs5vXoOgfwbUzqURAgt8SCaNRk6Tc2xB1DlbsH6Df+DL5304SPX/is+MnIMKrKJdImLeGnnr/DNI89jT2IKPjHrDtwxbgrq3VL7PPxzT+FjL/4G97bMwI9WfgQfqB8OX3K6egI7Xvo8PnE4iOvmfhmfGT8ZQ9MsN8D513M86q2U8+drsmX51lv5nt8JhVz4DWsXLi8+tPKz+PiocahKHjRSL2Ddc/+FL5zQ8M4FX8Snx01Mu1A053dvsTD3fHLmqxl5Ejl0rmPisz+LoR95K3DmT2ztE3Xhl1F702K4KjouAtu24O3sf0fN25fAXSnmbmTSmcqB+3H+1/ciceWnjLVbqo3KVFdiUENB6NEYoAmA5IVQ5kf8+R+i6f6noa34FmrfSmJMmkpfOYOmn38XwdB8VHzwJvjEF3D+p9m3bC6oEPyighHIma8F58Av5AhwBApFgMQUemlQkVDjCMshxNUozoVP41ToGC7HL+FSrBEticsIy0HE1AhokrGua1B1UroF9vnm0R9AY+hq/GV/DGdD1I4HE1BoQJM+O+0CfKINQzwShnodqHbZMb3Wh1qPiIYyFyqcIjvfKZKII+QUEVNomfl1HIF0CPRjceUintvwFXzueAw3X/0lfHr85Bx3eCmk03ERL77wLXy9cTz+5er34ca6ITj+Sg5bNue2Lh9nX4EIFK0x1fwyvr3px/hF8yz84NoP4d11tXBlsilxBuu2/gJ3HX8RF6Qb8Nk578Y7Ro1GjSShg0ge24Ofrv8efnBuEv77hn/CB0fUoeOGFQr2bvkcPnqwBSsyRsxw/hVIkX51Wff4mm+9le/5SVDlym9k24UrVxs4v/sVUU1jcuarHIJyuRW6TGtJJR2uCogBL7RjD7EFa+PD7sDQ26+De7gnWRJBy5r/QsvD+yG8/ZsYct1MuDoo0Lkjk9j/d1z4zf1IXPGZpEiUdNe3oOnXX0Vww2XYP/qfGLLkSjjTVPrRbX9A01+OQ3j7B1G1aCKcbz6Sw5bN/OGfu+eKc2bOfC1OdjwVjgBHIAMCVmRKRA6zBcabYhdwtPk1nAgdxqngMTRGzyChxiBrMmQtwQQUVVPYu6ZrIBkm1fG+8R/D2daluHtXDCdb411OIYmc2uEkoBiiiwC3aGOfHXaBiSwj/U7MGebDlGo3RgWcqHBJRpSLAD6tiLO6VxDov+JK7AB+s/4u3HVxCr668g7cOnwovNmiDRhkuTb42/GNHHsA/7p9PfwNH8VnrpyFMR5bDluK5ir29IofB2Qm+TSmTu29C188uhu1I76Az02egQavNcSu4NiOH+Bj+9fhYtln8euFN2B+lSdpV4nO0DXjla0/wJcPvojLvvfjK3Nuwsq6WvhFIxSxw6G3YuOmL+Jzx97EjClfw9emzGDcaTsSR3DPs9/Ct05X4JPXpY+Y4fwbGPTNh69dS5xvvZXv+VaOefAbQWx57gv41LEzmDrlf/C1KTMxNpnfkb345Ybv4ftvVuNfOb9LjsTd42tScaN7cP7bP0L4RAO8n/8oKmaMgGQFr8SP4sIP7kJohx+uL30GVbPHwJFmynzk+V+h5cmt0GZ+CtUrZ8NZnhwB04Lmv34TLet2QHjHXai5YR5cwedw4a9rEJNWouJ9K+Ad4Wuro+WTT+HiL/+A2LkZ8P3Hh1ExdRhrWHc5Iodw8Wc/Qth5Harecz28w70QTnZdI6bzls3uIVxc6W3CF42vvW04z48jMEAQIEGFBJKg3IqoEsbRlgPYe3EbjrceRKvcjDgTU+JMTFE0hUWm5HtkE1eypUciC03NJ8HFJdpYpMvEChem13iwcmQZJld74JXs7Hs7X78lG5z89wIR6L/iSuM6fOTF3+J+5V1YteztuLEmkKFDnFz6fDsd5/D0xm/jZ00z8Mmr34lrh1XCkcuWoiPqchR7CvQMvyyvrRcjR/6M27ffh03ybHxtzkdw+5gGVAitOLj/Pnz7tbVYG6zHvy78HD49fhJqpfQq3an9v8Bn9jyKS77b8JWZN2LJ0Aq47ekW0NLRevI+/PvL/8AT0aF4/6Q78fHJMzHG74IePIqHt/8K3zvxMoKBj+PXS96BpUMC6JoS599AoXr3Gv/51lv5nm+gnC+/g4f/jDu2P4Dn48Px4Ss/hk9Nmo5RXgdil/fj0Z2/xfff2IZQ4BOc3yVI4u7xNanAegQtD34HLY9thzr0XQjc/i6UTaoCIm+g9aG7EVz/MrQrP4Hq29/KBJB0tal2aj3O/+R3iJ6rgPOWD8N/zQx4y5zQIo0IPv13hB5/BjIWw/+ZD6NiSh3E+AFcuOv/EDogQ3rvp1Bx/Sx4ymyIn3weLX/9G6I7jwPXfwU171rCphCl1Fae+zmaVp+D/X13oGreeDjo2RDakWXL5ulweXIa6SlBVvRfk4vG1/5bRG4ZR6DfIUCCCgklNJWnMXIa+5q2Y/eFl3Exdg5RNYyYEkVCi7NolGIc3RVXUtlAQgoJLT7Jjmq3iCur3Lh5bAVmD/WhyiXCLdm40FIM5/E02hDoQ3HlDNY9/wv89JyK62Z8Arc3jEXyYFDLwd/iPTsexMWyz+E386/BnEpjq8/sR36djpbDf8FHduzG5El34JOTpmC4uRtRhy1Fl74XS9Wt+N4Wa8vmFZhZ4cxR7MluMT8jNQL5NKZ0+SzWvfC/+OKJ/WiU/Ch3OGCHinisGRcSftww/vP46oyFmFLmNLfyTsE/9SD+uPF7+PbpfWi0V6LG7WHqdtdjLr685Da8a+hw+JRm7Nn1W/zHa+uxS7XD53SzBT9p0drWaBNk8Xp8fdEduG1UPcpTiDScfwOH/fnwtWup86u3skfoFYnfchNefPUn+O/Dm3EATvgdBr81NYbW2GUo4g2c3yVK4e7xNbnQOrRLe3HxFz9CeO+bEHwB2Jx2CJoMtaUJWtlK+P/5dpRfVQ/JDB8JbbwLwad3Q73qM6i+bi5clRKgRhHe9Bs03bceStAGm8/NFjmErkANNkPTJ8F5xydQtfQKOD12CLqMyObf4tLf1kFptc4HdDkMtTkCTLwV5R++BYHxVUipj7fuwYWf/BLRmneg6p3L4al1Gc90Pdy+ZfNt/4yKqxwI/6F9y+ayyTWpo2BKlAelYnbx+FoqJeZ2cgT6BgFryk9LvImtkbL9/Ga82vg8WzMlqkaYoKLoNE00/8iUbCXqCXElOU96pLjsNjZNKOC0Y8YQD94/uRrThnhR4xHhsNv4Oi3ZnMR/z4pAH4or1nx+Be9a2HV73Mv7foVb9jwE7/Cv4HszF+MKf8dF8tKXLI9OinIGj238Nn4TWoDPL3gbltaUtS9WmrylaOsbuKQlbdlcXQZnpxWqsyLNT8gbgfwaUxqikdPYfWAtfn1oHdaGz+OyXonpvgV43xVvxzvHTsIYL+3kY5mRgn+XHsW7X/o9Hrl0Bp1WF+hk+zL8+C2fxofrG1AOHUq8BcfPbsXa/Y/iwfN7sFuJwmObgOuHvw0fmLYEC2prUZ5qWhHnX96c6M8X5MfXziXJo95il2Y7v3j8TsQu48iJDfjLgSfwWNNBHNFUVIjjsLLuJtw6lfO7P3Myk23d42unlHUZ6puHcfnJRxDe9DzUphbAUQfbVTfC945rEZhUB8nc5YGx99F/YzsMqfO+0WH9FD3WjOiRV9DyxOOI7doHPRhtT+fm5fBPGgGHS2Jz/JkOEqfdgl5CywMPILb3CPS4HUL1eNhXvAvlS+bCO7zc3J65MxIKQut/gstrE3Dc9gFUzhoFqU1I19u3bH55DxBJ3rK5Dg5Hrm2RUmVG/7S7qHztn0XkVnEE+hQBElXiLBIlgV0XtmDz2adxOnwCQbmZTQMyFp7t2aOnxZVk6+kxQhEttBPRMK+ERcN9+OAVNRhd5mRTh6S0Ues9iwFPvfQRyENc0RCJXMB5WYPXVYUKhyPL6E2282UEwzvwm2efQ9XEd+KmsRMwJGkTATXejLPxIGxSFYY4afvPXMHOlm9SOiSgRC6hVfei0u3tOv0j5Zaixla7/Oh5BPJvTJHQEURTIohWtnCWHW67F2VOP3yS2C6cMdNT8A9BnI62IqxmllYAD2p85SgTpbYQd02JIUTbhSoxxHQNNsEJnxRAucsFh82WOsqJ86/nSdSLOeTP12Tj8qi32GXZzi8uv1U5wnbhCqpxxHXALjjglwIo4/zuRYYVN6vu8TWFLbRgYSgILUzbHGuAIAEuP2wBD2xixzpQC51Hy5r/Qdj3HlQt7biDUMfdf/SM6TCBhXYLam2BHksYA6l2pxE943EakS8pDxJQmqCGBdjKKdKm806Eqbdstklp6vLiuoanlgKBovOVo8wR4AgwBEhUiSkRNEbO4qWzz2DHpZdwMdqIiBKCwnbeLH6ESjroe1NcSbaBtHWPZGdCy4waD943sQpX1wVQ45HgEHPugHJGcQQYAnmIK8VHLHLsfvzL7hCun/MWvG04X8Ok+AiXdoo93Zji/CttfvQ363uar/mWl/M7X8QG1/l9yVeadnvpx39HYvZ7Ub14Gpx8DZPBRb4CStuXfC3AXH4JR6DfI0CiCm2R/GboDbz45jPY17SN7fpDa6kUaw2VfEHoK3El2U6aNlTmtGNSpQu3TqzC0pEB1PudcIo8ajFffw7W8/tQXGnG5hf+jkP+hVg+cQoa3J1HjgarS3i5LQR6tjHF+ceZVlwEepav+drK+Z0vYoPt/L7ka3THH3H52HD45y+Ad7i/4xb3g80RvLw5IdCXfM3JQH4SR6BEEGDTf9Qo2zJ53ckH8drlnWhJNCGmxqAXaWHaQqHoD+KKZTvNUiCRZXTAgX+aWouVDWUYyiJZuMhSqH8Hy3V9KK6oCEdaoYleeCRHpykbgwV+Xs5MCPRsY4rzj7OvuAj0LF/ztZXzO1/EBtv5fclXLdoMTXPC5nLBlnLR8MHmDV7ebAj0JV+z2cZ/5wiUAgIkqkSUMN5oPYyNZx7HgaYduBQ7z7ZQ7s2pP5mw6k/iimUnbe9c4bRjfIUTt06sxo1jKlDnc0Dka7KUAu37xMY+FFf6pLw80xJCgDemSshZ3NS8tg7ncHEE+hoBXr/2tQd4/vkgwPmaD1r8XI5ARwRoodqQHMS6Ew/g5caNbCvl/iSqWNb2R3ElWWShNVlm1njw+dl1mF3rg89ph91aYZ2TjiNgIsDFFU6FfosAb0z1W9dww1IgwPnKaVFKCHC+lpK3uK2cr5wDHIH8EaBoFdpSedv557Hh9GM4GTyCmBrpszVVspWgP4srlu1Ou4Aqt4RrR/rx4Sk1mFnrg1viU4Wy+XYw/c7FlcHk7RIrK29MlZjDBrm5nK+DnAAlVnzO1xJz2CA3l/N1kBOAFz8vBEhUSahxHGk+gEeO/Q2HW/YhKLdA1bPthplXNkU/uRTEFavQXsmGGreIz88ahpvHVaLWI/GpQkVnRGkmyMWV0vTboLCaN6YGhZsHTCE5XweMKwdFQThfB4WbB0whOV8HjCt5QXoYAUNYieHxE/dj05kn8GbkFGQt0cO5Fif5UhJXqMQCgCq3iKUjfPjk9KGYM9TPo1iKQ4WSTiWluBI8+DQef/F1nLksJxWuDFNuuBHzJ9bB9vo6PL71EM60mArosPm4ZeUMNNR4OoIhn8POZzfg1UPnELbV4MpFSzFv8nCUOZP2DJdPYvPDz+FC3VIsnNEASiJ4bDPWb96DkxfjEIfOxMqVszCuxgexmFCnsc12Yn3GspeZRmTDqP289Xj8WBnmz7rSxEfGuZ0bsWn7QZxtTQC+0Vhw7VJMG1UFN99KvYOH82pM5cC14MHOvmjPLqs/9bPYtm4jth9rRCQwFkuvWYwr6yuRTGWk4HKxKBvcl+Gey6HsHezoZKf7VOb73eJyT5avWDj1ZTp58dU0NCUnM/gzIw/aCp+5jpGbduP5p1/Ba2dbIZeP68Bl+dxOPLvhVRw6F4at5iosv3YOJtT6IfUAsJnux1Rcy2R3snmZMMr0bMk1/R6Aok+SzJ2v+T+zUvm257lVKnb2ibtLPtPc+VryReUF4AgUjEBUieDw5f1Ye/xvONi8BxEl1G+nAKUqZKmJK1YZ3KINlS4Rn5pei/dMrMJwvxO0EC4/BicCKcUVLR5EazgOWdUZKhe3rcWGiyOxbPl8TBrux+nn/oznWkdj+pUTUEc9L8mDMp8bDjFZHYjh2IaHsfXyMFwxbRyqwruxcZ+OqUvm48qRVXCwlGWcemkNHtu0D8Ls2/C2qyegTtmNx585BlfDFRhfZ8exzc/hdNXVWD53EoYHijWnLb1tk2odiGcou7WxQTaM7IKMpt0b8eQL2/G6NAe33TwfE+p8UE+9gNVbwxgxcQLGDJFwZtuzeCU8GiuXzca4oV6mgvLDQCD3xlQ2rqX2RTLOmf0p4eTG1XixqQ5Tpo2EfngzdsnjsWLhDDQMcZvJpOCyr3iePLkx3T2XyOE+S7ajq51Dpcz3u8H5ni1f8ZDqu5Ry56uBZ6r6AcjM5TfT8qC97s1cx8Sxc83D2K2Nx+zpI5A48Cx26dNwzYKr0OA7gw0PbcAb/isxd2odEgeex05lIlYsmIZR1a4iApvtfkzFtSbsSGd3tbODbWnvldDeDM+WlpzTLyIQfZpUrnzN75mVxrexYz3OrVKxs0+dXsKZ58rXEi4iN50jUDACFK0STgSx8fSj2HDmMZwJH4esJQ+QF5x0r15YquKKBRIJLDeOLsOnZgzDlGo3nHzb5l7lT3/JLPu0oKbdeOyxw/DOmodZE0cgIIawY/U/cKR6KRbNmog6Xxo5IPI6nlhzGGUzZuKqiXXwaFEEIxqcHjeckp2JCOq5rXjk5ddxZs9JeOe/HzeQuOKOIRiWITrdcDoEnN+6Cg+fGo5rFs/C+GFeEzcVJzevwXZtAuZdNRnDyyQ07X4MzzbWYu7M0cDhLXh+1zFciAkINMzHyiVTMbLKjbbuRw62sYy6lD1NWVOcd27bGjx3EAiIjXhNmYSbl89m4oouh9EaBZxuF5yiDfKRp/CX9UGMv3Yp5oyrQafYn/7Ckz6xI+fGVBZ/NqbxRdpCdfancBIb/roB4QlLMH/maJQ3bsK965sxfvkizBhTA+p2puRym7jSTb4imP6ey5XL1p2T6p5LFoHScD5z+fqEHv0u05z5CiBd/YCM/oxgZw51b8Y6pvYinrl3M9Qp12DJzNEQDjyIB3Z5MOeahbhS34n7nrqAkUuWYN7EWjjOb8GDj57HqOULMGNcLQwZsbtczlD2TBzVD+CRNHZPG1WRFFmT4V5RMzxbfCdzTL/f0a5gg3Llaz7PrHS8Vk9swF97mFu9Z2fBkPMLu4FArnztRhb8Uo5ASSJgLVr7j4N349Xzz6NVboamqyVZllIXVwh0WotlTJkT/zm3DjeMroDfWdR5FyXp18FmdBZxRcWpTfdjc2QC5s2ditFVTgjqcaz/yzq81pIAzeCzeUZgzrJlmDGmGt67nhwjAAAgAElEQVRk/px+DvdsbUWl0oRLTc1o1qoxbfm1mDOhFn4WY34B2x5+Hs0jK3Dp5T2Ij7sRK0lcSe7oxc7h5cfWYI9rHq5bOBWjKqzgdB3RA0/gHzudmLtkDq6ot+Hg2nuxx7cIi0Y0Y/POZtRfMRFjalQc2PgK5AmLMefKUaiyBjiz2mZ0IrqUPSU7Up8XDzUhqkiIHX0Sa47W4JpFs5i40vlo3rYa9+1yYu61CzG1QydhsFGxa3lzbkxl8WeuvjAsSOHP1r1Yc+8BlC9ZhNmThsPfvAsP3r8X/gXLMP/KepTZs3G5m3zNdM+dy3afJeOazc50nM92HecqIZAzXwGk5WQmLttyrHs7uaNDHVOfwMur1uCQbw6uXTQByvZVWHdhHK5ZNgdjgpvxl00RTFmxENPHDIGzeTdW37cTznkrsHDqSFSw+r2bXM5UdmZ3Gq55GrE5jd0ThnraI/5yfT51fraUNeWW/gCiej58TS52pmdWOl4rh5/GPb3Ard6xcwCRoISKUihfS6iI3FSOQN4IyEoCx4IH8cCR32P/pe39cnvlfAo1EMQVKi9tz1ztFvHpGbV4/ySaJuSCnU8TyocKJX1uZnEldhjrHtwH96y5mDmxDgEixqVtWLVqB+QJczB3cjVCO57F1sZaXH39Alw5oqx9BPHkevzx8X1QRl6NpdOGQn7tBWw+5cec6xdjan0lQrsfwzPnhmDmjACOP/YMztXf0FFcObsNa597FXtPqJhy3c1YMm0kKhztkSN66148smof/PMWY86IIDY9uBuehYswp+wYHtl4AfVT5mHm5FqIiQg0yQO3U4I1pQdZbGNTllKVPZWr05xHSrIgCGjesxr3vV6NFanEleBBPL1mC8JjFmDBzHGo8dj4tKAkjHNuTGXxp5SLL6x8U/mz6RU8cP9RDLlmKWZPqIOveQ9W3/cKHLNWYuFVDcBrWbhMXdLu8DXTPae+ir9muM+M6XfGQdFdGe+5NFzOel1JV4HFMz5nvhIf0nEyE5c9x/BwLnVvcpG61DE6Iqe24amnt+NkUwiyow6zVy7HHOJ1dA8eun8LomOX4Np5o6DvfxJrNr6BmuXvxPLpDag0ydQtLmcqe0aOqginsdsvJUUU5vJ8Svls0XJLv3h06fOU8uFrm7FZnlnpeK237u4VbvWWnX3uvEFoQEF8HYQ48SIPHgQicggvnV2Pp089hBPBwyWzaG0mDw0UccUqY4VLxPsmVOLjV9ViYpUHEhdYBsUNmlFcCb7+KB46EMC8+TMxoc5vTKtRY2gNxiE4PfC47NAat+DBNQfhv/paLJpSj3IreoU6CU9ewqglSzB/Yi2cF7Zj9UOvoWLRcswf0YIXnzkO/1WzMH1cAlvvWYuzncUVOYrWcBStR1/CM3t0TFmxgC362ja7Xm/FrodW4XDlIswqP46Nh124esEsTBqq443dW/DqzqM4EwKqr1iIpfNo6pCzfVpQJtuuqAct7ZKy7Ckoke28dOKK2rwPG9ZtxbnymVg070qMrHC2iz+DgnrZC5lzYyoHf1JuGYUu05yU/mQj+AdRvWIRZrWJKzvgmbcCVze0Yks2LlPa3eFrpnvOfxAPrU9zn5lcZkUL7sO6dZnvuZRlz+G67J4cHGfkzNckOLpwMhOXJw4BIjnUvWb6KeuY0EGsX/sqWoZPwbTxtRCOvoTNpwOYuXQuJte5cGHnM3j65cO4GHVj5PgALh6MY+wN12L+FSNQZs2r7A6XM5U9E9f0DHYPTxL1c3k+pXq2VF7EC+lwSU5/AFE5X77m88zqwms9jrO9xK1esXMA8aBUipIvX0ulXNxOjkAhCLTGm/HUydV47szjaIye6fdbLOdaxoEmrlC5/Q47ltf72ZbNs4f54bTz3Uty5UOpnpdBXInh8JN/x07X1VgwcxJGBNKQoXkbVt33OgKLl+HqyUkN8MYt+Mfasxi1fCFmjhsKd/N2PHDfHnjnX4Op9l148tl9aIzZ4ZR0RFtCUEQvxq14P26YaewYZB36pR144IE98MxfgYVTrNB01lvFxe0PYM2JIWiIH0DziOW4ejrZKUCNRxCJxBEJn8GOTdsgT1iOq6c2YIi1JmMG2xZMGYlyMceyI/t5qTr08rltePqZfQiOuIqtGVNf7kKHtYBLlU1FtjvnxlRWfxqGZRdX0vhTPoQn73kZmLUU82h6xKUX8fdHTqN+2RJMUF7Fo0/nwuVu8LUzrsn3XOUpPP5Y6vvM4LJxcfC1tbjvqUx2pi579uuK7PQSTi5nvmYSGHLkskHoNHUvLZebpo6JHHwc976QwKRlizBrbDWkizuw+qF98M1bgQVT6hHQwgiGY5BVAVLTq3hwYxATrlmM2W1rrnSz7s1Q9kxcW+zdjw3b09vdJupnuleSn0/0BEl6tsyQ9uLJLQWkP0j4mu8zK1VdqyV6nlu9Z2cJO75ETS+kfi3RonKzOQJpEaDowFCiBfcd+g22nNuAFrmppHYDyubagSiuUJlpN6FJlS58c2E9lo4IwCUVa4OWbIjy3/sCgQziypt44Z6NiE9diFlTR6FtuZNz27D25SAaZkzHpDo3GreswdrDASxYuRBTR5a3b5esnsPmB9bieOV8LJ0/BtjzKB7d78G86xZjyjAJsYi1G9FZbFn9LM4PW4zFC67CWHkPnth6EUOnzcbU0T6Edj6J1VujmHLDCswaWwt3UgS41rgZq57YjTdO2TDjvTdj3oQREA4/jaePBTB11lSM8V/ECw+ux+WJy7Fo2hjUWOJKBtumNVTCIaQpexcPZT+vSyOTdk14eCtCw6djxlXjUOd38IiVNMzPuTGV1Z+5iitp/Km3Yu8jq7DDdhWWLJoI+/7HsO5ULZYum4txVUCobXepTlyucnQQzQrma6Z7ri6GrQ+mvs8MLhtl77gbUio7U5c9+3V9UW31zzxz5msmcSUTl93H8GQudW+GOkY7/yJWPfQanLOuwdKr6mF77Umseq4FE99yDeYMacSmZ0+hfNpcTGtw4Pj61XihZQJWLp+FccnrmhCfCq17M5Q9E9dGq6/ioYfT2D1+KDzWcyHTveI4gideSv1smeE/gkfX5JB+/6ReQVblzNcCnlldnnvNu7FufQ9zq5ftLAh0flHBCOTM14Jz4BdyBPo3AtbCtX868GNsu/ACokoYOoxdXQfKMVDFFfIPbc08wivhB8tG4bqGci6wDBTSpihHenElsh+P/m0/AksWYubE4fBbjVelBSd2voQXdx1BY6sMwVeP6QsXYtaEoQg4zmHL6legjJ+DaZOHwtl0AC9uegWvnbmMCKoxbclyzLuyHuWu5LVFTmL9Hx9pnxbkasGJHZuxeddRnA/GoYo1mLpwCeZS1IrL2GWo7VDPYPN9D2Nz82jc/PZFmDwiAMTPYveGjdh2uBGtigD/mHlYsWA6Rg/xJIkYKmKNGWxLV3ZQp9Qq33CUyWkwytCBaNr1EB5cvxdvxp1J68AMw/xbVmJGA98tKNm9uTemsvjTTLTraGqu/tSROL8HG55+BQfPNSPuqsXsZSvYOhV+R3JEVycud16/uFC+Zrzn9AxcPoetyXy11oNGCjvTcj7ZI1nKN4ArylyKljtf21PryskMXBaDOJlD3Ts89jLWP5+mjqkPIHhgM557+TWcbYlDtXkxZu5KLJo+BkNcMt7csxEbtx1GY2sCYuUkzF82H1NHVsHdtmCVaXuhXM4kLHUAuRPX3DE0prPb29jO83E+XN6f5vlkC6Z/tkgyzqdNv9NzJxcylMA5ufI18zNLwe4UdUwXXqsxnO1hbvW6nSXg44FkYq58HUhl5mXhCFgIkLASlFvwu/3fx6uNm9jCtQPxGMjiCvmL+rC1Xgn/t2QkbhpbCa+DR7AMRB6nF1e0OEKtCdhp62SH2L5eCXQ27SYUiUFWdAiiEx6fhylwAmREWqLQnW64aAFZXUY0HEYkLkO3OeDx+dh5HdfzoWuMaUEeN430J6evAfZ015E7VMRag4hoEnw+Nxxsbo2GRDiIcEyGogsQXV74PU6mGHY4tAy2pS175/Klw6g9JzYam7DD43Yx+9RYK4KRBGQ1WW2W4Cnzwd0B54FIt/zKlFdjKpM/zWw7+wJd+JrBn1oCkVAY0YQC3eaE1+eFy9G509WZy53LWyhfM91zRPl0XO7E17ZbIIWdaTmfXIZs5cvPvwPt7Lz4mpaTmfyZW90r6VFEounrGMhRhMMRxGUNsIlwef3wOEVWL7dN3VB02BxueL1Gvdp1E/pCuZy+buzIh65c09LancxzEUikez5lfrakT3+gMdUoT658zfzM0nH+xRdwdthkjBk5rG0aYte6tue51ft2Dkxe9NdS5crX/mo/t4sjUCgCJKw0xy/hDwd+iG3nnx+wwgrhM9DFFYsDtR4J/7uoHu8YX4kA36q50Fuj316XZSvmfms3N2wQIMAbU4PAyQOoiJyvA8iZg6AoxeFrDIe37Id9dAPqaqvg6qrC9RMkS8XOfgJXPzSjOHzthwXjJnEEMiDA1liRg/jd/u/i5cbnkFDjAxqvwSKukBNrPBJ+tGwU3jqmHF6HtRvMgHbvoCkcF1cGjatLr6C8MVV6PhvMFnO+Dmbvl17Zi8NXHYloHIJDgmjvz9OnSsXO0uNRb1lcHL72lrU8H45A9xEgYSWqRPCbfXfh5caN+UWsuBfglvHXofzU/VinjMeycTdjdiCA8OX78eej63E03Iq6ujvx7pErMM7lQEvT/VgdHY1FVTMwFoex7rU/41LFCkzWXsTzjYfwRi9pOoNJXCGGUATLH28Yi+Ujy7rOsOg+hXgKfYQAF1f6CHiebXYEeGMqO0b8jP6DAOdr//EFtyQ7Apyv2THiZ/QfBDhf+48vuCW9g0Ao0Yo/7v8htjQ+i5gazT3TsnfhA2PfgkVVFTiz89s4UnkLpgRasPViBOOqRyN47E94vOkAmqRKlEleOALvwwdHeHBWHIP68Ea4/Ffg/LHL8FUp2HruIWxrOoZIL62bO9jEFXLq6IADv1g5BstGlkHqvIRF7l7nZ/YjBLi40o+cwU3piABvTHFGlBICnK+l5C1uK+cr50ApIcD5Wkre4rZ2F4FgvBn3Hvo1Xjj7FEJKa37JuSZgnGsWbpq0DNKRu3G59gMYJb2K+84qmN9wLcqP/RYPXNyFNyjVqtvx0fHvxgxsxLrIKMwrH41R9lPYG5Jga74Ha05vw+Go3Gt7Eg1GcYVm006pduNbC+uxYlQ5XGz9UH6UMgJcXCll7w1w23ljaoA7eIAVj/N1gDl0gBeH83WAO3iAFY/zdYA5lBcnLQIROYTHj92Hp08/hEux8/lvtyyIELEEt828BVUnf4cnHAtww+jlGCfpEEXg5K7v4O8Xd+EkWWCvQKVvKd47fjGkU49gU/AELnqvx9uGj0LAU4dq0YN48z/w56MbcDQc6nGvDUZxhUClTVeWj/Dhv+aPwJxhfjjsXGDpcbL1YAZcXOlBcHnS3UOAN6a6hx+/uncR4HztXbx5bt1DgPO1e/jxq3sXAc7X3sWb59Y3CMiKjBfffBprjt2D0+Hj0HStQEOW4UMz34Mhb/wOD14+jlaHH+6yd+G2MdMQPPQzrLm4B3Vjv4Cl7sN4tNGP5aOXoOLYL3H/xV0oG/dZLFarUT+0BmdCEka6TuKeI3/BvsvHC7Ql98sGq7hCCLnsAm4ZX4n/mDMMk6q8sPMpQrkTp5+dycWVfuYQbk47ArwxxdlQSghwvpaSt7itnK+cA6WEAOdrKXmL21oIAgkljiPN+/H3Q7/Cwea9UHWlkGTMa9rFlSfFGVgyagUmeyuhBx/Fn8NDMNf+Bl4ODsOSYTMxwV0GW2wzVh/4M7bIc/CesaNx4swhjBzxNsyrHgcx+Df87PU1ONDa1A17crt0MIsrhJBXsuGr80fgjilDUOWWcgONn9XvEEgrrmiajl1nL7FXWNFhs9lR7nZgmN/NXlUeByTaHcBmg91mg80GUBQTbSZFwUz5BDTRitjGoQNtnzNjJQgCQC+k3/tR0wFFB+KqjoSqI65quBBVcCoYx8mWBPtMOdsFGwvJsiclpUMHYUC/W581XYf1sgkCPJINZQ4b/A47Ag47+0zvAacdbtEGyQaQ8CgKhJGRfvK7YT8dyWUgDAwsNA1Qdd140WcACr1rxncaBEQUDcGEhqCsIZRQEZJp2za17f+EBhAOZC/5iXBre0Ew/CQY+BtvRokNPxjv9CeYMy7Zu+Uj6xx2mc6KIdAfnWKWra1kSR8IwwmVbiypD6DSlb7yyKcxRb7ae/pN7D5zHpogYojPjTq/C8MCbvgcDgg2O4ik9E5ctpn+SMXTnHYTZbjkwNk2Hxt+Nv7NnANxlvhKL1nTmY/fDMl4IxjHqWACwYTKfChSeRhdDFva+UmfNeZzj2hy0mGHn/jppHfiqp3xVzQ5KTJ+0L1g8lQwuEtpGOYm25zOfro/BGggfhJPib/tL8ZdZidM3uoIysTZJA7LGloTKhRVh12gl1Wf6LAxHgKCjVho/Ec8M741OGpxWKfRHt3krfXewV8Gv9n5BohGfcJobJTZKjbjawXxtQyVGR52+fBV1TQcPLgDp47uQVSzISEFkJD8iIt+SC4vqn0e1PicqPG5UeZ2wm4ToduovrVDEIz6ltW5VH9lZZRVvWbmrFGdpqqTOvvbwIvqIOKnrGrsnfh6Oa7ifCSBcyEZZ0MJtMQV0Lgb8Yu4ZHjKqu3N+tXisPkDcYaeCVRX0txjp90Gt50+J/1vfS/R7wLcdlvbuYwz9LIZ9Rt7ViQdxr1i2SCw+8bgkPE98ZcsTWg64grVs4bNUUVjv1NVl9A09lwhlsga/U/cN66PqRrjfdvBykd81Nj9RqNTxoCUDjt0OG30/KGUDE462bPDbp5jhAtTGVk5dOMZQrhYo1pkK6VnlZNSofN9kj3j7gP58VXFof1bcP7gS1AT4Q6YWs8Gdu8kOdh4OpvPkU6Pc+M5Qs+JpJol+T61HoNWGuazSbU5oNlElpFqc0ET7NAFG1S7E5pgg26ToNglVj9oNgmaIEEX7FBsErt/NNhhl1yQRAkOSYLocMIliqwt4xDtcNltcBC3RDtbWJAwJS4mFBWKRjxXIas6FEWGnIhBV1UkElGoigxFSUBVEtDoJccBTYZdk2HTFNi1BOy6ApuuQFTjEHT6ToGgq9CsikY36rNURxvGJp6CyVnBLsFul5itdtEBu+hk9ks2G6tHJCoHlcnphNPhhCTYINhFwO40KhDKT3QBhCkddofxYvW+DZDoN5tZP5rnG60Fo5VnVKAdWnyEfVs9wihrPmXbPic73SivzXw2Z3o25sPXlCDyLzkC/RgBqmda45dx977vYMeFFyFriW5a60HA5YcoNyMseOFzeOGkelNtxmXdCZ+gIKwKcIseuG026FoILfFWxOBFmWRHTI5BkgLwig5AbUZTIsSeez19DHZxhfCtcov41crReMtoWn+FWnj8KDUE0ooriqri2JZViO+4F9FoCK2aA2FIiAlOxOCAbPfA5vLD6QnA6ytDub8clWUVGFpZgcpAGeySmzWCqLHDXnYJ1BAQbBLAOrqi+W40uK3HdXsjwvjOenS3t1XbG+gyqFELxBVq0JqNfFVDKK6iMRzHmWCMNfDpc2MowRr9UVk10tQ1SDYd1S4JQ912DPWIGOaTmChCnYSwAoQUerdeQFjWEFY1RGTqHOpQWA+MGkTU+KBOpcAaStTBJCHDIYpwSXZ4RAEe6iBINnhEsDx8oiHK+Bw2+KiTaxOQUDUjPxJIEvRZQ0w1GutxRUFcVhGjd0Vln+k7TVONDqfOcjfemQikgpqSLkGD267DY9PhFQX4RN38H/DY6Tsba4AJzB/JL8NHOr0EKovEzmMNLkFsEysg0HdGi5oeDiQoOVjbyfifbGK9kTYhRoeuaajzSZgyxMMwSHfk05iSFQXHXvwHxN1/gx5rRUR3IgoHIoIDss0JXXRCcnrgIr76y1ERKEdloBIefxnjMZx+QPQAduIn4eBgvCUOUyPdwkawmyKN2aS0OhCd+lJt3V3re4vj9GhKMMEPkBWj0c44rKpojiTwZljGmWAc58JxnA/Tu4KmaAKKSl0+nXWiApLAtm8b5nXALdrZtSSoWdwh3pDIRtyhDjDdMeRD1nA3Oy3EGuIcVdwuSYSH8dTG+OqW7PCKdngcdngdEuuk+dhnEV7irGQIMAkViMoKIrKCaEJhn+k9nJARSSiMq1Hiq/lbJCEjKsuIxKk8CgRNZR1O6CqgqdA1hb1UVYVXkFEuqqi0JxCwqSizyfDbEvCKOmx2JxKiBwm7B7LogWx3QxQdkCQS0ajjYPhLF0RIkmR8L1CHjHxHnTG70ekQDR6zDpTZaxZt1Nm1OoUGd0moqfOKbMExEqiKwVdVVXB++0NQdt0HRGg0yLgvCIe4LiAMJ0I61blOxGxuaKILdocHkjsAt68CvkAFKssqMaS8Ct5AOQSqbwUJGnUsGXcdgCjBJjpYZ4qJi0n1bOcyED9J+GJ1KvGTBAPV4GlCMepZqvMux1Q0ReK4EJFxPirjYlQ2vospaI4prONJIooVzUrCSLlLRLVLRKVLZKIAiRmG4K2xdBPUQTXFGRLAKV/6jtIi1rd30U1BzXwytGm8prZrSUcO6ljaAckusE4n/W/1+ckuerbJGtWXhLkhuluiMdlE/DM0RcP3TKBJqsOMcy3xzhBN2I1FfDbFZ+o0WyI08U23Ex8lgDq2AtUpdiYMGPWn8VllOZHgZ9qma0zgp/QtkYLsIZ4YQqJhH5VbEgRWXuIyCTsrRpbhUzPr0FDmKgpfZVXBju2bcOm1jdDjYSZwGj4W4NAVSCQcmOMdllYg6ioceqJNwLTEH7uuQtLlJEHeSMeuy7DpsoG1WYNS7UWChE2ljob1TDEdbsnKphjX3mIwhZukgQBjAMdS1MwhE6obTZFcFmyQdeKXDTLIF+SX9ksk+lbQQLINldca2GF1BxMN2wd7CBtTMjAbNjSoYQmXrHIxGEyijyBBJd8LDoMDduOd1dkkyZGYpimwaXRnGlwQ9QRJRww/BxSIdJcwLtDLENnZn/m/9Zl+ZF0j61xTkLdwNfQrQ5C2NOe2wRYmVhlCFvtVMNpyxhiXAEGUWNuA7jSqg+k5yUQ/qnvoRbqN3cbEHxKHBYE4qzOxkcqUqJ2B8unvhLN8aFH4WmoNcW4vR4B2Bvrr67/A5jefQkTp+bVN+iviXFwxPDOxwoX/WzoSy0eVswEmfpQWAmnFFWrABd/YhdixLdAil6DJEWjxMPREBDY5AoEaOzp1kBRANUZtaK6gpshQNcVonOsidLuDjZj43G6Ue90IuD2wu7yAKwC4fIDDDzi8ECQv4PBBFz2sM0sRMYZoQI1Us9Gq0mgQDX+rUOUYmmMJNAYj7HU+lEBTJILmSBShuMwaY9R5s+kqfDYFAQkok8A6bH5RgF9U4RFUM9KGupo00m+2hUzBhI0rshEeoxysk213MKGIRIe4ICGmi4jqEht9jugiIqqAkCYhrNkRVG0Ianb2XVQVENEEROmlCFBZZ9cYaTOa8dQU0RieDFMa7YJiiCM2DWWCDL9dRYA6mDYFXiTgFhR4hTg8UOHWY3AKMlxaApKegAR6memZnVfCkqWf/L813MgEBONlCWFURlZe5h8PILmZr+h/WP9LXujkOzt14oxr20a/GF70nZN1KqjRZYhtRme+zEUjhqlH6sgT+YgrjK9nX0fs9G6okSbI8QgS0RDURARIhCFqUbjUGGxaAglZRlwmviagyDIUVWYjjkwcEh1wu1zwudzweVzwOt0QnS4IThfjJ5wmZyXCxAdV8kIT3UY0gdWpJJ4yzlLrVWb3B+uAqQqiMeqYxtEYTqApFMbFcAyXojKCsThUOWHMr1VVeEzOkghHnA1IOvwketg1OECNayOqhLVNqbFMrVwTb9bVE0SodgmyRqIdmNAU022sU2twlUQZMG6GNRFRJuIBrZqdjWYoms4a/jI1okkwhJ19pga2NepM4p1Tj0PSEnDqMdZhcmlx1qFyaHF4hAR8ggyfkGAcppfLpsNlU+GkToqgQmIdFroPjXuVXjSqazTA7axhzkY1TWGE6gVWB2gyE2LoPmGdBWrQU73B+Eajrwb3DC5KgOiFznznA1hd4zV96YUuuo3zROIpvZujt3YS5RwUdwGX04FynzESnO7Ii6+6jlAoiEjrJWixViARgkCveAhqvBWJaBDxaBBaPARbIgRRjcChRtioN9WxCZO/NEKuqTJimg1x6vqJDjgcLvjdHpR5Pajw+eDwlgHucoBERFeZUdeSSGp08YzwAeiIyhoTSS5EZRbVRwLKpaiKixEFl2IymuMqSBQi/xKfqQNG9y/xssxpR0ASUe6yo9xJLxEVLpEJczRyzmKN2qINzQ6eZUEnBZ3pGEwHJB5qTGSRdQEJiEhodibEkDhifK+zZw19plE1inhin3UjmoY+U6Sf1V2nOpbsl2z0TtEDMmyCDhd1Uol3TBCQWYeVuEgRB8RTu64Z5+rEVaqbNdbBJqFAFKhsOotQYJ1IKivdx2Z0Cj1HVLsITXCwe1KxexAXjbpDkfzQHD5E7b42EU0wuUiiMNXiut3VxmNZEFnn36qbidsyCQJGuI9xL2gqJpTbsWy4G1Wu4vG1NRpFOBaBysSk9nrbEn6Sa3LLpe1xSu1XJEdCdr2XzIgyU9kwpWGjXEwBpJApMy3FrFeprlWoziVlQTHbJkYdwQQvVqcmzM8qdIos0Sg6jtorCVAUGd1DOj0HWPuCPissEqYt+o18wkQDY3CIREsbPfNEo86x0YsiR+wSRMkJGxPhnSxahtUrTLA3rtVZuJlZd7dF33YcYrJwsaRFK7bKED3ahSISKYxIKiCR0JlgH1dIoFRZZA0JiQlFY20zesaxCCtqr8lxdm+RaA+qU5jgSM+rhIGfOWBD/LcwIIGHtR1MIYxEH8OB6IIAACAASURBVOMu1SCy30h00dvuExJdjKgdQxiiEoqUvhllyMQ01h7REBs6EzNW3I7qmhFFqV9LqxnOrR3sCESVCDa8sRaPnvgHzkfP5r+A7QACkIsrhjOpa3TTmHL859w6TKv1sWhEfpQOAunFFV1HOJ5AKB5nURAQ2JPXHKUz4/0VHYIcg56IIhIJIRINIRoNIxEPQ0uEATkKmxyFLoehxCNQ4mHW6Y3Ho4jGY5Ap7EyX4REUeKgTZlNQSZ1IBzVtjTBsmuoSk1UoFIIOCnOmKAoK4ZXaRt3dDgdE6vSRukejhGz0xBhlYZ0IM4yYmr1sBJfEExYSS60ciq0nMcdohLJRKGokqAnWSCWBhhoUuilIGKPshIMx8s6mH6jUwaPGnPVuNPqMzp/RCGcCimBGt5if26Jd2ECbjY2XsYYHa2cZkSjUSLdRm8WK9mG2GhElRgSQGQlEDT3zfxoRM0bvqVNpdRSNd+p4sgai+ZkwoM6srsQhsFcMUKKsAQolZvxPDSxVhmAJBSQW0P/UCFPjBgY0ZsVwNaOSqCnF5i7QiK2BO+skSB7oFJY9Yhb8U2+E5K8pSmOKBIZwXGHCWhtfWQeHRvUM7hKeKk2fiqhoCYURigYRDYcQi4WhJIizxNEI1Hj7/xqJNPEI5EQEEgkGNpWJW5WiimpJQ5VEYp0xhcyYlqWiRdGZmEbTYEiksNlEOCWJTcMhUcnFPhuj+CQcGBgZUSVGqLYZos2irY2IC6PpbeJLwgP7l64xR2PZZ5OLbSO0RkRI28EiQ6xJDjoT2gxszJFgsyPCxi6J8/S71QFm5xpRX20Hm54isqgQ6lww/pn8NHhp8JQJHhYX2bvL+M4SM5gA4jREEdYRoXOsd+pYGjxmvxO3qSEvR1n9Qlxln4mnMn2OmLylesf43vg9zu5pxlnG5zjAOG6MiBu4G1EtVGcY95JRh1A3yN6wAP7ZH4BUXlc0vhJfwnGqQ9qjMyye6sYEKiOexOSxISxrSERlhMIhhCOtTIBRYiGosRAEOQy7EmbiN9W/ejzE+Ez1cSIegyLHIKgxJh5YnR2K6qDpNjQyQlNJrHdaqd5hpwglY1oE1UwGk2g0WuoUbZg0pSqFVppWPrV+aCOV0YVk9S/VNW3cToI8iYBMMrHq3IzP3KSMzMg7YyaDcW+xZwGr/813kwNtzw0mKBrPEopkYxEYTISmz2aEn1nnGs8XeqY4jecPlYjqSzkCnQYlSOxVY0Znn9WvBi8Zf+k8azqGFWVlTgNjkXQkAjr90J0kbhtCr04DEiSWkdhNv0suJva6ympQVjMSkqM4kSvEgVCcotJUI/qh09FZWCm0CZReameVVKcJcCnObpvhZwlqSQEo5tQiKzKjPSrDjFJqm8LUoZYzi9JZ/DCe6R1f7VMK2+/oVCVqF0es6Wjdxav9FrJGiKyKuz3lZJvaS5gU0dO5/O3hK23PCEvkIeGSnm100BuJNoa2ZwiepNnQQefQuSwXc4q2NQ3cSMO4hqbwTqkJwO80n30pAMlHvC4UT34dR6C3ESD+v9a0C389+HMcbt4H1RqY621D+kl+XFxpdwRFk//XvGG4c0oNhnid/cRD3IxcEMgirhiNKTa1IGkytdUZaB/9NLt+bO0CUgJMIcYMq6Y1FWguflNMQ0tMQyiaQCRqiCzxWATRWBjRmNGJ1UiMUeIsioSmz3gcTvidDlS4JfhcLripUypRZ9UBD5umIMHrpHnG1tQWo5FMDV8j5NpcnMAKSzEjJXTWVm4LVUmxaoFZFmMSvtGCYI1++myIK0ZEggpBpU4rdWRJgDBGzJggY42ss3fjd9YZoM9MkFFZhI0ZhGuKE2ZH1IoCsRlh/WxE3YygsTqr9D11OKnjak1XIblTp7BkKieb0G42ADt/Tp4XzdqtJERQE8jqfJvvrMNuLJwhUIuJOqOsM5AwhBcSV6jTSp0E1lGIGx1YJtKYHQfWkTU6FAJdL0cg1l0F//S3QwoUJwyYNf5ZZ9UQBDo2Hq0vLB6zQP+kwVejrDRqSevXXI7TCL5qvEcVNMUVtERlhGNRxlN6UUfJRmVVYtDUOIskYR1VmoogSfA5HWw9GRq9J366rek1ThEep5OtA0PTwUhcMUQDUygx14axbl4a5WxbM4K5lITDpPa+VVAj+MDwlXVYi0BY/9Nv1pxZxmUjAoEddI+zaBBTDKQHPItOox8pdIW4nry4Gt3n1LG0okTo3eIpiXdULrKVFnUxeUhrChjB4obAyTrSFkeNqXWpOiwduwdGB6Zr58DkbgcR2KyLLA4rGgTFHOU2+SkQN1mdQ/wkIcbgrSUyMt4mIhCHTkbgiusg+YekrVfzafwbnVUVkbbOquVAi7vJHTyrx2iV3SCAIbBZ96xR51LkE4nSzXGjzg3GNISjccRJQCThMBGGmoix9WyY2Cfa2XolNGWR1ptws3VN7Ez4Iy7T1DErksTIlIQFk69J0QsdQTG8nP+RLK6QCGZFf3SYoWHylZHWiFToJPq1I5nEHBLJWB1nRAsy+5joZz0jjGkNbdNVGbeNOoLxmEUzmhEHBvBJU/+SeGveLx3LzyZ4GM9FmuJD9yGFCVDkRQcBMEkwTBjCIRMMlYhxHuNmhImFBk+pHqLfY8bzx7y76LljH7cCgYUfh1Q5smh8pbZAOGGsJ5NmaZD8XZ7rFebt0Fle6Vw3GP9nl3q6PB9MOqWjrcUpc3kygwtd8kr+JpmFHe8Fk+Xtphdyq5hiRedao2vdmM7ODovadPJCKnEps6OS8emwjk4O/qXcqK4JuCSIGcLf86lfc8iWn8IR6HMEqB0QV2P4+Z6v49XG54uwzkqfF6nbBnBxpSOEVS4Rf3rLWKwcVcaCC/hRGghkFlfMxhQboGgb/OvcNGgfIUrV0Eke7zH6s0ZD1GoERFVjAcvWuPHeQqP/CZUt1kfrcVB4OYWclzkp/NxYFNFqwrBRHzOkPWnw0/y9U+ckqSlsnJDcBU83umQ11Nob0m1AsM5hisG05Ina7eP+HfLTLRHKnBDEbLHKZS1q16GjadjR1mC3/GG+d1iItpO00JGGubbiOjeukjoPpp3GGWaTihlgvdojI9qFGvM3WiuAWuaKBqfDgYDXB1EszkgVi1yhdWqos9qpBW6JgW1zyc3OefsIpoWSNY5oLvrbxjRDW6O1TBhH4/RS0JLQ2DstJkwj/LSYMU2JKDM5W+4QEXAaayEQT63FEdvY1wHmrnxtbxZ3/i2Vf6zvkivfzv5O5nH7Ip6dqypLT8m5CuuwkKVlR/K7IeB07HBm4mLSb20t9UxlthBNWZJ2L7IoDLPu6ZC9JQh35rApOGoaXHYJAacHIoX7pznyafx34GvbvdTOww5ZtPWD2jHo2nXrhI+pHVr1LUOf1htha5xoLFDHWHDbEqoMQKw6rX1EvcOEhLaIly7rjidrlTkTp+uJHYWRVDJJUr3Toa7NN9NOaSc9QNqpkeqetOI20vE33ffJaZmLhSYtE95ef9J5phDDvJEUMWqtEq0ohnBtRhuyKCwzKom+I+HXUT4MgZFXsTV6istXLWXkSr7o94/zO9cphVqV63O10PR7/rp2JLpi0kGqKhZkSUWiupCi5wJuY2HeYvC15xHjOXAEuo9ARA5j3YlVeOLk/WiKX+h+ggMgBS6udHXiWxoC+OrVIzC91p9xkfoB4P4BU4Qs4gp1VvNtTBnhoR0P6wtrMdqO/7PmclLjvE3HSYpAaN9RqHPaRucgdYM4vWhiXNM23tJpsMv4tWP3s3NanRrLnXtDaSmSoXXSpS+Ryv4OTR0zl47fZSxbrtQ1pyqwxe46dIyT0U5VlmzlMyIWnKLA1lyhkfFiNKbaO6v58tUIS051JPPQ+sze2zquyTuRmGwxF0hk3XSrp5qkwbWP6afiT0cmt9vUsenbgbemgNe2NkGHgmRq9KcqcyqOJ6OQCSX6rf2+Tra9o2259sLz6bCkKIuJfZe8u9jY+dquaRE/aPeQMjay2vd87eqFznWuUYZ2Mau9PjPp25ZE57u5I+fz8UGuFUsxzyu0p5f+uWBYl+m5YQ0L5MrjdsUqNRfT3V9p7s+23bGSaqQ2cbtd2KYopIBTyjjSVZgYmH/9WkyP87QGHgJt4koR2wMDDyVeooGGAJsOdGkX7jn4Uxxp2W+st8cPcHGlKwkokvgLs4fiY9NqMdTHpweVwm3SA+JK9mKn7cyaMyNSyQddU7W2tc2eX/85o5DOQH/v4CSjm66Ta82WNzt51khVv+2sJkkDSSJTF93C2H2aHVYnNZuHO28L23+4yS1JnkzW5lQmkpkjqyXA11ReTBb5MnmZc7O/3ANJtYj5MZ3s2qYFJQnEdK4hXpO40h/FwP6CM7ejPyDAxZX+4AVuQ28jEEy04O4938G2C3w6UDL2XFxJzcQat4jf30DTg8p59Epv36wF5Ncn4koBdvJLBhACPdGY6k7kSnehTRWD0t00+fX9B4GBxtf+gyy3pCcQ4HztCVR5mj2FQE/wtads5elyBIqBgKLJ2HT6CTx49I84FzldjCQHTBpcXEntShomuXViFb40rw6TqjxJS2QMGNcPqIJwcWVAubM0CtMTjam+FFdKA3VuZaEIcL4Wihy/ri8Q4HztC9R5noUi0BN8LdQWfh1HoKcRIL5fjJ7D3fv+F3suvgq1w0YBPZ17/0+fiyvpfeSVbPjOonq8f1I1yt1S/3fmILaQiyuD2Pl9VfSeaExxcaWvvDnw8+V8Hfg+Hkgl5HwdSN4c+GXpCb4OfNR4CUsVgdZ4Mx45+lc8e2YtWhJNpVqMHrObiyuZoV1Q58Ndi0dizjC+uG2PkbAICXNxpQgg8iTyQ6AnGlNcXMnPB/zs3BHgfM0dK35m3yPA+dr3PuAW5I5AT/A199z5mRyB3kOAuH6keT/+cOCHONyyjy9imwJ6Lq5k5qPTLjBx5YNXDEGFK/1uq73Hap5TKgRy24o55e4JHFCOQGEI9ERjyhBXVHN3q1JaBLgwDPlVvYcA52vvYc1z6j4CnK/dx5Cn0HsI9ARfe896nhNHIHcEYkoU/zj4K2w88xhCcmvuFw6iM7m4kt3ZU6vd+O7ikVg6sgwOuy37BfyMXkeAR670OuQ8w55oTPHIFc6rnkKA87WnkOXp9gQCnK89gSpPs6cQ6Am+9pStPF2OQKEIEM8PXt6DPx74IY60HmC7EPKjKwJcXMnOCtoF8Iuzh+ET02sxjG/NnB2wPjgja+RKKKFB43VAH7hm4GZpNKZsKHOLRd4qVAXn68DlTV+VjPO1r5Dn+RaCAOdrIajxa/oKgZ7ga1+VhefLEUiHQCjRir+9/ktsfvNJhJUQByoNAlxcyY0aV1S58OPlDVg8ooxvzZwbZL16VkZxJSJriCkaDIGVT7XoVc8M4Mx06JBsAnxOe1HFFc7XAUyaPiwa52sfgs+zzhsBzte8IeMX9CECPcHXPiwOz5oj0AUBEhBPtB7Cb/bdhUPN+0Cc50dqBLi4khszKHrlv+bV4WPTalHrdeR2ET+r1xBIK66QBRSxwkPXes0XgyojQQAEQcgo2R0+fBg1NTUoKyvLCRvO15xg4icVgADnawGg8Uv6DAHO1z6DnmdcAAI9wdcCzOCXcAR6BIFIIoRVh3+HDWceRVBu6ZE8BkqiXFzJ3ZPTh7jx/SUjsXBEGSS+9kruwPXCmRnFlV7In2fBEUiLQL7iCoeSI9CXCHC+9iX6PO98EeB8zRcxfn5fIsD52pfo87wLRYAGqE+2HsFv9t+Fg817oetaoUkNiuu4uJK7m2kGwM9XNOC9k6rgc/Cdg3JHrufP5OJKz2PMcygQAd6YKhA4flmfIMD52iew80wLRIDztUDg+GV9ggDna5/AzjPtJgIJNYZHj9+LJ07ej6bYhW6mNvAv5+JKfj5eUe/HNxbWY9ZQP197JT/oevRsLq70KLw88e4gwBtT3UGPX9vbCHC+9jbiPL/uIMD52h30+LW9jQDna28jzvPrLgIUtRJMtOCnu7+KXRdfhqar3U1ywF/PxZX8XOyy2/Dr6xrwjnGV8Eg8eiU/9HrubC6u9By2POVuIsAbU90EkF/eqwhwvvYq3DyzbiLA+dpNAPnlvYoA52uvws0zKwICJK5sOv0E7j/yO5yLnCpCigM/CS6u5O/jj04dgi/OHY6GMlf+F/MregQBLq70CKw80WIgwBtTxUCRp9FbCHC+9hbSPJ9iIMD5WgwUeRq9hQDna28hzfMpFgJxJYa/vf4LPHfmcYSU1mIlO6DT4eJK/u4d6Zfwo2UNuG50BVyiLf8E+BVFR4CLK0WHlCdYLAR4Y6pYSPJ0egMBztfeQJnnUSwEOF+LhSRPpzcQ4HztDZR5HsVCgKJWzoZiCCYuIyhfxKHmrXjuzCO4GDtXrCwGZDpcXMnfrXYB+MnyBrx/cjUCTj41KH8Ei38FF1eKjylPsUgI8MZUkYDkyfQKApyvvQIzz6RICHC+FglInkyvIMD52isw80yKhEBcUXH3rnNYdagJtW47rh/txKyhQEI7i22NG7D9wia+LXMKrLm4UhgBbxpTjv9ZUI+pQzyw0d72/OhTBLi40qfw88wzIZBIJCCKImw2HubGmdL/EeB87f8+4ha2I8D5ytlQSghwvpaSt7itEVnFneuO4LFjzayzG3DaUem0Y+4wF946xoH6gIym2OvYdGYtjrQegKwlOGgAuLhSGA0qnHb88poG3DSuik8NKgzCol7FxZWiwskT4whwBDgCHAGOAEeAI8AR4AhwBAYjAjQlaFdjGJ969ji2NYbbIKB4Ao9kQ5nTjlF+B5bUu3DNKDu8UhBHWl7FxjNrcCE6uKcNcXGlsDuGuPXdJSPx4SlDUOGSCkuEX1U0BLi4UjQoeUIcAY4AR4AjwBHgCHAEOAIcAY7AYEUgoaj41a5z+OmORpwJpY5IEW0CfJKNRbRcWeXC9Q1OzBkGJNTz2HFhA7Zd2IjWxOVBByEXVwp3+fUNZfjmwnpMq/HCzqcGFQ5kEa7k4koRQORJcAQ4AhwBjgBHgCPAEeAIcAQ4AoMbgWBCxaeeOYZHjl5GVNGyguG02xBw2FDhEjFnqDFtaGRAQXPiIJ4/+ygON+9DQotnTWcgnMDFlcK9WOsR8fMVDXjLmEo4+a5BhQNZhCu5uFIEEHkSHAGOAEeAI8AR4AhwBDgCHAGOwOBFgKYEvXYpgn9+5jhefjMEPQ8okqcN1fsdWDzchWsa7Ag4Qjjeuh3Pnl6N89E380ix9E7l4krhPqNdg361cjTeM7EaPoe98IT4ld1GgIsr3YaQJ8AR4AhwBDgCHAGOAEeAI8AR4AgMZgRIXFl96BK+/tJpHLocKxgKmjbkpWlDDmPa0DWjnLi6DlD0C9h5YQNePb8BLQNw2hAXVwqmDLvwI1Oq8aW5w9FQ5oLApwZ1D8xuXM3FlW6Axy/lCHAEOAIcAY4AR4AjwBHgCHAEOAKhhIJvbTmFv+y/hEsxpSiAOO0C/A47yp12zBnqxk1jHWgoU9CSOIIXzjyGgy17EFejRcmrrxPh4kr3PDBnqJctbDu/LgDJxrdk7h6ahV/NxZXCseNXcgQ4AhwBjgBHgCPAEeAIcAQ4AhwBnA8n8OEnj2DjG61Q85kTlAN21FV2i8ZuQyN8EhaPcGFlg4hyZxgngjvwzKkHcT56NoeU+u8pXFzpnm+8ooDfXT8WN4+rBK3lw4++QYCLK32DO8+VI8AR4AhwBDgCHAGOAEeAI8ARGAAI0JSgE61x3LnuKF46G+zREiVPG5pU6cTKUS4sHC5AxQXsvrgJW889g5ZEU4/a0BOJc3Gle6iSAHfX4nq2JXOl29G9xPjVBSPAxZWCoeMXcgQ4AhwBjgBHgCPAEeAIcAQ4AoMdARJXHjl8CV996TQONhW+3kq+ODrsAlubhV6zh7px81gHxpYruBw/gRfffBQHm3ciViLThri4kq/3u57/6Rm1+PysYagPuLqfGE+hIAS4uFIQbPwijgBHgCPAEeAIcAQ4AhwBjgBHgCMAJFQNP3z1LO7e3YhzYblPIPGY04bqaNrQcDeubRBR5orgVHAnnjm9Co2RM31iV66ZcnElV6TSn7d4uB/fWzISM4f6YOOL2nYf0AJS4OJKAaDxSzgCHAGOAEeAI8AR4AhwBDgCHAGOACEQTKj4/IbjWH24CWFZ61NQ7IIAn8PYbej/2TvvsCiPrg/flG2w9CJVERVsIIoFAbHXqIkaTWKK0RQTTfKmfen1jYmpb3oxPaYZY+yx994V7A0VBEF6L9u+a1F0wd11gZXm7HXlj7jPM3POfX4zPM/ZmTmhbrKKakN9AmzRkklC5ia2p68ityyrQW001rlIrtQ9JK2cpHw1uDX9W7qi3z4mPvVPQCRX6p+56FEQEAQEAUFAEBAEBAFBQBAQBJoBAf2WoPMFZUxZkcimlHx0Vj7Mti6I9NuG9NWG9P91byHnlmAZIe4a8svPsj1tGUdy9lCiLq5LF1a7VyRX6o5Sn1D5bURbRrZxQyoOta070Fq0IJIrtYAmbhEEBAFBQBAQBAQBQUAQEAQEAUFAn1w5nVvKAytOs/1CYaMFUlltyNdRv21IXrFtyF1RwvnCeFYnzeVCSXKD2i6SK9bB/26fQCZ10h9qK8FGbA2yDtQatCKSKzWAJS4VBAQBQUAQEAQEAUFAEBAEBAFBoJKAPrmyOTmPpzcmkZDROFaBmIuOftuQo+RSWed2bjIGtZTTJ1C/hSSLg9lb2HZhBTllmfUeYJFcsQ7yF3r5Ma2LDz5KUTHIOkRr1opIrtSMl7haEBAEBAFBQBAQBAQBQUAQEAQEgQoC+uTK9wnpvL87lXP55U2KSsW2IYkdTjI7IlvIGdFaRnsPDQXl59iZtoJDObsoVhfVi08iuWIdzLe1deO/MQGEujuIlSvWQVqjVkRypUa4xMWCgCAgCAgCgoAgIAgIAoKAICAIXCKgT668tyuFLw+kk95AlYKsEYvKbUMtHOyJ9VcwtLU97vJSUosPsjZpLinF59Bx4w6UEckVa0QRYv2U/K9/EF28HUVyxTpIa9SKSK7UCJe4WBAQBAQBQUAQEAQEAUFAEBAEBIFLBLJLVLy6JYm5x7PJK9c0eSx2NuAoscNZZkdbVxkDW8qJC7TBziabw9nb2HJhGdllGVb3UyRXrIO0o4ecj/oGERfojEQcamsdqDVoRSRXagBLXCoICAKCgCAgCAgCgoAgIAgIAoJAJYH8MjXT1iSy+HQupeqGLcNs7ajotw0p9YkWqR1dveUMay2jk5eGYlUyO9JWcDB7J8Vq6xziK5Ir1omet8KeLwe2ZliwGzJ7W+s0KlqxmIBIrliMSlwoCAgCgoAgIAgIAoKAICAICAKCwFUCuaUq7v73JGuT8tHeuF0zDY5cv21In2TRbxvq5StneLAEb8cy0ooOsi75H5KLzqCl9it3RHLFOiFW2Nvw87C23NLGHX1yTHzql4BIrtQvb9GbICAICAKCgCAgCAgCgoAgIAg0AwL681ZSC8u4d9lptqQUNAOPru+CrQ04SOxwkV7aNjSgpYy+gbZI7HI5mr2NTRf+Jav04vUbqnaFSK7UGJnRG/TplO+HBjOunTsOUnvrNCpasZiASK5YjEpcKAgIAoKAICAICAKCgCAgCAgCgsAlAvrkSkaJiolLT7HpfP5Nh0Via4OT1K7ivwhvOUODZHTx1lKsPs+u9JXEZ22nSGVZ0kkkV6wnn28Ht+b2UI+Ks3NsbMTqFeuRvX5LIrlyfUbiigYicPbsWTw9PVEqlQ1kgehWELCcgNCr5azElQ1PQOi14WMgLBAEBIGmT0CfXDmRXcKDqxLZecE6Z480VSryy9uG9Gd+9PSVM7KNlBaOZaQXH2Ld+fkkFZ5Go1ObdE8kV6wX+S8GBnFXe0+cZGLlivWoWtaSSK5Yxklc1QAETp48ibe3Ny4uLg3Qu+hSEKgZAaHXmvESVzcsAaHXhuUvehcEBIHmQUCfXIm/WMS0NWfYk17UPJyqoxcV24bs7XCR2RHsImVgK3nFtiF723yO525jU+oSo9uGRHKljuANbn81yp+Hu3jj7SAVK1esh9WilkwkV5JY+uKHzNlzlPTLzcg9OzLgzvu5c0BnfJ0kFjV+/Yty2PvdfLK69qVbl7Z4WqvZ63ds/oqCvfz05kEC7xhAVI+WNLl1E0lLefHDJLrfO5Kh7TP4u4n6YvnD/7V6rQhwu9t56clxxIZ40likVVdpmr2/NnGvjdZrc4/e8Nred0OhWa9xy/WqJmnFl3z8+0ay/W7joUdG0aO1GzJ1EktnHcRrQDfCOvjiYD3Tmm5L1tCMNdpougRNWm65Xpuh88IlQUAQEASsRKAyufLomjPsFcmVa6gabhsK95IxrGLbkI5SbQp70tewP3Mrhaq8ivtEcsVKogRmxAQyJcwbT4eb4g3IeuCs0JKJ5Mpp/pj8HAmd7mD40O4EOoIm5zDzv12HZPC9TBgWQYDSGqWdzvD31F8pHT2WIYM700JqBY+s0YS2hJz0UiSuShwUEqzhqTXMsriN038w+bnTxP1nIuNi/dA0UV8sf/i/Vq8VrGQueHu64Ciz56bYbVibuNdG63lb+N+03QRPHc2AuDY4WyrM2t5nafsNfJ3Fei3Yy7efHcKtewiKE79ysf39DO7dE+WhL/ktJYx+MT3p5CNvevPOjeBfG31Wt8MabdwI3xq4TYv12sB2iu4FAUFAEGjMBPTJlU3JeTyzMYmEjOLGbGqD21a5bchTblexbWh4sBR/p3IyS46w/vxCevn0JSkvmq8PlHIuv6zB7W3KBrzSy5+p+pUrjmLlSn3H0Wxy5XTcf5g4Lo42zqBTl3Bh7Re8sjeQe4Z5kvjHeYIqV3bofzFfpGbI0Fhifc/x25ubSbXby8H0doyfdj8x7mdY/P2vrIxPokjelhEPPcYd/QI4/9erfPD9JhK1kUx6+zlG+F9g9U/Vr2tPCwfDx7qYogAAIABJREFU9EYBJ5b+xA9/ryMhR0HI4Mk8MiGW0BYO2OYcZuEv3zN3wwlK/Iby0GN30K99CxxsTd2j4ZSxthyO8ovhag9T7RbpV7jsRh2QSsKRw5zNbMHgB/W+XbbZpD0GYb78q6oiLJuju3dxsKAVt00ejfvBxcxffxyiJ/Pk3QPp7Ks04x+oM3by12c/sfiQih6d3VizRckdb97LuK65/GPgiy5xI39+ez3G9S1D4/1Z/vB/KbliqNcrLVbwrarHoW0KWPOrMZ2AOnUrv3z1C8sOa+h9S2/Kd9nQ86HBRFVfAWSoef3KmFpoxOHoL7w5aynxZ64egNbu9pd4clwsvvnbLIqTpXG/svqqOo97w0ldlkuHOwdc8fG6WnQ4wCfTduPUu4jDRw9yrrQt4x54mFsiW+EmgwJTGlNtu5KU6eG4iY9N+B5id8LEOG4cujRlhcV6Pfs3jyxVctfQ3nRM/pqfcvtwS5Qbx37ZhWJgP6Ijg3CtXjqvIm4m5hrN/qor7SzSpgfnF7/CMu1QRsTFEuIpIWPnZ3yV1IExsTGEy89YEIMmMhdX59O4ZVRv1lms13qzSHQkCAgCgkDTI6BPruxOK+TxtWfZf1FsC7IkgvptQ/qyzi4ye1q7SIkLkDGwlR2tnR1Zkqji4z0ZIrliCUgz1zzfw5dpET74KEVypY4oa3y7xckVfcvapJW88spRut3pyeHfM+hS+cu1/hfzX1WMHTeMoS1P8sW0T0ntOoHRw/rQxS+Nxf9dQl63GKJ6tUa75wc+P9KOe+8dQVSLRP6Y/hfFA0cxcoQr299dSkFk9etG0b+9+9VtHUnLeG5OJl17dCaytY74XxdC9AT6xnhw9PPP2O4cSUxUKKodv/Nbejj33z2CGMl2XjR2T2AyHy400lbnPH57uvKXeQX7P3ib5ba9GNQvHNs9f15t1/Mwn077jOMdR3PXyG5ot3zNtxcimTrpVuLalbDlAxP2tHHDrjJUFb/mf8LJ9mOZOCqMgnXvM3uTHZF3TmFw4AXmfp1AyH33Mrq/Mwc/MdVeCZvff4tlul4MGdQDpwM/8c4vcNuMRxnX5QLfV64y6FHKkhfnk3NNLKoxrrGMbswNlj/8m0muVPA10GNwGfu+/JqdxnTSqoBl735GvGc0fWM6It3/PR/9CLf891HGGHLUr9Yw1HyYhu2mYm1GIzEBkJWVT0m5BvRbQr5cjDbuTm7vq2DjjIUWxCmVDZbE3XB1SXUeHkf57tkDtNWP5QofLdBit0x+/s8n7HLvx10T++GfuoSvdrVg/KRRDGh9kXmmNOZ7hM8va7FfD3dKjPk+1I/TX880Pt4Mx82NkVydWrVYr9kbmPlFBt1v7Y1n/DvscJ9IV8l+4ksi6dO7O+1bSK9dtVIRNxNzjbd+HjJYSXSNNo3PX12y5/DMahfuHDuU/u2l7P3yKdb73MOYge248N3nxudSwxg0lbm4Op86Rbn53GyxXpuPy8ITQUAQEASsTkCfXNlyPp+nNpwTK1dqQVe/bUgpscNJZkeEl4Lj2aUk5pWh0upq0Zq4pZLAG9EBPBTujZdDY9kWcvPEpkbJFXK28MFju2l7pzvxc7KJMJlcmYdi3P2MGRGBj7SU3PRCUDqhlGvJ2fUVTyxWMvGe2xgaVsi8yb+iGjuOYUPaIcs2dV0Lrkjj3FKe/iWVnv2HcEtPP2wL89DInXDI3cJ/3zlM6J0juSW6NQ7nVzHzlUOEPDiW4S2P8N9fjdyTsYbnZhv59/I9fPbY5ZeVDml8+fQGvO8dw60DQnFOWc3MV/YQfP8ERna9yE+Pz0M65j7G3RKBx+mfeWiuLeMnDGeI+0FmvG3Cnj7BuFYuxql4aZqH9Lb7GDeyC2x/mye3+jJl3BgGtsvk94f+QDduPMPD0vnyAxPttb/A188a2HhuOa89d5iI/9zOCMOkQKw/WpOxMGDcSPRv+cP/peTKr4fTKHZyQFrBNppH3nmAoSFJfDvNQI/Za3jNVFxaHeb1VxIImzKecf3a4njm38scx1flWD254mEm1uGp/PiYCY10vsxcn1j55DsOeffllqExdPC0ofCiBWMhYyszDbVpKu7XJFcMeJQZbPGp0IoFWozK4/cn/0Q77D7uGNMDX+0uvv3Pchwn3MGIAcFITI3jisRrte1E1X1nLx88u9H4eOsXgtuVrGQjEamBGRbrVVtA/IIv+XbedrKcY5j8YFfObsygVVdnTq9ewoZjOmIeeoK7+ne8umqvcp4wNtcEVuNqmFzxOcVHJuavWyKy+OW5jfjeNZah3fP48/m1eE0cw6A2yXw804K5q6nMxdX5ND7pNIhFFuu1QawTnQoCgoAg0DQI6JMrW1PyeWr9OeLFtqA6BU1uZ1uRVNHoRGKlTiCB53r4Mb1rC3zEtqC6oqzx/TVLrpxfwQtPJxBxbwuOmU2ubKfVQ7cxqG87XGzUpG79gx9/X8LOc+W4u2o5Jh3EK0/fWTW5MrQDmt2mrjN48VflcnjzYlYsXcO2czLaD7+Hybf1Ijh/IQ+/+BuHUgpx1J+ToikhKz2Au957hUkDAsjYYeQel1KOGmtLsqdi20PFmRIBe3n2uRNEP3EXY/UvqZrjzH7gT3S3386wXrn8/qSBr4kGK3gc1zPNlD1DO+Ndeb5QxUvT1TZ0Wz9i+u5gpo4eSFybDP6oTD61O8zLr5vwr90RXnnZwMbKJNjU0QyssuKiFYUmY9H0kyuGZwSBIx6+7jiV7+QTA74uZ+bwoKm4tDnIC7+WMPqO4Qzv4ovMJMdqK1fMxToql9/+Y0IjYXrmOez98X3+LevC0OHD6dbSBYmtuTFjEKfEuTxsqE1z9lZODdX05pJfPbligRYrkivbaPngGAb3a4cLJ/l9ym+ox97OMHPj+JrkihHfz1bzyXC8DWlE5zIZmWotf1nVoSrKJjO7ELW9M2UJs1hZFkvbiws4Lo8lwqeMNXsdGXJrDL0qV+1Vj5vhXFOdq2FyxXEjj5mavwYHcPyzZ9jX6j4G+57k8x3u3DW6P30kK03PpYZzV1OZi40l9Wr8p7L53WC5Xpuf78IjQUAQEASsRUCfXNFvB5ouDrS1FlLRjhUIzIgNZEpncaCtFVDWuIkaJVcKdn7BYwsVTBjpxsGvThP0wG0M7dcOecIspv5tx/g7R13eFmTw63TqBt7+7zaU/WOJi2yF67lFvLjKkbvvGVk1uRKWxffvmrrO8MVfh7q0gPzcfAryEln/2wK0MZMY7n+C12ZfpMeAXsSFelxe6SLDxdsTF0cplBm5J64LXrZG/r1LIX8+e9mHNom8+/QBOk4fy6i4Nrjk7OCj6Stwv3cCo3pmM/sJE8vxHTYy/RtT9siwrzxhtdohn7ot/2NaRXJlQNXkStujvPKjifZyN/HaMwY2Zm3hvcd30+6R0QwyTK60TeZzk7Fo+skVo2euVD9E9fRcHjIVl8xVPPd6Ij2n3sot0UE4XcNxO37GNG8u1urdfDbd1JYNB84u/Jp/strQt19/IoPckOnP2jA7ZgzilLKalwy1aSru16xcMbDHkE+1rU8mtViRXFmG08S7uXVIJ7zVB5g19W9k4+9kRFgW35kax1Vecr1JM+Z7dZ8Mx9vgjnja13iOq7cbavWyWpLAT7OOENSvC9r188jsNoq4SBkrn96K330D6R3bGie9B9fouPpWTBPadE/gDVPz1+D26Da+y8tH2tC78F+yOz3AyD59CM2eZ3qMOBrMXTSRuVgkV4yOgVrptd5Gk+hIEBAEBIGmQUCfXNmeUsCT689yQKxcaRpBuwmsnNknkPs7e+Eul4hSzPUcb4uTKyWpO5k940fOdp3I/cNkrHnpJ7IHTOaece3I+v1F3tzXjoefuO/a5EriPzwy8xiR993J+G4KDv38Mu/s6cCDT01iRHgh8yd/RcnwuxnR8QxvfmrquhbIL4Mp2PsTnx30ZdCAGLp7pjP/7a/J73M3w6Md2TzjB1IjxzB2RE+cT8xm5l9q+twzkp6qFXxv5J5Yp3jmnTTSVkQxc565/AIaDatfmMHuNuO5f3wM0q2f8vp6D+6ccjuD9Q/tpl6c2+ey4GXj9gwMNyizamlyZYCUDW+aaK+jlvVvvsH2lmO4Z8wlG1/5tJChb0ytelZIwAGeMxmLq4zrWYMmu7P84f96Z64YJBNUx/nLVFw6FPLvSzPZ12Y8k26PrsoxMoffHvmOLGOaNxfrVqf5xuh5GAPpkPIHP8W3oN+I4fTp4IW8MuNmdswYxEmdwr+WxP2GJFc+4mT4FJ6YPASfxB959i81o+4dyzCXHTz5rolx3OokX1WwGEHb4kX8acx39Wn+MTXe9Ct9GnHZJ8v1Wil5NUmLP2UZvekf2w3d0udZ73Y7Q9qrmPNbFr3HxhHTpQWy6yVXgpP53pQ2OxSyxAxP+wsreOPDJRzda8ttMx5jREwobhozY8Rg7moyc7FIrojkSmP5oybsEAQEgWZHQJ9cOZZdwkOrEtl1obDZ+SccapoE3ugdwIMVZ66I5Ep9R9BscuXqGRZ2OPgE0z1uNGOHRxPiI+X82q/5cPY6TtuGMKa7jKVJbXj4/pHXJldUSayb9TU/rT5AjlsYw4e25Oz8MqL+M5ZBsR6c/H4mny8upNe0W/E8upYlG4xd1xqXy2S0JYls/PN35izfzdliF0IH3c6DE/rT0U9B2ckNzPnzb1bsPUeRYzC9b5vM3UMiaCk/z2Yj97R3y2TrHCNtOSYYrDZoid2Jjfz++xxW7kuh1LU7oybdw9jotniptvOxyYMk3VGdMG5PkJvBgZWWJleGtkd51lR7dpSe2sBvv/7JyvgsfPv3wmGlLf1eGEes4WqE3hL2mIzFVcb1LUJT/Vn+slqD5AoqikzGxYaSExv5+ZffWHNITauuPuRsVjLq9XsZEutP1moTmg8zE2vbXVe3mFU5qyUal/Vv89GCo2RplciltpfKRUc/wjv3daBg+a8mxoxhnDQUWxL3G5JcWYOmYwknTp8mrdiPAfc+yIS+HfGTpbLelMbCUvihYrz0w+HAp3xpzPcHBtKxdI/x8eZg16hLaluu1yuZYr79MZH2/WLoEeaHffJqvvvsD1YfU9P5julMGRVJkJvkks/mVq50ciHFrDZNzF96nppzLHv9Bb7K7ssz/7mDvqFu2JodI1fnriYzF4vkikiuNJY/asIOQUAQaHYE9MmVpPxS7l+eyNbUgmbnn3CoaRKYNSSYCSEeOEob8WGFTRPtda02kVxRkZ+WQW5xKeqKJmywk8pROrviopRjb2uDpjSXTH21D60EF6WEYrUUF2cHHCUqctNLkbgqcdCffYKG0rxssvKKUNnKcXFRoCnQInNT4qiwQ5WfTVauCrm7CzJ1Ebn5xq7Tt1P50VCan0N2biFlWnsULu64OyuQ6rdTaErJz8kmt7AMrb0CZzd3nBVS7G1N3aM13pZNKTmGPlxptxydRImbhytKmT22upKq16nyScvTn93rgKPMHhuT9hjERVu1DUpySC+V4Kp0QCHRkH+pQRz0y/G1pvzjqu9FKiROTkhKbFC4K1HI1ORd8cWWcpOxMGR8Xd3UywWWv6xe0qtK4YazkwKJYeXuanwrvjIXF00pedlZ5BVrkWgP8/OLh+kw7TYGxLXB0ZTmzcUaUxqRY1ucRXZ+CfpiQVc+jh74ujtgU5xrYsxUi1OlL2bjbnBPdR6G/19FKxJMalGhpeBiCUjVFJeUoEKOq7s7TgoJdjZmxvuV9hXYlOaQY9R3JxS25ZfHcbXx1ohXrejjZ7ler2SKycnVoHBUIJPpEx2l5GZmkV8KDm4euFbMtQbXGs5J1eYarUXaNMZTTXHmRXJ0jri7OqGoHDyWzF36ub0pzMXX/E2ql+mr0XdSY702eo+EgYKAICAI1D8BfXLlfEEZ9y0/zdYUkVyp/wiIHo0RmDW4NeNDPXCU2IltQfUsERPJlXq2QnQnCBgh0OAP/9VXC4goCQJmCDS4XkV0BIEaEBB6rQEscakgIAgIAmYI5JWqmfjvSdYm5SEqCAupNDQB/SKIH4YEMybEHbm9WLlS3/EQyZX6Ji76s5hAgz/8G1v1YrH14sKbjUCD6/VmAy78rRMBodc64RM3CwKCgCBwhUBmcTnTViey/GweZRpRRlhIo2EJeMrt0W8LGtraFamd4XL+hrXrZuldJFdulkg3QT/Fw38TDNpNbLLQ600c/CboutBrEwyaMFkQEAQaJYHsEhUvbjrHvJM5FFTZ690ozRVGNXMCwc5SPujbisGt3ZBf2V/ezJ1uRO6J5EojCoYwpSoB8fAvFNGUCAi9NqVoCVuFXoUGBAFBQBCwDoHCcg0f7Erh+0MXySi+dFql+AgCDUUgylfJe31b0tPHCTvbRn5gYUNBuoH9iuTKDYQrmq4bAfHwXzd+4u76JSD0Wr+8RW91IyD0Wjd+4m5BQBAQBCoJaLRaPtt7gU/3p5FaqBJgBIEGJTCitQszYlvSydNBHGbbAJEQyZUGgC66tIyAePi3jJO4qnEQEHptHHEQVlhGQOjVMk7iKkFAEBAErkdAXzFo9dlcnt+UxOGskutdLr4XBG4ogekRLXgq0pdAZ5lIrtxQ0sYbF8mVBoAuurSMgHj4t4yTuKpxEBB6bRxxEFZYRkDo1TJO4ipBQBAQBK5HQJ9c2Z9eyPS1Z9mbXnS9y8X3gsANJfBhv5bc19ELV7nkhvYjGhfJFaGBJkZAPPw3sYDd5OYKvd7kAmhi7gu9NrGACXMFAUGg0RLQJ1eSC8qYtPw0W1MKGq2dwrCbg8DXg1ozIdQDpdROrFxpgJCLlSsNAF10aRkB8fBvGSdxVeMgIPTaOOIgrLCMgNCrZZzEVYKAICAIWEIgt1TNY2sTWXI6lxK11pJbxDWCgNUJeCvs+WpQa4a2dkMmKgVZna8lDYrkiiWUxDUNQkA8/DcIdtFpLQkIvdYSnLitQQgIvTYIdtGpICAINFMCBWVqZuxIZvbhLLJKRcWgZhrmRu9WTx9HZsa1pLefM/aiUlCDxOu6yZW81G3MObyYpblnOauzJUDRjbHBI7ktuA1eCsv3ctWlHVXqKmYkxOPXZixjg9rgVb3b/OPMOfAncy4eI0PnTc+Ae3i8cwTBTtKqUNXn+GfL12yyGcRDEbF0dpE3CHTRqWUErPvwX0pm8j4WHl/N8tzjnNKWIbPxp6fXcO7pGEOEpzNyW0vsymTbtk94N+UoJ3RGrpeN4qPo0Qz2cueK+soz2X94Gb+d3cAmVR42Ff2OYnJ4b8LclEirVEnL5dD+OXx9dhvbVDYEO43gicgh9PJyQ17lOjXH97/PKyk+3N1zNMO8PRFqtiR+N+4aa+u15MQBCtatpfzoCXSlZSDzw67LUBwGR+Pk74SdXS18KUsi+4dZlHqNwH1gT+TuxubwQgq2raBw/RY0qRnodHJs/HojGz0a1w7eSKrckkf+8r8p3LQNTYENNsHDUE4YjFOAK1XNU1Ow/CMKDvigGD8Sp7Ye2NfCfHGL9QhYV6/Ws0u0JAgIAoJAUySgrxj02+EMZu5KJTGvrCm6IGxuBgTGtHXl9ehAOniISkENFU4zyRU1ifGzeP7EajbkZ1CgKacckNgqcJG6M7DVk7weEU17l2oJjGs8qWM7+fHM2vYFH6aomRD1HI+164CvYZfqFJZv/YiPU1twW7ch9NDE8+OxTUi8H+aJLj1o63T1ET/z2Cym7E+ke5f7mdquPS0kovZ3QwnPkn6t9/Cfy/7dn/P66Z3sKMqlQFNGGTpskaCwd8LNsT//jb6Pcf7+OF0vwVJ6hFlrZjIz9SjnjDmhuJs/Bt3NWF9vZPrvy1NYvuMT3j27lwNlRRTqNNhU9OtMkOsdzIy9jUHe7pcTI2qSD37FE4eOExw8nnG+9iQc/I0lqj48EzOSOC+Xqy+kuXt5b/OnHFbey1Pd+hHhIkGo2RJV3bhrrKfXPPLmf0XB2l2oLuZdSqzodGAjAYUSW+++OD50N66d/ZHUKMGSR95fH5P37ya0MS/SYmw/FNUz1WUp5Pz8FQU79qHJLUKn1oBeWfYO2Li1Q3bnNDxiOiBz1A8UNYXrZ5G78AT0GYdLJzuK5/9JGbG43DMcp1YuVA4nbfY+Mj75gtJWd+N1axwKT6HXG6dEy1q2nl4t609cJQgIAoJAcyagP3flcGYxU1efYXdaYXN2VfjWiAnM7BPI5M7euNdgAUQjdqdJmmYyuaJKW8lrO77n+xwXxoZO4N42bfGS6ci/sIFv4uezotiHqb2eY2q7UFqYya/UpR1V9l5m7/qWj1MSOK5py7MxL/FEteRKceLv3LdnDnKfZ3gpog+himQWr3uTd9I7Mm3QfUzwa4GjPjTFx/l54/ss0Y7kqV5D6e3pUO2X1SYZv2ZttLUe/lUpS3h85w8szfVnfMfRFauuvKUSNPnnWHXgWz7PSMbe6zG+jx5OH0/llRdCo3DTlzNl67fstxvJSxGxhFdf/WTrjK+DM072dtigJvHAJzx2+F8OaPvwWNdbGebribToUr9fZVwgOOg5PurelzB9O8WHmLXhQ74qjOXt2HEMa+FIcvy7TDp6gh6dnufp9mH4VyxPKeXQjreYftaZ+3rfzR2BASivlxRq1kppHM5ZS6/q0/+SMesXSlJ8kd06CqdurZEpJGjzz5G34EdKDpzHJvxRPCYNQRmotCypVpZF7uJvyF+xAXVGETYj3sRnXPXkSin5Cz4gb/F6VEQgHzcW504B2NsWULRxLoVrdqOVjcT56Ttw6eCFffFhMj76mMKyGDzuvw1layXFaz8gZ8EJbEc/i2ffzsgcLuk1f/5Mcnc44TDxLlzD/RHbgBtes9bSa8N7IiwQBAQBQaBxEEgpKOO+ZSfZklKIscXNjcNKYUVzJaDfBvTj0Dbc1s4duXjQarAwm0iuqDm2+0UePppAQOsXeD4smk4uUuxtQKMq4kT8h0w5ugmfgNeZGRlLe2dTP5/Wsh11LscP/8P/Tq1kWW4xDrocLuiCmR59bXLl1O5nmXQ0lZiuL/FkaGf8pGoObn+SB0+UcEvv53g0OBQve0g++AkPH0ojrtsUHmzTDi+9M+LTqAlY5+FfzbFdL/LgsRN0CH2Wpzr2JESp17INOk05hfm7+WLjZ3ydGcQzg6YxqWUrXM0kKjKPfs2dBxbRouWrvNElmnZKMzoqPcYP697j7QsO3NP7ER5u0wE/qT022qv9fp8dwnNDH2aifyBOqYsZt/0HUhRT+SJqIN3dZajPzOGW3X+gc3+Cj3rokzASyNzCa1tnc9FtIk90jaGDk1gF0BiEbC295i96ldwFJ7EZ8RQeg7sjd5ViW6FXFdqMPWR++iXFJ1uheGEq7pEtq20rq05CTem5XeT9OYfS+GNodRJ0pUXYDHv5muSKNm0bGZ9/RfFpD+RTpuAa3RG5o15bGrRF6eT88l8KNhchefBFPPt0RHZxKWmf/ExJ8IP4jB+AwluK5thc0r/+C1XYdLzH9EHhIeFSu79R1vFOvEb0Ru4m9Np89NoYPBE2CAKCgCDQOAjklal5eXMSfx3LIq9cv/JTfASB+iPQzlXGh/1aMaCVKzI78atr/ZGv2pOJ5IqOspKLpJWrkMs8cZfKkRjE6PyB95h4aCWtg9/mtfAo2ph8waxdO4kH3uTpoxvYr+7Fg+FD8E2ZzccXNIyOuja5cmzn40w+lku/7le/q/y3/vp/C+mAT1k8n2z8lN1243iy50Ai3eXmVyc0VDREv1UIWOdltVKDahzknrhJZRVJwisfXRar17/IM2fKGd37BR5r1x4fM0cJndj1DPcfy2Zwj+eZ3rY93uaOHUpZwu3bv2efzTi+63Mb/b2dr+pOV86+bU8x9WQSvSPe4v/aRxCY+Q/Dd/xMnuN0vogaQDc3KZy/9G/5yul80WsAXd3K2bXtDV5LDmRy9B2M9vdBIebPRjFyrKVXbUEGmkI1Ns4e2DnIsKmi12yyvn6Vgg1lSB79PzxjQpGZ25mZspqLP/xJ0cFy7IbegYPbEUpWrkfd7ZlrkivFaz8ke84K1GFP4jV+EA4+coO+dWjyMtAWG9h1bgFpn/1KScijV9s6s4ALn/9KWcijtKhYGVNG7h9vk3/IH8eJ43Hp2EKsWmkUagXr6LWROCPMEAQEAUGgERDQn7vy86GLvLfrAmfzxbkrjSAkN5UJE0LdeSUqgFB3hSjB3ICRv+6BtlVsUxeSfHolnx/8gwUlXXmh72QmBFhwTkV1B6/Tzun4b1hVGkhYq0g6u0vYt/Ulnk4sZngNkyuDe77E9LbtyE14k0dPypnQ614mtgrEWZye3ICSs7zr+nn4T2Xxqld54ZwTDwx5giktg3EzuRglk/VrX+LJZH8mdgxDXrCHtTmJnNE608lpAA+HDyHKxx2Hywu58o58y9gDf2Pr+X/8r2d/wlyrZmIyEj5hwsGlSFq8cGlVSsHia5MrSf8wfOfPFDtP59NeA+hUtJLHdizHIfB+HuscSbCDfvuR+DQGAvWj1wtkvf8mBduUyF6ejkf31uZXriRv4uLmfGzbh+LULhDNkZ/J/mURqvCnqyVXCsn96RXyVmVh98DzePXphEx2HWWdvTa5oj21gPQvf6Us9FJyRZK/moxvVqKOvhfPwV1RKGt0SExjCGuztaF+9Nps8QnHBAFBQBC4hoD+3JXtKfk8uf4cBzKKBSFBoF4JvBntz4NhLfB0kIjkSr2Sr9qZhcmVFJZv+oJPLxzjZHkBztLh/CdyHKNaBeIuqcnLnWXtqMryKEWGQiKr2O+/cf1z/CexyGhyJffIN4w7sJw2bV7mpbCeBDlUvgC35PGBU7hLeYEvtoiDPxtQY7Xuuj4e/lUpi3h0+48sV4/km/63M7yFm+kqJpWH2V5IplgqQaspplCtP+jZFrmtEndFBE92n8YkfSUtCZzc9SyTjm2iXduPeS08+poVXpqzc7ll12wKnB+7tCpFksDMdR8sUXKhAAAgAElEQVTxl/o2Pu1zC329lGQe+h/jE3bRMfT/eL5jK5J3v8WrF0N4PHoCt/h6XWdLSK3RixtrQaBe9Hp6KRlf/kwpI3CfNgbntm7mV+GpS9CUAnIZtva2lO6eRdZPC40kV5LJfOctCnc6I391Oo6emZQuX0LZ0UR0ahk2gX2Qj7wFl/ZeV6sFFe7j4jufUOQwCu9JI3AIdKR0+2dk/bIb3cin8RoQSOmfM8k7G4LzPeNwDvHETmQCa6GsG3NLfej1xlguWhUEBAFBoPESyCxRMXXVaVacyUOlFSevNN5INS/LXKW2fNw/iNtCPHCsWbWD5gWiEXhjWXKl+ABfbZzNwrQkktTppNk4EOl1Dy/3Hkn0NSVizXhVq3byzSZXtMVH+H7Du/xWGM3TsRPoq9vBezt+5JTjA7zYKxrp8fd5rPLgT5ciliZYULK5EQRGmFAPy9b1lai2fs77KcUM7fp/PNexC0Hm9thcPsz2r1w37mg7hrvbtMfPUYptWRq7E37n7fOHuCgbxccDJjLOpwXJFVvWttMh5HNeCe9NcMXJygafy1t+rmwDclWRsGMmU08Vcku36UwNlLJj5wzeyejIU3F3M6hsI8/t24J720lM6xBE4dG5FpRsFkqqLwI3+mVVm59A9jdfU7inGLv7nsKrfzjyiqo9ln9KTCZXzpL5+tsUnvTGvpcEXdJR1EkX0ZXqa8TZgMQRW9e2SA2rBemKyJv3AXlrC5Hc+Qhu3aQU/fguBUntcXrwThR2m8n9dhva/vfg2b8V5ZvmW1Cy2XJfxJV1I3Cj9Vo368TdgoAgIAg0TQIlKg3v7Uzh+4MXuViibppOCKubHIE+/k683SeQ7j5O6A+2FZ+GI2BZckVbSk5JAUVqNWpNDvvjf+DtpKNIPKfycdQgeno4WnaGSa3aMZ9cQaeiIHMfc/f8xfy8JLJ0XnRtMZzJnePowiHe3n754M+wIM4mfMYnFpRsbrhwiJ4NCdzQh//ceH7a+Q0fnT+Gh8+jvNNzBL08lVXPY6keDnUhF0ryKNDa4yZzwVUqQ6KfwHRqikvO8u+WGbx2Ppn+4e/zfKdIShJqmFxxk6AqTWLr3r/49vwBDmp1tJH1ZULECIYG2rFny0w+z+7GtOhRhGb8ybOHLSjZLCRVbwRupF612Qlk//gdhTtOQO+H8LhjGI7+Smr69/O6yZX9Z9DJJNiEjUM5LAalryNo865WC6I3js88gFt4ABIbHdrCZPKW/U3BjgQo0YF3HxRjhuHS0Y7C796nILMrLnePwCZpLgWLrl+yud6CJToSZ64IDQgCgoAgcAMIaLVaVp/L5YVNyRzOKrkBPYgmBYFrCTzb3ZfpXVvgp9Sf1SeSKw2pEcuSK1Us1FJacoTf173HB2kePNz3Ce5vHYx7jbfSW9rOdZIretv01VdKcslWl6JCglLiirtczf4db145+HNQ2Vqm7rOgZHNDRkP0XYWAxS+raat4KH4+m/MyqhJ0mcx3PfrTx73qkpHii9v4as+PfHchjUC/e3m56xCivV2R1fRNtUpvGrIOf8vt8fPReT7Hpz37ITv+tPmVK5fPU8nTH1ZbeYAtWspL88gsL6RIC3I7F9wVSlRnfuOBffF0aD+JR1vC0u3/s6BksxBUfRKwWK8pa8j4dRGlZ6rpNew+vMb2Q+5XUb/4ykeVsp2c2bMp3puOTb+JuI0aiDLAFdta7LG5bnJl72F00VPxuP0WHFu7YyuxxUanrxaURe7fb1Gw5ig2I9/AW1/1x0U/6WvRFuWjKSgEfWEEmTO2LkpUx/4k66cEGHovHt11FHz1qQUlm+szWqIvi/UqUAkCgoAgIAjUiEBmsYr7l59ibVIeGrEzqEbsxMU1J6Cws+HzgUGMC/UUW4Jqjs/qd9QiuaK3QU3Ctid56EQ+g3q+yOPtOpitsGLaakvasSC5YqQDVdoKXt4+jxKfB3g8vCc2R57nfgtKNludsGiw1gQsfvi/vL1mRfaFqn25P83yuFEM83a6/O9q0o7PY8aRhczPLiU2+CGeDoujq7uyjomVS81rk/5mxM5fyFc+VpEsCUz+igkHF+Ps+yrvRsbRoeJl9Oqn8sBbidcLfNijL51d7Y2zUqewdP0MZhVG81T0aPpqNjLBkpLNtSYvbqwNAYv1evkg2OITaVW76f4ffKbcgkNL5RW9lhxYQO7fiyk9UYrd0Cm4DY/F0UdZq8SKvlHTyZXzZL79FoW7LmL3wKt4DeyK3LFKmSLUh/7k4qy/KO/82KVKQJ4mSmWpU8j+/F0KCqNwu3skSvvNXPz0+iWba8Nc3FN7AhbrtfZdiDsFAUFAELgpCeSXqXh/Zwo/Hc4kQ2wNuik1UJ9OR/speSs2kChfJySiBHN9ojfaVy2TK6Xs2/w0U08VMKjnteWRLffKknZqk1zJZOvmt3gjvR3Tet/BCD8vzuyyoGSzubK6ljslrrQSAYsf/tUFnC/Jp0hTbW+rnRsBDkocKyYaNYkHv+etI0tZXOzLxE5TeCQ0ghAnfZlx6yyfyzv6LWP3/43a45mKyj5huQsrDqw9J5/MTzHDifIwXJGg5sjO55hy7BCdOrzNK52709rBuB2Zx77lwf2n6dplElP1paLTF1hQstlcfV4rBUg0U4WAxXpVFaLOyUenqqZXuRv2zo7YVNS9V1O4/ifyFi2n/KIPkrH34d4vArm7DNs66NV0cqWU3N+fI2/ZGWzveAuvgRHIq50RpD42j4tf/05Zh2nXlHE2BFGy5weyZ5/B5ta78YgNRXZhkQUlm8XkW9/DyWK91rdhoj9BQBAQBJo4AX1J5i3n83lmYxIJompQE49m4zf//3r48miXFvg7iS1BjSFaJpIraazZ8hn/S9UxrPtD3N0yGA/DH9XzD/DRxvf5OM2bp8yWr7VGOzVPrhQn/s0Te9fgFPQgj3fSl6u15VjF4aK59Ot+NRlU+W+XSjZ3oIV4vm8MmrxigzUf/jNP/sGLB+awurgDD3e/m7uDOxAgl9Soekny4c957tQ2FF5P8EJYT0KcDFeipLFy/X95NvECcRGv8XzHCFoSz4drPuDLzNY8328qd7cKxKny/NHyU/yy9i3eOu/Mw4Of5MFWbXA3llspPs7PG99nvnoYz0aNIMbLEbvqB+G6SaFayeYIV5FcqW8xW1OvpQfnkD37b8qyOyC/605ce4UiV+pL69XNK9PJFR0lu74h66elqPzvx2PScJSBSoOztNTkL3qD3AXbYcTbeA/rhdzZiDHFJ8j87H8UyYbgMX4ojv6O2Jy7fslmhb68lvjUKwFr6rVeDRedCQKCgCDQBAhkFJczfc0Zlp/JpUzsDWoCEWuaJrrLbPl0QBCj23qgEFWCGkUQTSRX1Jzd9wH3HF5HqnQAz4ffwYTgVrjJdBRnHmTu/m/56PwB5J5P8Un0LfQ2eaCtNdqpaXIljVXrZ/BZdlce7T2Gwb7uFeVqr1uyOcCPKqvgG0V4bm4jrPbwn7mNt3Z8ze85oUzrNYE7goLxktpbdgizQQhUKYt5fPsPLCrwYmLYQzzWviutHKVoCs6x6sBXzDyzleOyCcyKu4uR+jLJFLFv+1tMPbGHXOXtzOh5OyP9PZEWnWPV/i9468x2ytym81nMSGI8nYzak3zwEx4+lEafbpN5qE0IXvY2ULjnOiWbu9FSUce38JtberXy3lp61aZtJ3PWdxRdaIfjpNtx6doaqcy+zokVvVOmkyugKzpC5scfUHQwC9uo+3EaNRinIL0u8yhc9wf5C/9Fld0Fx2en4tatJRULbKp9ijd8TvY/adjdMQmPXu2QSvR6vV7J5gjkJlZt1SoQ4iaLCFhLrxZ1Ji4SBAQBQeAmI6DWavlqXxqf7EvjfKG+8p74CALWJzCmrRuvRwfQwcNBHGRrfby1atHktiB12RkWbXqb15JPkWHvhItUip2tDq26lLzSHFwdbufN6ImM8vfBseJgxRSWb/qCT9M0DOk6lXuD2qD/MbLm7VT3o2bJlbyTs5lSefBn+874yy69AVQp2dx3An01O3hve2XJ5gF0c5PpC46KTyMiYJ2H/1IObX+NaSc2s6NcgaeDM0p7O6NVVsaGvMKjoV0JVEBi/AxeTNyPjeeTvBYeRUcXvZiLOJrwNU8eWcU+jR1OUgVSWxt02nIKSrJREcnjUY/ycNtQfKR63ekoz0vgpy3v80FaKkUyF5wkdthUXm8/lDf7TGJiy5a4GjuctDCeTzZ+ym67cTzZcyCR7vJLCRhd0dWSzZGXSzbvuFqyebS/N3Ih5npXsrX0mj/vv+Qu3oI6X4GtmzN2UuOnhduPexH3mC7IHKFw/UwKVsWj6fI4nkN6Inc3vhLEXHJFX3mt9MQasr/9mbKkAmyUSuwqdKxBW5iLtsQH+3ufwHNQV+RO9tfOl/kJZHzyJSXet+Expj8OLeSXrjEs2XzPI7h1kVL0w9WSzS4dvM1X6ar3SN4cHVpHrzcHK+GlICAICAI1JaDT6TiYUcwjaxLZk1ZU09vF9YKARQTei2vJpE5euMn1P8KJh3+LoN3gi8ycuaKhuPg8CceX88eJtazIP89ZnQ4PSXtGBY/n/va9iPB0R2Fne/kh+yxzl7/Jq8lqxsYYnsNS03bqkFypfvCnt8vVbR+GJZvzk8jSGpRs9nSxyoGmNzhWN13z1nn4T2bBitd5KTmBY9c5sX1y2Oe8Et6bYEcubyPbjo33DINKPvpkYS5nUnew+PAS5l1MIF5dgoNtKyI9RzClywD6+wfgKZVcXYWi113ucVYfWMCP5zawqTwPG1t/enqO4sEuQxkU4Ie7PuFyTXTVJO7/iIePlTEi6l7ubxWE+5WzNnRmSjb7m2jvppNPvTtsHb2eJ3OG/mDZg2i15l2wn/w/vIdEIXeC/CVPkzt/B5peb5o/D2X3LLJ+Wogq/Gmj1+nUJajSjpO/8l+Ktm1Hk5kDuGEbOgiHUUNxjmiDTCk1sopGTeGaT8hZXI70nom4R7ZCciVhaFCyeWcCFBuWbPZDaiJ5VO8BvMk6tI5ebzJowl1BQBAQBGpAIL9MzYzt55l9JJPs0mrnrNWgHXGpIGCMQLingnfjWhIX6IJUHGTbaERynQNtdajLC8krK6RAq6JcB3Y2MpylLrjJZNhXOVhRRUHRPmat3YBH6BhGVmxhqPSzJu1UZ6OluDiDiyotjnIP3KRS079y6l9ki7PI1znirnCsSPxU+Rgt2Wy9A00bTVSbiSHWefjX6zKLTFUZ11uU6SLzxkOmqNjuUF56kW27X2aF9k7u6VK1ko9+9VZhWQF56lJKdVpsbaQo7JxwUzggv5JsNAiCTk1JaQG5qiKKtBqwkaCwc8bd1PUVt+ooL80irdwWZwdnnO2rb2MyXrLZwb4y2dlMRNCE3LCWXjWZWWjLrqdWwNkbe0c5NragLbxI3oLXKVKOx6NvHAp345WndKW5aPIK0cncsHdywMbYiimdGk1hAdriYlDr6yvbgUyJrbMSW30i0OgPI/oESjaaIhtsXZ2x1W9jqjr5Gi3ZXFHquQnFuDmZah29NiciwhdBQBAQBKxLQH+w7dbzBTy98Zw42Na6aEVrwIzYQCZ39sJTYexHL4GooQjUslqQcXOLE/9iWnwhQ3sMZ7S/OMOkoYLaXPpt0If/4sP8sGE2eb53Mb59FwLFGSbNRVY3zI+G1Kt+22PWx79T3n0Cnn3CkYkzTG5YnJtLww2p1+bCUPghCAgCgsD1CKQVlvHCxnMsSsylSHWdJanXa0x8LwhcJtDSScIHfVsxLNgdhb2RQ/AEqQYjYMXkSi5bNv/OCacY+od2JkhhZE9+g7kpOm6KBBry4T/z6Hd8mxHAwA6xRHo6iTMhmqKA6tnmhtRryb4fyUn0xykqGkd/J6NnCtUzDtFdIyfQkHpt5GiEeYKAICAIWI2AWqtjzblcXtyUxOGsEqu1Kxq6uQk8FuHN4918aeUix1actdKoxGDF5IqGouJ8tPaOOEikNSpx26iICGMaDYGGfPhXl+WQp5WjlMnFeTyNRhGN25CG1Ku2JBetVoatXI6tsa0+jRudsK4BCDSkXhvAXdGlICAICAINRiC9qJwn151h2ZlcStTXOQCwwawUHTcVAn5KCZ/0D2JYazfkYtVKowubFZMrjc43YVATJyAe/pt4AG8y84Veb7KAN3F3hV6beACF+YKAINBkCKg1Whafyub1bec5nlPaZOwWhjZOAlPDvXm6uy9BLnJRIagRhkgkVxphUIRJlwiIh3+hhKZEQOi1KUVL2Cr0KjQgCAgCgkD9EbhYXM7/bTjHotM5FIuzV+oPfDPryc/RnvfjWjGyrTsOErtm5l3zcEckV5pHHJulF+Lhv1mGtdk6JfTabEPbLB0Tem2WYRVOCQKCQCMloK8ctDE5j//bmMTBTHH2SiMNU6M36/96+PFoRAv8lfoKQaLeYmMMmEiuNMaoCJvEyhWhgSZHQLysNrmQ3dQGC73e1OEXzgsCgkADEEgpKOWNredZcCqH/HJNA1ggumzKBEJcZbzdpyVDglxRiFUrjTaUppMrqlT2LF/P3sR0ip3b0HdgHzoFuiPTV3sy952hq9Zoo7I91Tm2LNxAhl9fYroG4e0Aqux4Nq3axdHUfFSubavaaC3k1vDBGm2Y4KBIXsW/W4+RkqMy8NiFzsNGEBXqh4u9tUDUfzs1evhXpbF/7Tp2n0ijyNabTrF96dXBH5cKwV7+GNGQwZek7V/Pxr3HSc0vB2Vrogf3JbyVBwqDJgqOr+HfRBeiIjsRpBchKlJ3Lmft/kTyFGH0H9qTEB8nJJpUtq88hWN4R9oFeKKwJj4zvhYcWs6/O06Qkqe+1KNvFOMGdb1sq4G35saOyfY19e+rNbnd4LZqolezc5fF86sZzTeiGJr2VWXRmKsSNnNj+JrvGmBs3mCNWbP5mujVmv2KtgQBQUAQuFkJqDRaDlws4vF1Z9mXXnSzYhB+15LAS738eCjcG1+lTFQIqiXD+rjNRHKllMR1/7A124/O4S3RndzCAVU7BsR0JcjLxsx3hq+Q1mjjylsxydsWsHTjIWy638Po3iH4KbPZt2Ah8dp2dI8IoPzIWg7owhkY3YUgT5mV2FnDB2u0YZqDj6SA/KIyVJpLp49n7lnMusyW9OsfRXt/pyZdtcnyh38944XsyPGlY3hbPIriWX9IR1hcFJ1aeiCtIKMyoqGrMtEkb+afHUUEhIYQ7CUhZc9adhW1ZlC/7rT1ccQGFdnx61mxeS/HJD24Z1QUIX5KKDjGv/+ewqlDEPZnd5PjH0ePTm2QnljCuqyWRES0J8hdhvUq0Jv39cL6n9mQ35qITiH46TNrEgdclAqkVU4TNzd2dKZZumWwul59tdIwrqdmLNfr9fibmnurz6+mNO/IeVPjod5jaNrXwJJd1xlz1QNnbgwb+U5X32OznoRmpW4s16uVOhTNCAKCgCAgCFBUruGzfRf4Jj6dC0WGP4wKOIKAaQJ9/ZW8ERNIT18nJHbWe6sQzK1PwHhyRXOWdb+uoygkjqhurXFN38ifa3Jp1z+Wrq2K2Wbqu2A1+//ZhbpdD8JDVOydU8c29CsPJKBJ28GincdISTiHY9RdDNMnV3RHWPTnFjSdBxLXrTU2R+bx9wEHegyMIbyVG5IKVhrObVnAXm0Ivbp0wN9FQnb8Utamt6Bnt9ZwcjubDiSSUWqDc1AUg+LCaOmhuPoi3BQ4KA1EkR3P0qUncYzsRWRoAM72TXsvnsUP/8XHWLbgJC5du9El1A8HbQkFxVpkDgpkEjv0FIxqyICdTlVEfgnIFHJk9raoTq1k9poC2g3uS4+23uTvWcCG4+Bsn85RdXtG9e9+KbmSvIFfdtvTs2cYXhdXsbYghKgOjpzdcBRpl250bueHk61hHOqoSbO+FrP/nz845dmX2MhQ/JQm4l9gZux4pbPaFMu0zcyuka/Wn7Aac4sW69Uc/4A8NpucX72RVwIwpwPVSZZbLYZ11KsZX8P8pJSYGXP6dWGGH3Nj2Oh3OTUdm41ZXda3zWK9Wr9r0aIgIAgIAjctAZ0OTuUWM3XVabalFKG9aUkIxy0lILO14ctBQYwN8UQpFYfYWsqtoa4znlzJP8iCP4/gGhdL9/b+OOUeYN5fB3GK7kdUYC7r5pr4rpMPksISdDIF8rJjLJ5TxzZkEuxsMtizcBO5Ld3I2plAWdsRDNInVxzS2TJ3ASeUPRgcG4J671yWZ7RlYL8ehPg4VLxQg46SI8v4Y7+MnnE96Bhoy/HFf5KgjCU2IJct+3MJ7BhKsLeGI+t3oQrpQ49OrfCoXPjSFDhcSRBoSN74F1uKQ+jVM4zWHrLLDBpKWnXv1+KH//Mb+GVHPu7qbLKyc8nVehLefzA9QlrgVJFlM6Ehw8RUNXNz9/zDnAMyeg6OIayVG9rCbErUEkpPr2DBaW8GxkZeSq5k7+fvFRdpHR2G48kVHHOMpq32OGc0wXQJD6Wlm7RaHOqoSXO+2p5hzezlHM0rpxywdQigR79+dA32xNFwe5jWzNhR72K2KZYFNfW17hpoSi1YrFdz/B1Os9DU3NspEJfKv6nmdJBuZjzUOIZ11Ks5X6/M05eiXH3MXUqQV37MjWET35ULvZobPxbrtSkNQmGrICAICAJNgIB+e9C845m8tSOFU7llTcBiYWJDEpjU0ZPne/rRxk0hDrFtyEBY2Lfx5Er2Lv7+6zReA/vSPcQPZW4C/8zZhTRyEDGBF1m7wMR3XYJwv7QHA6zRhr6Z+KWsTvOiW1dnzixdTVrgsEvJFaWGouQ9rFy1l3PZhaikfnQf1J8eIX44Sa7+Yq/LP8iiuYdw6tWHHgEFbJwXj0NMLD1cElm0PoPAzr3o1qEF9uXFaCUOKCoSOlb04YZzuGxr6UmWzzuEIrIn3UL9cK6yWsJCNTSyyyx++D+3hh//PYS6ZW/6hvugOrqZLclO9Bjah7BAdwpNasiEwwXHWbVgO0XB0UR3a4u3gy3odBUTWm7CP8w55smAyuSKtpDjG5aw5ch58mzbENM/kPSDmXi3diD91CmS0jX49x5M3/BWeFw+vKVOmjTnq0MiC+fuQxXSg54dPCnct5Yd6S3oPTSaTgEul1dz6X02M3ZS15pm6S/lTA19bWSSuqHmWKxXc/wLdpueew3nV3M60O7jN1PjoRYxrJNezflqME9jZMwZrrsy/XfAzN8Ih5qPzRsqkEbWuOV6bWSGC3MEAUFAEGgGBNKLynl7RwpzjmWRW3b5nLxm4JdwwboEOrrLeSM6gMGt3XAUh9haF+4Nas14ciU3nn/mHMdzQCyRV5Ir+3DoNYDegTmsnWfiu7CWuFb+Qm6NNgoOsXz5GZy6RBLRtpwdvywmtTK5ojvOmsW7yfPvTHi7Ftic3saW885069uTDv4GL5K6fA7Mn8tJ91giXc+w/qSc3tGRtPfRkRS/nd37T5NSCJ4dY+jbS791yOB8DGv4YI02zHG4vPqi4NgS5h9xpldUN0L8nKx4xscNUp4FzVr88K9/0VyRRau4OKJCWyDL2Ms/84/iFtufqIA8tq42oSEjK1c0uYdYt3wHaa7diO3ViZZusirn1lyTXEGHqqSAouJyNLZySo6uYI86hBb58aTKQmjvnkd8opQuvSMIDXClYnjURZPmfA31guIybGQOOMjt0KZvZ96C4zj1Hkxs58CrY7PAzNhR7+ZXUyw7BqAor6GvFsS5uVxisV7N8Xc8y2JTc6/h/GpOB47HmbfaxHioTQzroldzvl6ep6835jD7d8DM3whlLcZmcxGjBX5YrFcL2hKXCAKCgCAgCNSMgEarIym/lMkrEtmWWlCzm8XVNwcBnY6vBwczPtQDJ6k9ovJy0wi78eSK6gQrftkJkX3pFdYSt6yt/L7oPIH94ogMKmDzbBPftfPFsfLnRiu0UXB0MXNWHiK91A6ZREdJXiFqe0faDriLPo6HWbe3nPb9Yols44kkcx//zD+EstcAog1fJNGRufdvFpz1IqjsCLkB/ekd0Z4AZxs0ZcUUF5dRXJTCvo17UIX0p3dYEF6VBxtYwQes0IY5DsO66SsnlXJyxe/sl/cmupvet+Zx0JHFD//p2/ljcSqt+sfQra0Pity9/D0nAceogYTZHWDFWuMausTu6kBVpe1h1epDFAR0qTijJ9BVTpVzYPVbF6qvXDEc56UnWbksCY/wIHQJO8kPiiIiVMeevw/jEtODMP34qLi+Dpo042t0Z4Pkpr6b3D3MnXMM5z796N0hAJfLsig+/i9/bjYxdrzOs2yZcZZV2rfY16YxEVrDSkv1apZ/SAk7/rBgfjWnA68UK8ew9no162vnQBwzrz/mzM1/0fIE1m+xYHwLvV4jcUv1ao2xIdoQBAQBQUAQuJaARqvlr6NZzNip3x5UKhAJAlUIPBzuzTPdfQlykYvtQE1IG8aTK7p8Di6ayz7bLsTFhmJ3eCnLk1vQt19PQn11HDL1nZ/T1fMlrNCGtsywEk4q2/9Zy0XfPvSJ7kJrzW7mLzyKLHIgfbsEYnt0BXM35BE6fCA92vngYLCmXJu+hbnL4klKtqXrhFH0CgnA5uQqViU6ExYZRrBTJpvnrSEntD+x4cF4VyZXrOCDfpVCXVma49DGQ4q97QU2/7KesrAYIsNa4Vb1sIImJMeqplr88K9JY8vfiznjHkXfqGBIWMKSww70GtKHzr4SSosrqylV1dAldpf7LE1k3cIdFPpH0LVLW/ycpEYrLZlOrmhI3bqEXZpQunVpg3rnHBIU3enZMp8tW/NpFx1Jp6DKykVQa02a8TVckciKnQUEdY2gvZ+C9O0LWHzSmehBMYS1vLxqBtBe3Mrc+SbGTjDsm2ecZXiQO9KKcVUzX5usAGtouKV6Ncu/nQOnLZlfzekgsJxdVo5hbfVq1tfAYnYsuv6YM/t3QFlGccn1xrfQqzEpW6rXGg4DcbkgIAgIAoJADQicLyjj8/ZL+zEAAB2cSURBVL2p/HY0i4wSsT2oBuia9aW9fBx5rXcAfQKdkduLQ2ybUrBNlGLWUX4xgXWrdnE8LZcyeQu69xtw6TwTqY2Z79LYXlktqIMfipy6tnGpWtClzznW/Ljo6rYgRSnpR7awYedRUvPK0Ng6EtxzELERwXg5XqoQc+WjSWHLnIVsyW3NqFtj6RDgDGWpxK9bz56T6eSrbXAK7sWA6AhaezkYvFQ3AQ76rS3Fh1ny22Gc42LoFuqPU9MuEnQlbJY//GsoTT/C1o27OJqSQzGehMf1p1enQFzltgZaqKYhpT7Zcqm6lX/pTtZsOsiFMpnBuTu+RI0bRNcgbyoXuJhMruhLMq+6QEBEGO1be2J7cTfLV+7h9MUyPCOHMrBHO3yd7K/aUmtNmvHVvoBz+7ex9cAp0vNV2CgDiYiJITLEB2epwdgM8aD0pKmxA2XXY1lTX5vSjFgHWy3Wq8bc3GWLyuTcazi/+iDLNqV5nfVjWFu9mvHV9uQi5q8xNebUxF/5W2Lm70CVrX3Vx/flYAq9GlW1xXqtw5gQtwoCgoAgIAiYJ6DR6UjOL+Pp9WdZfS6PMo1OILvJCbjJbHkntiXjQj1xkRu8O9zkXJqK+yaSK/qft8spLiyipFyNzlaGo/L/2zvzGEmu+o5/666enmNnZmd29vCud71mjb0GGxYWc1laJzLwBwQpQYIcBIgSkyAFEoUgQgJKyAkKJMrxR4iiHCACikBWEkXBSTCOL2yzDnt4WXsve2ePmdm5p4+6XvR7r6q7Z3Z6Znq6q6ePX2l7u7rq1Ts+71c19fvW773KwrVj0aLqPh+5ufhtQTQxrGhAHiWhgPJWw4J6MiriIPLzWFrKoehHgG7CzfahxzFx81yuIQrzC8hFFnp7M7BluEIEb2kBSwUfgdBguln09TgwVx7cBhwQFbE478GgVw/bZkfMt0InUE03/5GP/NISckUfQrfR09sL1zJW2MJKG/Jx7fHHcGXnq7FvNAvD8+Av+6NmoWegF5kKpvIpumegJ+PGdhSf6lERC0sRHNeGRa9/pj5ZWELRB6xsH7JuxUTJ8pB6bLJaW4Uc6raYK8APBDTTQU9vj+SgodzWA3t3ol+sce6sx7LmtrbL5bC+etZir2teu9a4vib2Sn24TV/D5hveh5u312ptFcV5LOSqnXMCE/G5KdtaetvVzX8Hyr1WZR/bK4sr9Z3afDQTYAJMIFUCNP/KyaklfPSRC3j22lKqZXHmFQR2jeL3Xz+CB4dNFGdu4POnQ7zhwCDeOWZi6eo1fPKZafxgJsAH33wAHzzQh1H5wN/Hc5dC7Bq2MaTl8NePjmN81xDeHMzi6+dyOJWrn/AfvvUW/NxdIxjusaDzRCv1A21yDtXFlSZXhItjAisJ1OKsbo5eAS8+eQrG/luxa8cw3A6J+FmdRTe1dXPWUO9RbK/1Eqw8nu21kTRXyyt9e027BZw/E2ACTKBzCNDrmb95Ziqef4Vfz9yMnr3nyAF8do+Pb1wy8a79NorCxkExj29eNfHAXhMXnryMP7+8hPmsjUHbgLlrDJ87pCNnZLBrZhra9iwuPRtgcG+Eb784gX8fz2Muqq/mNM/KJ47sxP4Bl4WV+lBu2dEsrmwZei54PQLp3/wLePkiNNuCaawYSrZe5dpufze1dWs6h+21kdzZXhtJk8WVtGly/kyACTCB+glM5zz85fFr+JsTk7iW8+vPkHNYk0BmZAf++K2jePuwDWf2Bk5bvchcG8fv/XAR9x/Zi4MnJ/Cl8QWckrlk8ND9e3B0cRLfdofwS7f1416rgO/e0GBcu4ovnp7DM/MC9Qzqun9Pn5xn5eiuPthGZ7ycpBtNkMWVbuz1Nmlz+s5qm4DgarYFAbbXtugmrmRMgO2VTYEJMAEm0FoERDz/yhefGcc3zk5juhC2VgU7rDYP3ncbfnkoj6++ouGB27J47bYs8ufO45PPz+EtRw/g8OlJfHl8ASep3bfuwVfuNvHw8Wt4ZCrEkGMgM7gdH7/TxfZ+B3tsA/lrV+OhRLX32+FhF58+uhsP7h9En1MaC91hxLujOSyudEc/t2Ur+ea/LbutayvN9tq1Xd+WDWd7bctu40ozASbQ4QQiIXBhtoBPfe9l/OelOeSDOseZdDivepr34WOH8PO98/it0xHe85ohHHFdDMxfx+deAt59Vz/E9y/jT15ZxFkAx958Gx7K3sCfPjeHp6ZVfMqxo3vxvsDGnQct/GhKx+H+Aj719BU8eiVfU7VGMyZ++77d+MlD2zHkWuBpVmrC13KJWVxpuS7hCiUE+OafbaGdCLC9tlNvcV3ZXtkGmAATYAKtSYDeIHRuJo+PfucCHr+ygKiesSat2cSWqNXA3t340n3DeGO/BSc3gy+c0fC223rxukETmLqO35i28S6zgH86PoXX33ML3nRlEl98aR7/5wEYHMUfvSGDE6dzuPOuEbx7bw/s6av4yPcm8L+TGx/S5RoavnD/PvzUHcPY5tAEti2BhitRBwEWV+qAx4emS4Bv/tPly7k3lgDba2N5cm7pEmB7TZcv584EmAATqIdAEEU4MbmEX3nkIp69zm8Qqodl1WNNEzsyJvpMDSIMMFEEsraBXhOIggBXIx2DmsBsIYDjmHD9ENN+hCKJXYaJUVdDrhjBdkxsszWAjsmFyNfwOu0/O3Yr3n/HMAYcjlhJpY+3IFMWV7YAOhe5MQJ8878xTpyqNQiwvbZGP3AtNkaA7XVjnDgVE2ACTGCrCNAbhJ4Yn8evP/oyfjjZgHf8blVDuNxVCfzOfbvxC3ePYkfWhsZjgTrGSqqKKzTmLz95Hpi5AAgNsDPwdBceLBR0R37nIx0011IhAooRUAhQ+i23xfsi6FADyDSIeF0g/h1vl/s0lY72CKEhknMuC/ohQ+IEbYmEDJnKmBqyli4/ffE3rfeaOnrj31ZcrAHIY0o10AAdVINSLcrrgsY2xrM9x2F4cS1UbYSsSLwOLAUhFr0QC/ITYcFX68k2enc9NVG2SjYstp2KdcoSug6hEQNDMoo0ar+GUHLQYOgG+kkZdS0M0McxMeQayFqApQGGpr5NPf7E26jtqy9JRWqINVyWtPxDrlXs21iOGnR97Zmwa7n5j6IIuYvfR3TpCWj+kuItq5X0clJJKleDTrZGS6lblHXEh8U2oI5N8qJ+VLZA20uHx9t0aRvJdhKtgzAi00UQb6cwzyCkNBr8SFqztGtKR990DNkLWWBA30KAjpH2EYcJJtGC6hqs6lfJW6aN7ZRsXqfzSdNg6pq0Edpmym3qm34bug4jXjcNOjdouzqGKBnxsZQvbVeYVMlUXhKuSnWn+pbaQvWX7aC2qXWqXhgRF5VWtbPcdspP5hGfm0nDE/ZxL8l8YgRqXf6nqe9kZ0VoZbIqz/hVQi7VphU7RHzZEhEyOw/hjnuOoX9ge9UzqhZ7DaMQZ049jetnn0RYzCUFNe0PC13/1luUZYmYbQXXm0nJa/RGI1krzFle5xLyZVtOSlbnWrKovlMnIf1JkulL1+jkPEjOe0qz0RotJ5HY2Np8VrejlcfQ+XPzWbo8Vdlc1+8T1R9xumrti0Jkxw7hrnuPYWBbY+x1PVvh/UyACTABJpAOgWIQ4dnri/jE/1zE8xMssKRDufm5fuZNu/GRu0exs9fmVy43H3+qJVYVV7wgwKlHvwbn5NfheHPSCSsLEmpypYIwUYSJojBQFCYKwkBebjPkPg86irARaiYC3ZGfyHAQmC6E6SCib91FZGWgWQ5gZKBbtM2SDlY+EPC9AvzAQ94PEHoFeIEPqpseUikRbC2EKwIYWgQbAZUGExEyCODqIVw9QtYI0aMLuJRWC+DoApYm4GiRFCQsLZT5kBChhT6CKJTOL33KTi4Q0W9yJiscxpLwIjUg5TySU6zuf5XzSoIHOa/kpEqnVTq08brUVTQIg7jZyAkTi3AwjwzmIhuzwsaN0MVU5GJRuCgaGRT0jGQpDAsZ20Kf46DftdGbcdHnOvHHRp9D+2z127HgWCYMw5TlGYaql2MoYYYW+k4cC3oDGK2XRSlIPokcQt/JJy0LrcVZ9fwAP3z8XxCe/BZMb146VpqI4MOEp9nKTYyASANCTZfiYMlxE4BHNistp+zsRTDg63SsEvqkkAAdnmYhSsQZCJDlUH50rEpTwS0WC0ngUOMoSTpT4gb9V+KZsC+lL/cFiRyUnGyIjpNCCNkMNAQaWbyOUAo1sVARKX2BRIxE+JCSodIpY5dZtUdykd/KYUvSSzuOf6hjYyFS1lnIc81AEIsrpEIoAVG1UdU38f0SG5J7NA2O8OX5Rm2ncqQAFDvslWNNyzao8qUakChmaGXJq/JNdeqcUnVVYlEiBClmkWYg1O2SkJSUneRBtZCMY29fiVGUYYTMjtux9663Ids3VNXca7HXIAzx1PGncOGFpxB6ueY8saDrEl2HRAhb+NCkErWK1rQinS4tOlkUI3VcOT+TrsEikqJHIkauBqokSpK4RuehZseimICvm/DpXI0FtiL93YCp7FPT4WsmQk29Mp2sh845L1LnXKCZKGp0Tqv20D5KX5Yr1hNalE3Ja3VZd11Nb5NiEwmTRnzhvFmYU6XS/y7U3xwl/q1CRLZNgxn5IIZSIqqSjo6mNBZ8xb4KabL/bWP7cd/r34btg8MNsde0rvGcLxNgAkyACaxPwAsjPHd9ER//70s4PsFDhNYn1topfvONu/CLr9mB3X0srLR2T22udlXFFXLMzr58CZdeOQ94OTjw4QgPlvBhCQ9m/K1HAYyoCCPyoYcetMiDJr99ICgCYQAEBRq8prxbEQJRGHu68bbkN+0ToXwyV3lTTDfWpRgTPY7FkI6TUXLq1HrsoulG7Nhp0HTpygIyKkaPH3xqKGo2AqHBi4BcROKQLiMHSCyivCxdg2Vo8ls6h3QzHTuC8mlk/DRfOs2xQCKjAMgB1JXwQPsq75OrPWiU7Q09xckvQBC3yIeIAogwREQsw0D9ltt8Fd0AEz459rGwtSQMLIQ6FkMdeWEjp2eQ15UYU9AyCKwMTKcXdqYPTiaLrJtBj5uBZVnSelxDl04DNcC2TBXxQM6wSZE0OkzdhGUoho6uQ6e+0A1Ypi7bS6wMkwQKokDs6X9ywAzp2NJCvUH/XIdeXdYPJy57NfOtxVklIeDMxDzOTC6gGCYSiXJAEkeHtpNop5bydvpFESVkCze/oV49Eac/bBSBclN0i4id+NiZsokB2Y5OLEnA0pBssw2V1jGSSBJlY5KxQccRw3L0kU12FEfLrHTgErtST+elolByLJMWUnVpN2kkFEUmo2QiyHbSOrWJXhZHkTMykkYIFIM4mkYIeKHa5lFEihQaAV8KNolbp6LIqA3ULnnOyGiXcrvoXJDtl0KFDttU6/SRPKTdUB6qR5L2yx6qCPaifdX805LtVJxgpfNuWXdXxCQkGVbxecsmQs67gGvZGOhxYZEqWWWpxV4pz/l8AQuFgrTJ9Vz/zV3eqx21Mt6peu7lGJLyOZOcT7LSUgsoWVyN1VT9kfTrSqknueaXM11+ziYxISv3q/pV9HUttdpgR2ww2YqrzHqcS2SrJ5SwSuE6VdO5lonBbKZh9loLQk7LBJgAE2ACjSfgBREuzhfwsf+6iMcuz0ufhZf2IuDoGj77lt34wB0jcigQ+Qu8dB6BquIK3fwvFgMsFsP4uWVyQ57EahCM5ImmGkqTDOEpxeaTmEI3gsnYATnugR47BtBIbCExgUSFkMQD+i5KYQYRHRfDpmEyukmSBYRhQBi2EkukgmHFHhiFX9ilYUW0rsSUOByDslKhN+VwAKHLKBQaypSXH006j5EgR5eGHQE9lgbXVIfJe9oKh2zZe7KW++vLrKTykLXMRw2xoHYrz1fzBUQQQgsKEH4Bmp8HAvoUSh8t+U37pTCTh4j3a1LYIqZK7BIk1oQ+aHsifpFTnY80eEnXxVEMxMWPhQYankV9GEQa/DjSQboA8VAO+ay14l5fdbGKsEgiEqgvyEJkZAA53yJCtO8tOPKOhzAydmtVLLU6q2SrNByrIbOqr+g4wiAdyVjsSCqd+Dnyt9I44paWxQ6VtuICKs+JeFtJNajmYK/317PGC3OFQrGsRKnEUBvj/OR60oZyGWXxqSz3JNvK50flELiKJ/EqrKHk+qq11R7Ur9fmei7EN/Oq3LJqyQJwLE0OxyOxrNpSq70uSXsNlL3W2I31EEjr2FqbUHsvr19CI1BupF6V1n9z51X+QdhIbg3uEbJXM7bXJCxxlSJqsdcG15CzYwJMgAkwgU0QoIdbL03n8anHXsYjl+ZQYIVlExS35pCxHgufuW8X3ntwCMM9HLGyNb3QnFLXEVdCLJGzelNdlFu2IgiglGrZLBDJkAN5N5qoG8nt6PL5IlQGiZMXOxyJE1qVR+XtdMUz0NLm8vNQKV4sy7Z8i7zyBrl0S1xyOmtzgNZ24ZLGrHbjnWwrR+ssbzq5spRGDkJRApf08KltcvCK2ifDFOJQhYAEliIQxNExJGJJEYbEl4ISuuL5P6RDHYUyQkb2RuJg02+Kmil1OhVDUUYUfaTqLJGLEDqFtyfbSGQRESjCqTSDgoiQGzyEkcM/jp6BkYY5qySuSHstKWHNOYlWlrKG1lZzharpecszWt3pXNZXNZRcrf7V3MT1Xd4aCl+RdJPTZqxTYG01lpErpoZ+12ysuOJF0l7p3iiddm6ee+seWb3vmi1j1GZFzSOahr02r/ZcEhNgAkyACaxFgAQWeovQX/zgKh4+N4sZCk3mpaUJ3LM9g189shPvPDCIQUeNDOClcwmsKa4seVEpEqBsCDXcwsbDKMqDMwjkyliOjcZ2xJ0QR1Ks3SWrP4tOZBY1Xn215ebj4oEtpXkkUn3CLIUMVaJaSmENsXRRWefVhZnlW8tiVlliUpEo5XD/iighmX2Sw8r8Y0GtItZAcSynU/RoGFA5cj3eUtpAaUj8yJgW+u0MzGSY1yrdUcuTVXIoyvYaz2lSw3lbg1XXkGtHBCSU2rsWo07+M5GGs5rYK9nszeJ1TSbGiZnAMgJp2CsjZgJMgAkwgdYhQPNBXpwt4KsvTOLvTk7iypLfOpXjmiwjcP+ePnzs3jHcv3cAAzYJKwyo0wmsK67wzX8rmkAVNzcebbJcnKkUTKoJWcvzS0toKMlFQsCx9HiYRfU3Bm1GXGF7bUV7be86peGssrjS3jbRyrVPw15bub1cNybABJhANxKg+dquLBTx+PgC/uDpKzgzne9GDC3d5p999bB81fLdo73I2mpCfl46nwCLK53fx+u0ME0pZfWiKaApvWEWHAnQ9SbdYABpOKssrjS4kzi7EoE07JXxMgEmwASYQOsRoCFCs4UAp6Zy+PxTl/H4lUX5MgJetpbAsGvg00d34z0HhzDWa6uXgWxtlbj0JhJgcaWJsLkoRSCNm392Vtm60iLA9poWWc43DQJp2Gsa9eQ8mQATYAJMoH4C9MDSC0P8aDqPvz85iX8+O42JHA8Tqp/s5nJ401gWH3vdGB7Ytw2Drilf7sFLdxFgcaW7+rslWpvGzT+LKy3RtR1ZCbbXjuzWjm1UGvbasbC4YUyACTCBDiFA87BM5jw8eWUBv/vkOE7f4GFCTe1aIfChwyP46TtHcM9oFn08v0pT8bdSYSyutFJvdEld0rj5Z3GlS4xnC5rJ9roF0LnITRNIw143XRk+kAkwASbABJpGgKJYCkGIF27k8FfHr+Hh87OY5bcJpc7/3pEMfu3ILrx9Tz+GeizYPAwodeatXACLK63cOx1atzRu/llc6VBjaYFmsb22QCdwFTZMIA173XDhnJAJMAEmwAS2nIAfRrgwV8DzEzl84ZkrODGVk2/q5KWxBDKmhg+8ejvef8d23LujF72WwW8DaizitsxtHXEllK+3jXganrbs3FatdBo3/0pcYXtt1T5v53qxvbZz73Vf3dOw1+6jyC1mAkyACbQ3gTASKJLIMlvAP5yaxNfO3MB1noulYZ167JY+PHTPGI7u7MVwxuJJaxtGtv0z4siV9u/DtmtBGjf/HLnSdmbQNhVme22bruKKpjRhOINlAkyACTCB9iRAbxS6vuTh3GwBXzkxgX87P4s5Hiq06c581TYHP3PnCN65fxtuH8ogY3K0yqZhduiB60auLFLkCoeSdWj3b02zlLOqYyBjwtSrz6L94osvYnR0FAMDA+tWNIlcYXtdFxUnqJEA22uNwDj5lhJIw163tEFcOBNgAkyACdRFgOZi8aMIlxeKeGJ8Af94ehJPX11CLojqyrebDt7ZY+JDd+/AO/YP4PZtLgZc8mH0bkLAbd0ggTXFlZwfoRBEoJMSPDRog0g52XoEBAQsXUOvYzRUXGF7XY88798MAbbXzVDjY7aKQBr2ulVt4XKZABNgAkygcQQoiiXvh7g0X8SJyRz+9sQEnr62iHzAT9GrUd6VtfC+Q8P4sX0DeO1oFkMZC6am8dwqjTPLjsupqrhCLaWIFXoKxgsTaDQBeu27RhenNTKuJXKF7bXRPcT5VRJge2V7aCcCadhrO7Wf68oEmAATYALVCYRCoBio+Vievb6Ib56dxhPji1j0Q8YWE9jXZ+E9B4fwrgODuHM4g0E3fgvQWo4L02MCFI4iWD1hQ2hRArWKKy3aDK5WlxBge+2Sju6QZrK9dkhHcjOYABNgApskQJPe5oMQ44s+jl9fxL+em8Z3Xp7HTKF7RZbDwxl8+O5R3Dvag/0DDrb32LB0nSNVNmlj3XgYiyvd2Ott0ma++W+TjuJqSgJsr2wI7USA7bWdeovrygSYABNIj0AyXIjeJjSVD/Cdi7P41tkb+NFsEcWw80cwbHN0PLB3AO+9fUjOp7JvwEWfraYuoCh7XphALQRYXKmFFqdtKgG++W8qbi6sTgJsr3UC5MObSoDttam4uTAmwASYQMsTIJGFpoRYKAZ4ZaGIS/MeHn5pWoot1/MBOklnsXXgyFgvfuLgEO4YcnFoqAc7ekzYpg5D40iVljfWFq4giyst3DndXjW++e92C2iv9rO9tld/dXtt2V673QK4/UyACTCB6gRoyJAfCUzlPFBEy8V5D/9xfgaPjc/j8oIPrw1fJdtnaXjNSBbvPjgk51HZ2+dgLGuhxzJgGRp0jlLhU6IBBFhcaQBEziIdAnzznw5XzjUdAmyv6XDlXNMhwPaaDlfOlQkwASbQSQTovSYU0eJFEW7kfMwUQ1xb9PDdV+bw7PUlPD+Rw2wxRCsOHqJhPQf6bbxhLItj+7Zhd9bC9h4Le/oc9FYM++GBP51ksVvfFhZXtr4PuAZVCPDNP5tGOxFge22n3uK6sr2yDTABJsAEmEAtBEhoERDwwwiLXogbhQDThQAvzxdxYa6I564t4cxMTg4n2orXO49kDLxqMIPXjvTg9kEXh0ey6LcNjGRM+bYfik4xNA06zaVSS8M5LROogQCLKzXA4qTNJcA3/83lzaXVR4DttT5+fHRzCbC9Npc3l8YEmAAT6DQCyRwtXhiBPnPFAHPFEIEAzs0UMF0M8MJUDudnC5gqhJjI+VKMyQWRnNul1oXmSdnmmBjOmBhyTdzS72Bfn439Ay5uH8rA0YEB18SgY8A1dGQsQw71oQ+P+KmVNqffLAEWVzZLjo9LnYDneTBNE7qup14WF8AE6iXA9lovQT6+mQTYXptJm8tiAkyACXQ+AUET4lIzBVAMQzkBbjGIUAwjOXQo50VyHhfT0DBTCCSQG3kf814ko0pyfgjH0OWH1mnojmNoyFqGjDzJ+2HpLT4DjiH3W7oGW9fgmDQJLQkpkN8cmdL59taqLWRxpVV7huvFBJgAE2ACTIAJMAEmwASYABNocwJJlEvSjDCSMgyCSCAUQkaXUBoSRdQ6faP029A1Oa+LjEKR30pE4YUJtBoBFldarUe4PkyACTABJsAEmAATYAJMgAkwASbABJhAWxFgcaWtuosrywSYABNgAkyACTABJsAEmAATYAJMgAm0GgEWV1qtR7g+TIAJMAEmwASYABNgAkyACTABJsAEmEBbEWBxpa26iyvLBJgAE2ACTIAJMAEmwASYABNgAkyACbQaARZXWq1HuD5MgAkwASbABJgAE2ACTIAJMAEmwASYQFsR+H/CwX1aGCxaLQAAAABJRU5ErkJggg==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7" descr="data:image/png;base64,iVBORw0KGgoAAAANSUhEUgAABFcAAAGxCAYAAACne1nFAAAgAElEQVR4XuydCZgUxfn/v3PPzt4H933fNxIOQRDkCIIoiHiARoNBQdSYwyvGfySJR8R44hEDBH8IYhQ1akRAiYqKohAhHHLJyn3svbM7V/+f6tmB2d2Z2Zmd3tnunm/n8YnOVle99Xm7urq//dZbBkmSJPAgARIgARIgARIgARIgARIgARIgARIgARKoFwEDxZV6ceNJJEACJEACJEACJEACJEACJEACJEACJCAToLjCC4EESIAESIAESIAESIAESIAESIAESIAE4iBAcSUOeDyVBEiABEiABEiABEiABEiABEiABEiABCiu8BogARIgARIgARIgARIgARIgARIgARIggTgIUFyJAx5PJQESIAESIAESIAESIAESIAESIAESIAGKK7wGSIAESIAESIAESIAESIAESIAESIAESCAOAnWIK0XYseJPWLKvJ2bNnophnbNhjqOxeE49veN9rFnzDj76bz6MLYdg1g03YGy/Nki3Aji+Bav+/ire/uoIsgdOxbU3TMbANtmwn2swdD/K96zCQ8+8jW37Cvwlu83CvQti66ds18rV+GhnCaxdJ+KGW6ZheMcmcIj66rQrCiLlO7DioSXY130WZk8dhs7Z0XtArcyi6LVyRdz52Lx2Dd54azO+d9rRuucoXHH1ZRjatRlSo0dZtz2yn75H6+lDMWRwC6TWfUbtEkrUUZ92eQ4JkAAJkAAJkAAJkAAJkAAJkEBcBMKLK+X52PR/z+KlNevx39xr8ej9szG2Vx4scTVXz5PLd2DZfY/i87xLMGPiQFi2PIHlhwbhmhtn4qJu5fj8r4vwrnsoxo/uhJPvLMPXzS/DTdMvQa9mDiBCP3549zbc/UFTjJsyGRd2zobVloWmuRlw2EwwRGNq+R68+fxz2GgYiqmjcrD3uVewufN0/OqG8RjQ4gw2RbIrmvpFGV8FCk6egcuWhawMB2ymqCwD1Mos2n5Xldt2sgxr9pzBl8dKcdrpRsdMO67tmYdx7bKQaTPVUdtpbHnhcXxkHowLB/dFqyw7nPvewctrJYy8aRrG9W9VPxEkVKuyn1ywZDrgSDHDGGM/5eJK1FGfdnkOCZAACZAACZAACZAACZAACZBAXATCiCv52HTfI1h+4BiKDubjcNur8dDvw4srRQfex6plq7HhYBbGjGiLbd9sQ9dJC3HN+MHIK9mCNX9/Ff/66iTSelyMa26eiiHtm8ARiMhoMQQdXXvw2df5sAyfhduvGo2uzWp8968SGCqtmcjOdKD400fwyydPYOStt2Jm9x/w2P0vAGPvwNxpQ+Bcdwv+sKEDZsy7CZP6evBV2H4U4dslC/HQqYtw++zpGNUhMzpBJRi3rxLFBQVwmtKRZT+MNfMfwPp2M3H73EsxwPAp7rs7nF0t/JEtQUdYhhfasX5xVeTKuHR8/sxL56NYSj/D/YtXIHvUPJl1i2BsCWdWjh0rHsKSfd0Vi3ISwsr9n+bji6MlKPf44PVJsJqMyLKZ8MDwNpjZLTeywFL+Pyy941VIk2Zg8sS+aJZigLdiN95e9DCOD56HSy8ZijaeA3h/1TKs3rAXnnZjgyKP3Mjf9A8sf/0DbD2bhR4XX4Obpw5B+yaW0L+nHqgeuVIUpl75ut8KX9sT2L13G34oaIUx192CacM7ogkUiH6J63bAk0mABEiABEiABEiABEiABEiABOpDIIy4chgfLf0Wvp5WHH72JaysGIm7wokr7j1Yc8+fsd44EFfMGIecvS/ikWUfo/PspzF/YjY+fmwxvm52MS4b1xPl65fgHe/FuOnqSzE4dw+eXbAIbziH4BcLp6DDsTfw5KqTGHHzbZg1ujtyxXKfkEc+Nj55Px5flYsZD9+GSRkf4L6HtqLnTQsx+5I+MG75M+5cXITRC+dixigLvlkerh+H8OaCu7FsTxF8FjMyOgzBlcFLjWKhKV6Y//AkPjzSBpMXzsHEAe1g2fECbvtDOLs6ITM4tCESw/EpWHvPIuzsNw+3XZ6FjQ8+7P/32WPRq2gd5t77FHJ/ej/mXz4SbTIak1kpvn56ARbt7Id5tykT5bToix/x/LYTOFnurtWx4S3T8deL26N/0wgLcHyl+OZvv8PLe63oM2oyRg8fhPY5NngLTsFtzUJqahG+euFlbE27AIMHdIBvxxqsPtUb100dg8G2rXho7Vn069MZfdpI2LlmHYzDp2BYq+N45r0Qv3cvxco7d6L9TRfjopEW7FiyGBtNgzFySB+Yd795vl75un8eh/pOxBUT+gNbluHF0wMx98pLMDxP/C1QRxuEdWcs1ybLkgAJkAAJkAAJkAAJkAAJkAAJNDiBMOKKB+UlLpjsP+LDW3+Hp4uG4s4w4op7/xrcee9byJi4APOmX4DmP76CeQ8sRdMpD+G6znvw1OIv0On6Bbh+Qm8YtjyBXz1TgUl3zMHUPqewdMEivJVzOR5ceAV+Urke8373NzSfch9uuXw4WqeF6nsRdqx6FH9Z9m/s6vALPHbXTPQvXIGFi3ai37zbMHtsL9i3PYUFf9yNAbcswLVju8LhDNOP01vw0uJVyO94CSYNa4HCf7+IlT90w5W3zMK4Hs1qRZZE9IQcJXIQm19ejHcMF+PGay9Fj1PLcFtYu3oiLyjfRySG8+MWVxLFrAmMBSdxxmVDVlYMS6sigJ3+1h68d6AQXkmqVUpEr7w2tRtGh1eUAEhwFR/FwZ3bsfmrz/DF5l0oNHfCRdf+HNNHdUGzkk/w6JN70HHaBFxyQVs4jv8Hf31gF3reNAkXtd6Dx1aeQL9RYzF+UFMYS4vgTUmD49Qm/OHVEL97vsNzt1UJI32P4x93bUaTqyfhktGdkX7iE/z1ge/QZc5kXDzgDJbf9jZSr5iBKRP6IGv/G5j3pgEzLx+FsW0PYQnFlQa/6bEBEiABEiABEiABEiABEiABElCaQB0Jbffj3bn34qkI4krZN89iwUPb0fvnCzHnkt5okv8O5t77jBxNMdmxGs/+fTMOlWUhw2EDKgtw8kxn3PjYfbh2aBlW3r4I23rPxR1zLkGfkg/rjMLI37QEf3p6JT4r7Y8b712A64Z1gX37s1gQJGKYv16MhQ8fw4iFN+Oq0V2QJaflCNEPjxOFhaXw2dOR7rCgZPMTuOOJQ7jglgW4RkTOxJzs1IsTGx/Br54rx7iFN2G8/V+450/nRZ/QdvndGYlhvOKKuplFvpwvfWM31h0qDFnIYTbijWndcHHbzDrGhASvqwJlZSUoLXXCeWwb3vrbdrSYOQvj2+zD/Q8txY4jhXDYzTB6hUjWDrMf+S1mXdQWp7/dgI/XrcemH0zoMe5K3DBpINqke7HnqxC/W3bg6YAw0mYn7rn7EIbO/ykuG9kWGd7vsfYXr0O68jKM/Ek5Xr1jO9r+bBzGjGqHjAPvYu4qF6ZPG4mx7Q7heYorSt/jWB8JkAAJkAAJkAAJkAAJkAAJNDiB2MWV/E1yno+tu4/Iu+vcdXEB/vGPb9Hpyjsxd0p/tDy2BnPvfQG5P/09rmr5JRY/8wN6z5qBSUPaIl1eCmNDVtNcZEjf4bkFVctdai5xGezDC38734bYwadXxQd4/C/L8O9dGZhy+124YcogtE03A4fW4o67VyLn8l/h51OGwPOf+bh7dQ6mzP8FLhvcGv4AmLpFotKvn64m0uQFMvfW6G+k3YSObHgIv368DOPvvhnT2vwXD9wTxq6m+/HwE9ExjCyurD3Her6amCl02d750SG88r9TKKr01qqxW04K/jahE37SImSIk798/vu4/4tMTBvaD4Pb+JcPSZ7j+HTxPdjfYy7GdSrAo6+dxKAR/TBUJDSWS1Rdnw4bJFcZSouLUVJ6GF//8z24Bs7E6KG9kGsK8XsfJ177dVXkSo8f8OydO9Ht5okYN7IdMoq+xfMLP0KTOVMw9oIirFgYtPRnP8UVhS4XVkMCJEACJEACJEACJEACJEACjUYgdnHFXYbjpwrgrHQDtiw0se/Bsl/+Bdvbz8Dtc0cBGx/Hgy9vQOefPY15IzxY+eAynBkxG/Ou6o/Kdx/Dkl1dMP2Gy3Fhy4N4IZy4culAWCrPt9E08zTW/XkRnn/vBLrO+S1uuXoEujW1Qt44x7MLK+98EFvaX425112AwtfuxvKysbjxmiswpG1G1a4tIcSV/E346+LX4R42B7MmdUbB6t/i/33RCdffdj0m9G0OW2BTnhr9rbabUP5mvPj8apQNug4zLmmP/OW/xVNHh+HWG2fgwvbHsSqcXS1MOBklw2riyrVtsf3eB/F6xlTcvXAyWuxagt88uRbtrn4c8xudWQa+f0XZhLYf/lCI32w6jJ2ny2sNkHt+0gq39m+OZqkR9q9y78XqJ15HUbfxmHxxf7RKN6P8wAd4/tHNaDHrakwYasZ/Hl2Fgv6XYsLYvkg9+BqeWOvG0CvG4wLfOryyqzVGDx+CPk2OY8OTy1FwwQxckL4dbx+o/ftFfVx47a4q0WS4B/9ZtBjbO07DVZcOhe3bl/DnT5rgypkTMbLNwepLfyiuNNrNjw2TAAmQAAmQAAmQAAmQAAmQgFIEYhdXarYsVeLw5yuw9O/vYndFOwzvm4J1Gz9Dr6v/iPmXDYZt77tYufrf+HRvAQzNemLC7GswZUhXNPV+i2fCiSs1krO697+OO+9/Hh9vOwF7dhNkpdtgMXbDrHsXYOqwdrB8/yFWLF2LjbtOI63LMEy9YSYu7tkGmeZA1tgQ4oq7DN99uAL/fGc9tud7YG4+EJfOmYWfDumEPHuUWzG7y7Bz/Qq8/vZ6bMsHsroOw6VzpmNsr7bIsnhRuqsuu6pgRmIYnHNl9ihk7nwZjy1dh3x3F4wd6MAH6z9Bz1mLaiW0TTwzJ7YqnNDW6fHJy4JW/O80vjxagtNODzpm2XFtjzxc3SMPbTOEwBZpa2oPyk58h4/ffQ/r1n+LQwUS0lp3x/BJMzFlTE+0zjbAeeBLvP3Gm/jXF3vhyuyK4VOux/QxPdDKdgRb176ONe98jj2eHPSacAXmTB6Bzhln8e1btX/v6thzPufKyBYwHdyCN9a8jve//BHepgMxZfZMTBrUHrnub84vHxrZBhkUV5S6l7EeEiABEiABEiABEiABEiABEmg0AnWIK26UHT+FAl8KsnPDJCkt2oHlDz6KzzNG4crLxqJb5Trc8+j3GDbv55g1tjuypTIUFRShuNwDgy0VWTmZSLWZYazaKthly0JWhgM2X7kcEWNKzUV2egrO6SJiKYerGCdOF8FZ6QkCdX75hsnrRNHZQhSXu2F0ZCA7Ox0plmCBJHQ/PM5iFBUVobTCB6MtHdk5oo/mqmiX6Hxyvg4J5ppte+qyq6qNSAzHtIfh7BkEOJk9xTh7thhOjxlpqRY4y52wpuepgJkPFQontBV0hMAilgWVu73wSoDVZECWzYw0q7EOYSUgXLlRVlyE4uIyiMvHZE1BenY20lMs/sgnbyVKCgtQWFoByexAxrm/eeEqKURBYSmckhmOrBxkp9lhMfpC/45KFJx0wZLpgCNF5G9xVdVbCVjTzl9b8nUfVE5ERhVLSE9LgcPiRmHw36K7BFmKBEiABEiABEiABEiABEiABEigkQnUIa5EYZ23ArvefRHL39qAnccrYXbkoe3YazH38lHo2Sw1JqEiitb0WYQM9elX9ooESIAESIAESIAESIAESIAESCApCMQvroi0J+VFKCwqRpk/NAApmYGv/JGWbCQF36g7SYZRo2JBEiABEiABEiABEiABEiABEiABElAVAUXEFVX1iMaQAAmQAAmQAAmQAAmQAAmQAAmQAAmQQAIJUFxJIGw2RQIkQAIkQAIkQAIkQAIkQAIkQAIkoD8CFFf051P2iARIgARIgARIgARIgARIgARIgARIIIEEKK4kEDabIgESIAESIAESIAESIAESIAESIAES0B8Biiv68yl7RAIkQAIkQAIkQAIkQAIkQAIkQAIkkEACFFcSCJtNkQAJkAAJkAAJkAAJkAAJkAAJkAAJ6I8AxRX9+ZQ9IgESIAESIAESIAESIAESIAESIAESSCABiisJhM2mSIAESIAESIAESIAESIAESIAESIAE9EegDnGlCDtW/AlL9vXErNlTMaxzNsyNxOD0jvexZs07+Oi/+TC2HIJZN9yAsf3aIN0K4PgWrPr7q3j7qyPIHjgV194wGQPbZMN+ztbI/XAfeBuPPPk60kcvxMzxg9EiNfpOynatXI2PdpbA2nUibrhlGoZ3bAKHqKJOu6Jop3wHVjy0BPu6z8LsqcPQOTt6D6iVWRS9Vq6IOx+b167BG29txvdOO1r3HIUrrr4MQ7s2Q2r0KOu2R/bT92g9fSiGDG6BGC6h83UrUUfdlrIECZAACZAACZAACZAACZAACZCAwgTCiyvl+dj0f8/ipTXr8d/ca/Ho/bMxtlceLAobEFV15Tuw7L5H8XneJZgxcSAsW57A8kODcM2NM3FRt3J8/tdFeNc9FONHd8LJd5bh6+aX4abpl6BXMwdQZz/y8d6DD+KZd75Ev4VLcOvlI9EmIyqrgPI9ePP557DRMBRTR+Vg73OvYHPn6fjVDeMxoMUZbIpkV5RNwFeBgpNn4LJlISvDAZvJEN2ZamUWnfXnSnmO7YBrx1vw/LgVUvkZGLPbw9ZvBiydLoLBXpejTmPLC4/jI/NgXDi4L1pl2eHc9w5eXith5E3TMK5/q/qJIKH6IPvJBUumA44UM4wx9lMurkQd9WmX55AACZAACZAACZAACZAACZAACcRFIIy4ko9N9z2C5QeOoehgPg63vRoP/T68uFJ04H2sWrYaGw5mYcyIttj2zTZ0nbQQ14wfjLySLVjz91fxr69OIq3Hxbjm5qkY0r4JHIGIjBZD0NG1B599nQ/L8Fm4/arR6Nqsxnf/KoGh0pqJ7EwHij99BL988gRG3norZnb/AY/d/wIw9g7MnTYEznW34A8bOmDGvJswqa8HX9XRj+ObnsGfn1uLTTuPY+Kvl2B+LOKKrxLFBQVwmtKRZT+MNfMfwPp2M3H73EsxwPAp7rs7nF0t/JEtQUdYhhfasX5xVeTKuHR8/sxL56NYSj/D/YtXIHvUPJl1tYibhDMrx44VD2HJvu6KRTkJYcW5/o/w5H8Nye0EfF7AZIExJRMpY34Na+9pkQWW8v9h6R2vQpo0A5Mn9kWzFAO8Fbvx9qKHcXzwPFx6yVC08RzA+6uWYfWGvfC0GxsUeeRG/qZ/YPnrH2Dr2Sz0uPga3Dx1CNo3sYT+PfVA9ciVojD1ytf9VvjansDuvdvwQ0ErjLnuFkwb3hFNoED0S1y3A55MAiRAAiRAAiRAAiRAAiRAAiRQHwJhxJXD+Gjpt/D1tOLwsy9hZcVI3BVOXHHvwZp7/oz1xoG4YsY45Ox9EY8s+xidZz+N+ROz8fFji/F1s4tx2bieKF+/BO94L8ZNV1+Kwbl78OyCRXjDOQS/WDgFHY69gSdXncSIm2/DrNHdkSuW+4Q88rHxyfvx+KpczHj4NkzK+AD3PbQVPW9aiNmX9IFxy59x5+IijF44FzNGWfDN8gj9OL4Zz/7+TbhbmvHBF1+g36w/xCauBOwTL8x/eBIfHmmDyQvnYOKAdrDseAG3/SGcXZ2QGRzaEInh+BSsvWcRdvabh9suz8LGBx/2//vssehVtA5z730KuT+9vw67E8GsFF8/vQCLdvbDvNuUiXJyfvw4KrYshVR2utaVYG4zBI7Jf4K5Re/w172vFN/87Xd4ea8VfUZNxujhg9A+xwZvwSm4rVlITS3CVy+8jK1pF2DwgA7w7ViD1ad647qpYzDYthUPrT2Lfn06o08bCTvXrINx+BQMa3Ucz7wX4vfupVh55060v+liXDTSgh1LFmOjaTBGDukD8+43z9crX/fP41DfibhiQn9gyzK8eHog5l55CYbnib8F6miDuuJy6jPgeQ4JkAAJkAAJkAAJkAAJkAAJkIDyBMKIKx6Ul7hgsv+ID2/9HZ4uGoo7w4gr7v1rcOe9byFj4gLMm34Bmv/4CuY9sBRNpzyE6zrvwVOLv0Cn6xfg+gm9YdjyBH71TAUm3TEHU/ucwtIFi/BWzuV4cOEV+Enlesz73d/QfMp9uOXy4WidFqqzRdix6lH8Zdm/savDL/DYXTPRv3AFFi7aiX7zbsPssb1g3/YUFvxxNwbcsgDXju0KhzNcP4qwY+l9+MeJgbhioBUv/G0Fmk2uS6QI4wA5SuQgNr+8GO8YLsaN116KHqeW4bawdvVEXlC+j0gM58ctriSKmQ8VBSdxxmVDVlYGHDYTolzAFPaqLnn1erj3fAhIvlplDPZMpM36OywdRkQYFRJcxUdxcOd2bP7qM3yxeRcKzZ1w0bU/x/RRXdCs5BM8+uQedJw2AZdc0BaO4//BXx/YhZ43TcJFrffgsZUn0G/UWIwf1BTG0iJ4U9LgOLUJf3g1xO+e7/DcbVXCSN/j+Mddm9Hk6km4ZHRnpJ/4BH994Dt0mTMZFw84g+W3vY3UK2ZgyoQ+yNr/Bua9acDMy0dhbNtDWEJxRfm7HGskARIgARIgARIgARIgARIggQYmUEdC2/14d+69eCqCuFL2zbNY8NB29P75Qsy5pDea5L+Dufc+I0dTTHasxrN/34xDZVnIcNiAygKcPNMZNz52H64dWoaVty/Ctt5zccecS9Cn5MM6ozDyNy3Bn55eic9K++PGexfgumFdYN/+LBYEiRjmrxdj4cPHMGLhzbhqdBdkmQTB2v3AgTfx/174HzpOnY7L8vbh7geejiICJJI3vDix8RH86rlyjFt4E8bb/4V7/nRe9Altl7++SAzjFVfUzSzy1V2y4mq4930UspDBkoK0a5bD0nFUHUNEgtdVgbKyEpSWOuE8tg1v/W07WsychfFt9uH+h5Zix5FCOOxmGL1CJGuH2Y/8FrMuaovT327Ax+vWY9MPJvQYdyVumDQQbdK92PNViN8tO/B0QBhpsxP33H0IQ+f/FJeNbIsM7/dY+4vXIV15GUb+pByv3rEdbX82DmNGtUPGgXcxd5UL06eNxNh2h/A8xZUGvuWxehIgARIgARIgARIgARIgARJQnkDs4kr+JjnPx9bdR4Bus3DXxQX4xz++Racr78TcKf3R8tgazL33BeT+9Pe4quWXWPzMD+g9awYmDWmLdHkpjA1ZTXORIX2H5xZULXepucRlsE+OJAm0ce+CqehV8QEe/8sy/HtXBqbcfhdumDIIbdPNwKG1uOPulci5/Ff4+ZQh8PxnPu5enYMp83+Bywa3hj8Apqa44sDul3+NP/zf1zgqpSPN5MLJUwUwpebiyrv+gjkTg/KX1OivsCXcrklHNjyEXz9ehvF334xpbf6LB+4JY1fT/Xj4iegYRhZX1p5jPV9NzBS6Tsveux+uba9BqiyuVaMprzNSpz0Jc5tB4VvLfx/3f5GJaUP7YXAbfx4fyXMcny6+B/t7zMW4TgV49LWTGDSiH4Z2zoZ/JVrV9emwQXKVobS4GCWlh/H1P9+Da+BMjB7aC7mmEL/3ceK1X1dFrvT4Ac/euRPdbp6IcSPbIaPoWzy/8CM0mTMFYy8owoqFQUt/9lNcUehyYTUkQAIkQAIkQAIkQAIkQAIk0GgEYhdX3GU4fqoAzko3YMtCE/seLPvlX7C9/QzcPncUsPFxPPjyBnT+2dOYN8KDlQ8uw5kRszHvqv6ofPcxLNnVBdNvuBwXtjyIF8KJK5cOhKXyfBtNM09j3Z8X4fn3TqDrnN/ilqtHoFtTK+SNczy7sPLOB7Gl/dWYe90FKHztbiwvG4sbr7kCQ9pmVO3aUlNcyYFXLGEpccLlBVAloGSPugW/mDUZPZqnwBzIiVKjv01zg5a85G/Gi8+vRtmg6zDjkvbIX/5bPHV0GG69cQYubH8cq8LZ1cIkiznRMKwmrlzbFtvvfRCvZ0zF3Qsno8WuJfjNk2vR7urHMb/RmUnY/X/KJrR17/sY5R88CO/J3bUGSMqoO2D7yY0wpjUNP3jce7H6iddR1G08Jl/cH63SzSg/8AGef3QzWsy6GhOGmvGfR1ehoP+lmDC2L1IPvoYn1rox9IrxuMC3Dq/sao3Rw4egT5Pj2PDkchRcMAMXpG/H2wdq/35RHxdeu6tKNBnuwX8WLcb2jtNw1aVDYfv2Jfz5kya4cuZEjGxzsPrSH4orjXbzY8MkQAIkQAIkQAIkQAIkQAIkoBSB2MWVmi1LlTj8+Qos/fu72F3RDsP7pmDdxs/Q6+o/Yv5lg2Hb+y5Wrv43Pt1bAEOznpgw+xpMGdIVTb3f4plw4kqNHXvc+1/Hnfc/j4+3nYA9uwmy0m2wGLth1r0LMHVYO1i+/xArlq7Fxl2nkdZlGKbeMBMX92yDzHMKSR3Lm8QLblSJYWt03l2GnetX4PW312NbPpDVdRgunTMdY3u1RZbFi9JdddlVVV8khsE5V2aPQubOl/HY0nXId3fB2IEOfLD+E/SctahWQtvEM1M+oa3kqYD7+49Que01eH/cCl/QVsy2vtNhzGoFGOR1X2EOD8pOfIeP330P69Z/i0MFEtJad8fwSTMxZUxPtM42wHngS7z9xpv41xd74crsiuFTrsf0MT3QynYEW9e+jjXvfI49nhz0mnAF5kwegc4ZZ/HtW7V/7+rYcz7nysgWMB3cgjfWvI73v/wR3qYDMWX2TEwa1B657m/OLx8a2QYZFFeUupexHhIgARIgARIgARIgARIgARJoNAJ1iCtulB0/hQJfCrKDIzaCzS3ageUPPorPM0bhysvGolvlOtzz6PcYNu/nmDW2O7KlMhQVFKG43AODLRVZOZlItZlhrNoq2GXLQlaGAzZfuRwRI5bmZKcHRY6IpRyuYpw4XQRnpSeo5fPLN0xeJ4rOFqK43A2jIwPZ2elIsQQnVK2jH1XRKaHarsszHmcxioqKUFohwVyzbU9ddlXVHonhmPYwnD2DAL04HX8AACAASURBVCezpxhnzxbD6TEjLdUCZ7kT1vQ8FTBTPqGtoCMEFqmiGHA5IUkeGExWiGS24lqKLKwEhCs3yoqLUFxcBnH5mKwpSM/ORnqKxR/55K1ESWEBCksrIJkdyDj3Ny9cJYUoKCyFUzLDkZWD7DQ7LEZf6N9RiYKTLlgyHXCkiPwtrqp6KwFrGrJzRMRT4LoPKieuvWIJ6WkpcFjcKAyuo66Lj38nARIgARIgARIgARIgARIgARJQBYE6xJUobPRWYNe7L2L5Wxuw83glzI48tB17LeZePgo9m6VWLcuJop5kLkKGyex99p0ESIAESIAESIAESIAESIAESEDjBOIXV0Tak/IiFBYVo8wfGoCUzMBX/ng349U43RjMJ8MYYLEoCZAACZAACZAACZAACZAACZAACaiIgCLiior6Q1NIgARIgARIgARIgARIgARIgARIgARIIKEEKK4kFDcbIwESIAESIAESIAESIAESIAESIAES0BsBiit68yj7QwIkQAIkQAIkQAIkQAIkQAIkQAIkkFACFFcSipuNkQAJkAAJkAAJkAAJkAAJkAAJkAAJ6I0AxRW9eZT9IQESIAESIAESIAESIAESIAESIAESSCgBiisJxc3GSIAESIAESIAESIAESIAESIAESIAEtEhAkiQYDKF3Raa4okWP0mYSIAESIAESIAESIAESIAESIAESIIGEEqC4klDcbIwESIAESIAESIAESIAESIAESIAESEBvBBQTV3w+H7xeL0SFPEiABBqWQGCchQs7a9jWWTsJqJsAx4e6/UPr9Ecg0sOk/nrLHpFAwxPgPNbwjNkCCQQIBOYws9kMo9EYFxjFxBWXywW3201xJS538GQSIAESIAESIAESIAESIAESIAESIIFEERAfrO12O0wmU1xNKiauiIoYtRKXL3gyCURNgF80okbFgklIgOMjCZ3OLjcqAUauNCp+Nq5DApzHdOhUdkm1BALjTUStxLsqQDFxRbW0aBgJ6JAAJ10dOpVdUowAx4diKFkRCURFgOJKVJhYiASiJsB5LGpULEgCcRNQcrxRXInbHayABBJPQMmbQOKtZ4sk0LAEOD4ali9rJ4GaBCiu8JogAWUJcB5TlidrI4FIBJQcbw0krhRh97ur8dr6b/BDaSp6XHodZo3pg9YZXhz7ZBWWvfMlDhY3w+jrr8fEQe2RYw3ubmWYMrH+zouIBPRLQMmbgH4psWfJSoDjI1k9z343FgGKK41Fnu3qlQDnMb16lv1SIwElx1uDiCuVu9dgxZ4s9OzYCW2tR/DxPw+j7WWjMShnD5a+fRqd+vZEj9R8vPeJARdMGIJ+nXNwTl85thHPhCqTug0vxvJ7cJ1q9CJtIoE4CCh5E4jDDJ5KAqokwPGhSrfQKB0ToLiiY+eya41CgPNYo2Bno0lKQMnx1iDiilRZhEK3Fal2O6zGI3jv2U+ROXY4Ojg/wLrCIRgxoDc6Z57CJ8+vhzRqBPr37oBMg9+bRVtfwpshynSoXI+NRbXPDfd7cJ1Jep2w2zomoORNQMeY2LUkJcDxkaSOZ7cbjQDFlUZDz4Z1SoDzmE4dy26pkoCS461BxJXz1M7iv6+9iq32ARh14SBkff8yPpTGYGivHmifXoAvn1uBMwPG44JB3dGkKnSl4Mvn8EGIMp09G/GNpfa54X4PrlOVXqRRJBAHASVvAnGYwVNJQJUEOD5U6RYapWMCFFd07Fx2rVEIcB5rFOxsNEkJKDneGk5cKduHD1Z+jKKWPTHoJ/3QNseB0q+W4H3PGAzr3QMdMoW48ibKho/CgL6dkW30e1OIK6HKtHOuw5e+2ueG+z24ziS9TthtHRNQ8iagY0zsWpIS4PhIUsez241GgOJKo6FnwzolwHlMp45lt1RJQMnx1jDiStluvLVqO2xdeqNf/85okmaF2WiA9+CbWLzeimFjh2NI1j68svwIuk0YhkE9m8FehTpcmf72zXhuQ+1zw/0eXKcqvUijSCAOAkreBOIwg6eSgCoJcHyo0i00SscEKK7o2LnsWqMQ4DzWKNjZaJISUHK8NYi4cmzDYjyx8gv84LTBbjPDiL6Y+cuZGNXDjoPvv4rVG77D8bJsDLj8Olw2qgdaenfi1bVn0f3CvujdTsLeUGXshdgZy+9pJlSlcUnSy4Td1jMBJW8CeubEviUnAY6P5PQ7e914BCiuNB57tqxPApzH9OlX9kqdBJQcbw0irnhKz+BsiRMubwCgHZl5mUi1m+ErK8TZ4nK4fGakZWcjPcUKk68ChcUe2FJTYLca4Q1VxiDBE9Pv6nQerSIBJQgoeRNQwh7WQQJqIsDxoSZv0JZkIEBxJRm8zD4mkgDnsUTSZlvJTkDJ8dYg4kqyO4j9J4GGJqDkTaChbWX9JJBoAhwfiSbO9pKdAMWVZL8C2H+lCXAeU5oo6yOB8ASUHG8UV3ilkYAGCSh5E9Bg92kyCUQkwPHBC4QEEkuA4kpiebM1/RPgPKZ/H7OH6iGg5HijuKIev9ISEoiagJI3gagbZUES0AgBjg+NOIpm6oYAxRXduJIdUQkBzmMqcQTNSAoCSo43iitJccmwk3ojoORNQG9s2B8S4PjgNUACiSVAcSWxvNma/glwHtO/j9lD9RBQcrxRXFGPX2kJCURNQMmbQNSNsiAJaIQAx4dGHEUzdUOA4opuXMmOqIQA5zGVOIJmJAUBJccbxZWkuGTYSb0RUPImoDc27A8JcHzwGiCBxBKguJJY3mxN/wQ4j+nfx+yheggoOd4orqjHr7SEBKImoORNIOpGWZAENEKA40MjjqKZuiFAcUU3rmRHVEKA85hKHEEzkoKAkuON4kpSXDLspN4IKHkT0Bsb9ocEOD54DZBAYglQXEksb7amfwKcx/TvY/ZQPQSUHG8UV9TjV1pCAlETUPImEHWjLEgCGiHA8aERR9FM3RCguKIbV7IjKiHAeUwljqAZSUFAyfFGcSUpLhl2Um8ElLwJ6I0N+0MCHB+8BkggsQQoriSWN1vTPwHOY/r3MXuoHgJKjjeKK+rxKy0hgagJKHkTiLpRFiQBjRDg+NCIo2imbghQXNGNK9kRlRDgPKYSR9CMpCCg5HijuJIUlww7qTcCSt4E9MaG/SEBjg9eAySQWAIUVxLLm63pnwDnMf37mD1UDwElxxvFFfX4lZaQQNQElLwJRN0oC5KARghwfGjEUTRTNwQorujGleyISghwHlOJI2hGUhBQcrxRXEmKS4ad1BsBJW8CemPD/pAAxwevARJILAGKK4nlzdb0T4DzmP59zB6qh4CS443iinr8SktIIGoCSt4Eom6UBUlAIwQ4PjTiKJqpGwIUV3TjSnZEJQQ4j6nEETQjKQgoOd4oriTFJcNO6o2AkjcBvbFhf0iA44PXAAkklgDFlcTyZmv6J8B5TP8+Zg/VQ0DJ8UZxRT1+pSUkEDUBJW8CUTfKgiSgEQIcHxpxFM3UDQGKK7pxJTuiEgKcx1TiCJqRFASUHG8UV5LikmEn9UZAyZuA3tiwPyTA8cFrgAQSS4DiSmJ5szX9E+A8pn8fs4fqIaDkeKO4oh6/0hISiJqAkjeBqBtlQRLQCAGOD404imbqhgDFFd24kh1RCQHOYypxBM1ICgJKjjeKK0lxybCTeiOg5E1Ab2zYHxLg+OA1QAKJJUBxJbG82Zr+CXAe07+P2UP1EFByvFFcUY9faQkJRE1AyZtA1I2yIAlohADHh0YcRTN1Q4Diim5cyY6ohADnMZU4gmYkBQElxxvFlaS4ZNhJvRFQ8iagNzbsDwlwfPAaIIHEEqC4kljebE3/BDiP6d/H7KF6CCg53iiuqMevtIQEoiag5E0g6kZZkAQ0QoDjQyOOopm6IUBxRTeuZEdUQoDzmEocQTOSgoCS443iSlJcMuyk3ggoeRPQGxv2J3kJ7D3rxKYfi7H9ZDl8koReeQ5M6JCF9hk2mI2G5AXDnpNAAxOguNLAgFl90hHgc17SuZwdbgQC5R4fXt11Gl8dL8XREhdSrSYMbZGGK7vlomWatV4WKSKuiAfaA0WVSLMaZUPEP3aTsV4G8SQSIIG6CXDSrZsRSyQXgc1HS7Do8x+x7WQZnB4JgAS72YgeOSl46MK2+EmLNAosyXVJsLcJJEBxJYGw2ZSuCWw4XIT3DhTIHwmy7Wa0y7BherccDGiayncrXXuenUs0ASGs/P6zfPxz7xkUVHjg9kkwGgxwmI2Y2CEL9w1tjS7Z9pjNiktcyS9x4S9fHcXGw0UorvRCfBi0mAyY0D4Ldw5ugY6ZsRsUcw94AgkkIQGKK0nodHY5IoGff7Afa/acgdPjq1bOYjTgqu65mNE1F01SzOf+lpNiQSvxIcDMDwG8tEggXgIUV+IlyPNJAFi24xSe23Yc+wsr5LnMZDDAajKgeaoFT43tgItaZ/AjQSNcKKedbhwtdaGyxvNFI5jSYE3uKahAUaWnwepv7IrPOD04IvtQfHzzH2crPPjmZBlOOd2Qzv8s/81hMeKvYzrIESypltieE+MSVx74LB9LvzuJkzWMSrOYcP+wVri+V1PkBj3MNjZYtk8CeiFAcUUvnmQ/oiFwuLgS4uHmRJn/AedspQeHCitR5vbh+8IKFFZ6cazUhVK3N2R1qRYTMqxGmIKWBpkNBvljgPhf8NEl24ZM63kRxj/JGtA+015rgm2TbkMThwXmoCrsZhM6ZNkg5kEeJJAsBCiuJIun2c/6EAjMYV5f9Tc48ZH6VLkbHklCUaUXr+89i91nnfDUKCemrj55DnTOssOmwpUBYh4W9uv1EP4RPhHLjfV6uLwSvDrun/Cf34fnPSjGo4hWCefVh0e1w896N5EjyGI56i2uiBvCTf/eh//8WFzN0EDj7TNt8o2gmcN87qE0+EG0a04KMm2xGRtLx1iWBPRMgOKKnr2bXH2rSzgRD2xun0+eFMU/YiL0SoDL65PnHvFAIH43REipIibOaDOu2EwGOSw0+BAPtlaTUY7ODD5EVEzNXC7iXKuxdh05dlPIJbNdc+zItFUXYnLtFrRKF8trqzfYOiDmMH9Mcg0SDfSW4ooGnEQTwxIod/twqKgCZTUE+tNOjyzoV3irR0SG+gouKj9TIT4AuFEpJqmgIzCH1XyJk+ezqpc70YT4QFBTWAlUI6JYxJwTaa5rLBfr/cW8sbiy3YYlUNez4e+GtcYv+jVDU4clJkPqLa7sOF2OX6w7ICeACXWIB0z/g+f5h9LgB1GhvIobRYrZICcbFF8WW2dY5bBt8bDaLVuILyYwdDsmf7JwkhCguJIkjtZ4N5UQTqL5klLXBCk+xjT2A6n8YCxHylQ/5LmwRsRpuIdoIdqI6JvgWoLn0OCag+fT4N8Dc2vwb5xnNT7QVGA+xRUVOEHnJoj8jqGWLYRbzrD3bO1oCqfHi0PFLjnqMfgQEQmuEJEJ4b5sh/oKLuoT85X8JbweAQ51zVN1zXM6dz+7RwKKE6hrTP3xwra4qW9T5CQqcmVfQQVu/GA/th85jX7efejkOworXNhp7IAdpo4oM9ij+lIo52kx+r8IigdPEaotHoLFA6f4LTh0u3W6BXkpFjm8OxCiHfyFj1/1FL/uWKFKCVBcUaljksisRAkn4ZCKCBMRDSkSj3XMsmFvQQX2FVbIkSw1j8kds+Ts7w6LCQcKK1Dsqh6+XOHxQURjiq+XwcfRMpec5CxElarxdPAcGmxU8Hwa/Htgbg3+jUukVONOzRpCcUWzrlPM8HB5KcJFf/xY7JJzHdRMY5FfUonT4r5b/XaMSq8v5LKFcFETIrdCTXFeCBgunz/qUW1HfcSVLJsJzRwWVS4VUoKv3WxAmwz/PK/HI8VsRJt0q/xsotcj22ZCizSrKq9RscT80S1HsfV4Wa17RZfsFDw3rgMubJ0uB4PEctQ7ckUos//vzffRafdSDPTsgUOqgAESKgxWWWB5PusG7LO0R0GlN+TDbixGBsoGIl+CQ7SDv/AFvuqJQRiIhhE5X0TSQpv5fDQM18TXhz7PURMBiitq8ob+bFGbcJJu9S+pEV8PRHSjmKjFfVzMCYH54GBRJV787wl8dqT4nEgiktWKBIC39m+Gztl2ebmPeBCvuW5aPGiLOa3m7/4lSJLYeKjaIZIN1hRohAhzvEyEg1d/IxA76ZXUWIsuQsx/FGKOypPjNdQSqcCHEiHqBB+xLJHi0mJ13XcorqjLH+GsCRX9Ie5D4v5Zc0mM+D2Q2yq4vnBLX8LlpQgX/eGuWtIZaamMFqh2yLQhvcbLcThRINzLtNhhtW2GDa/sOi3vFFRS4wOAmMt+ObgFRrbKgLgvBw4RySii/WN79dMCVb+N4T4eaKcHkS0VU6D/OUavHoQsTKh1OZt4vvviaCme+fY4tp4oPadX9GviwO2DWuDSTjkQAmasR73FFdHQgdd/A+v/3kSKt6TawHbBgpM9roVzwI3wpLWAaCTwMCqyXwtVWnwhLKjwyg+jYu38weLKWjeTWDsTKB88GMVNJ+DUwBe74DXxwevgAw92DrMJImdMmsUIRsPU1ws8ryEJUFxpSLr6rluLwol4lhT3cvFPuIlaCCFC4Pi+oAKny92yKNIqzYa2mTbkpZjleUCpQ8xZNaNZxAuEeLmoGQ4u1t7XFG1EmVBijshkf8YpbD9vafCcGWx/8PwZ/LuSc6lSvGrWEypXjSgTyxKpwNLi4LpjWSIVPM8H18ElUvXzOsWV+nGreVY0iU+Dzwm19EX8PVyC0VDRH3I0h7hP1VCR/Tmtakd5xLP0RRlKsdXSItUiC/M1vz63SLPIm27U/D0g5NfMp9Upy44Ma+0XrVD5uMKJAuFepgPlDxRVyBuFvHugEIVVO7dk2cyY0ysPs7rnoUWqtdGXuMZGn6VJQN0ExL1P7BpU7vbKz5Bi/IuNCnJTLHLEVH10r3qLK76iIyh94zZ4Dn2OWp/1xC+2dMCeDZj8SWsDD5jetBZw2XLgM5jkJE5y5l6zHZXpreE1O+T/LnJ5IBTtY8YmOG3IgAdGOUGU6HiJZMHXlbk467Up4q3gdfCBBzsj/Gvj5S+iQWvcA7tIBO8cwSS9iriBlcRIgOJKjMCSpLhehZNY3CdECzGPiDEiHnr9OUq0cQQnNwxYHAhjrynahHvBCRWZIx4cjpW5akWRyjsvVXiqJVBMliVSwfN88NURyxKp4MjY4DqScRepZBFXlEp8Gm7pSzSJT4OvtVBLX8TftZRgNHiJZ3DfwkV/iJ07moulMDWWioRbfhAQ5kOJvKHmh3DlQ0XyKT2ziPu6SOIuIlfELkJiO1iRk1IILOlWkS5BK7OZ0mRYHwk0LAExhwkxJd3mz/0az1FvccV7YhfK3volPEe+Dd1+uMWDRjMg/gl63JXEzcJkAQxG+auf+MonPty5YYYXRkgwVCWIkuCFAU7JDK9UveNFtqYos2TBJZnk9ZSiniKvBQcMTVEKezUbjxrycMYoRJvzCrRYznTY2Bzlhuplg08M3FiDlyWFStIbHA3DJL3xXJ48NxwBiivJd21QOIne5xwf1VnVlZQxuDSXSIW+zkK9WAVHxgafFcsuUkoskWqsCFuRS+OV/52C2OBAvAyKj1HTuuRgXLusWjtgRT964y8ZS+LTcEtfGjrxaSghNf6eN1wNoZa+iNZEviuxbLPm0TFElEdg6UuqpXr+DEPVsoGa7zPhoj/ER1F5KUyN9x81Lz+oj2fERwJByhjni1592uY5JJBsBMRzY6bVBIfVFLeIWW9xxXf2oD9yJf/rMPzrysGrrNu8BrMcDSNaDXzhE0KMC2b4any3PCfaBN2ZZQFHLlv9pv+jIRdnjJmyyBM4nLDhsLGZnLQ3+AiINjD4VS9xP/SabDhqaSGLNkzSq6zPk7k2vjzqy/sUTpT1J8eHsjwj1cYlUvGxVmKJVGPsIiUSQP9m0w/46HCRvE2tz+ffkUssm5g/oDl+1qepnGgz1BEu8amoU3ytF8vrgo9wiU9jWfoi6gsVzRFu6YuaE5+GYhousakc5ZFqgbXGtu7hlr6IZSd5DrO8mUTwEWrpi/i7HB0Y4iOvaC/UlvaBDSziGzX6PttwYidM+z8EivIBnxfI7QRvl0mQsttXfZzWd//ZOxJoDAKqEFfgdcviimv3+4CnshYHX5Me8DXtBVgcgKcChsJ8wF1erZyx5AgMzgJAqr5zQ2NADddmcPRMoIzPEBBiqs8o9RFtjEaTHLYuFHePyY4jpmaoNNqrtuz054s5aWqCUksm8lJTIJJaiS2qs1JTUZHWBh2b5Mj/zSS9arpqGt4Wvjw2PGOlWqBwohTJGOopPwvJ4oDBEj4SMYbaWLQRCHCJVHzQG3oXKZHz57uqiJWalorlUhc0S4OIQRZLusWy8OAjXOLTcNEc4RKf6nnpS7jEp+GWvoRLbBr4veZeK7EulYnvauTZ0RIw7X4bpq1/h+HMPhh8bjnrgmS2QsrrBvfI30BqOZACS7QwWY4EYiCgDnFFLNv5fgOcGx+F5/gOv7padUjZHeEecz+kFgMglvwYxCcAr7hJ1NhXTdw4gs4LnC9uKqgsrobE4DwLQ+mJWkKO4ewBoLKkRtkCGMuOA15XDFgTWzRW0UZE5QTCIIUQYzIa4TNaYDWbZGEmsFTpqDEPRaZMmE0W+SuSvH2Z2Q5nWmukpabLoo34siTCMs1ZrWF05ALGoJBOSwpM2W1hsKYmFghbi4kAxZWYcDVYYQonDYY29ordTph2rYVp5xswlB73LzN15MLbawa8XScBKdmx18kzdEeAS6Tid6lYIiX0EsEy3I62gUgJIZjUzBcUvwUNU0OsiU9DLX0RloVKfBrr0pdwiU/1tvSlYTypklrLz/jnokjvIsXHYHCegcHnATxOmHb/C8ZTuwHx38GH0QJv2+HwtR4iCy2SI6f6s3vg/SunE2DLUAkAmkEC2iGgGnFF8lTAV/gjPD98Ac+pfaiodMLTtBd8QlTJag+Y65l0VtyIaoouIrrFK2421QUag1y2hmgjyoobU40ZPWlEG4NI1WeQ09rIXysMfiHGaPRnPQ6IMQajxa+AVwvAMcJg9ue/CT4MGS1hkIUYf4JiuVqLPaQQY8xsRdGmge8nFFcaGDAACicNz1jJFkzfLIX523/AUPjD+QdTowmSLROeMb/zCywikpIHCTQQgWRaIlVXAtuGWBge69KXcIlPwy19iTWaI9TSF3FpJSLxaQNdwpqvVnKXw1CUD0ONSPlqHSsvkEUPg7d21P25csVHYSg/Gz6y3u2EsbiOdsR7TIh3kWq2nPvILBJO+mBwl9UWVgInmKyQLCmAyVYlrIRYj2W21np+F6dLZjukzLZyRGetI72F/CGi2ofWqkK+nI4hxRrJngWkt6z/e57mrzR2QG8EVCOuyGAlHyR3BTzuChRVeOAyWuVIiZov56pwAkWb+rtBTjhs8i+qrjrElxiYat/IDYGkxfUUbUT1prxOMNqrq+8GRzaM6S1gqCHamfI6w1CjbP07qo0zKa7E5ycKJ7HzMxQfAcrPxLyMU0QXGmpEItbZutsJQ9GPtZaShj3P64bp+DYYSo6GjIaUcjrBl9sl9INljUol+WEyvU4TAwWklGxIac2jf8gUD7lZ7Sj0RE2YBdW4ROpomVvetlLsbhLqCE6AGm7Xl3BLX8IlPo116Uu4xKdiubWWdhFT+whImKAhkruK+cRVPbK9Gh85Ut5V6+Nq9TLiY6075E6n58rJ0fZeGMKFZolIfHnZTo2Pu/E4K9xGIOcmG6naM3hMTYnndfF+VuPDqfwaJ3Z1rfF8f65u+Rm/dsJiWYiRP87WFnh8QqxJqf4x9lwXwsyvkeZRKa0FkJrH5VAxOZyFYyWgLnGlynqR1VrsyS7WwCbd0UiijdhCs9Lrg9g601Z0EGZ3qfzfHq8kh+ymeorQ1HcWNohJRKVHCNFGWGoQN/Tg5Ur+H2GQJ4HqN3ODrOLXWFGc4hdiakZP6UG0kcrPwp2/Fb7iIzDYM2Fu3hMmkeisvpFiKr006mtWYwonrXyn0NxQjOYpJthNBoikgWIrxVy7GRk2k5wfKccutpAU+ZTEtooiIaAB5oKDsLhL5Ad+kUgwkBA7IoNYBYiqykSeqzq/2oVqWEQOSuKfGD0jvg7G+gAqynvd/iWl0Rx1PeiKB0oRqRfiwbJm9WJ9ezTlzp0nHjzFfalGMvSwZp8TpaPf6i/Sw2rIduSvlG0Aa/SROuG+UIbrB79cRnNhqrtMPEuktp0qwxNfH8P3BRW1OjmiVTrm92+O9pn+6OVw+V/CLX0JV17dNBNrXVIKGgJxfeaTxLqm/q3VJa7Ik2/080b9DYnzzBC7wgZqDDu/RppH5ef+mlH2/hp92Z0ghfoYcu6jh7VWZ6T0VlxWFaeL9Xg6xRU9ejXky0zk5VFen3jPkSCy3Rtlpd5XtVuS/4XECB/MkgcFFW4cL3XJSeWOlrmAM/vhcxbJWfkrvJK8haJ44crznoZNqi7EdPIdQYZUPRFxtlSCFpLKRZtzqnqN5U0aF23cuz9AxRcvwnt6HyTx8in6abbBNngObAOuhjGtiepHh6/8DHzFx0Mmwo5kvPfMfhQWFaDc40Wpy4sSlw9Oj08WdUXCwzNVYqOc5NAnwS1JsHgq0Mp7AmavU97iXYwB8f91HeIabymu8Rrjoa7zzPDAAq9fHAGqRBLxldS/HM+fL0k8HtV4QKrPA2OsAsS5pxtP3aHKdXVUbX+v66G0rr+rrT817YnwsBrKdJHrDLJwXTONZYSOhvtCGe6UCF8uQ9oUKSw9XBsRHpBDt5ESs6jEr6L1u/jFR51/7TmKnds+RtbZncjxFeKEMQdlrUZg3KAhGNgqByIyRU8HBQ09eTP6vkhmG6SMNpAsEXIROkQEYzP/kp0wh5TRElKKyJVyfnl99aKSnHPF9OOXIaM2Pb2ugK/lYP/qgKDDUJW3pVaeljCbiYhTxTO/2nNTRuWhMPOW15WrmQAAIABJREFUFGl+klMiiGicGJZV2bPhCxehymVVUblK7YUorqjdQyqzL/jrlIgwErs7SZIP4t/FO4f8sil5YZK8OFBYjuJKr7y1otgW0eOuxImSCogoGY8POFhcAafLn47XUOMTdmfvj8jwlVXrvV+IOVPrJbWldBq5viJ58+vAYZcq0U46CQcirINtbLaNKNr4RMTK7n/De2pvVUjreRjGtKawDZ8HY0ZzSBXFIZdGRELnEWJNRfXE0HWidjvhKzwc/dKNqgolsQ45RP6kutqTPC74fF5ZTBTXrIjOEjfD4P+vKZwYIcECD4xRCCrB7ZvglUWSmtd4XTby7w1LQERLiCU4Us0HWMkLY+EhGFylIQ2Qz0ttDvGQHHwYC0SIeYzXfcN2Ub+1RwhLD/syEqOAI4tJUUYonWszwlfRUHZJkR6yw71U6XCpmdhkwLXxT3Dv2wSTuwzinumBCT6LA7aRd8DUa6oiiTUpaOj3lhCpZ4kTNAApt3Pka1W+d9UhVov8XmGWyZzrZ6SX+qpCxtO7Ydq6FKYDG85v1mG2w9P3Gnj7Xwspo1VtUUDkdZET4Fb/cBR2MxHRVpjclOJP/iXAp2s/RwqxpugwDK7qH1xl0ysKYCgRH81qbySihZ1h6xxlgbkoRIQql1XVSU8TBSiuaMJN2jQykJBPvIu6fD5ZfAle7y2iAsQLbLnHh/ziSvn/j5a6ZPHF5HPhUKFTjoQRa7FPlLvh9XohvuaLl9zgwyyJ38XL6/nDAJ/8QisiboIPsdRCFmKCtuy2w4W2vhNIlaqHJAvRprWxFHajT44aEInlrL5KZFQcg8XrVK9TohFtfB5ILpHsLMTW5WJXLnum/4tIrEswBJUqwS0mQFWRE/VqL6aGWDgWAmEFiLoqyahKahdqfXWEc0WOEinW3QksKZCy2gKRvgSGavPcA07tL06mna/DtG2Ff1e5ajcbO9xjfg9f+wv9D8jBR1XEX11ozv1d7P5Qciz6negiPYyGa7SkKpFiqHEe4hyDpxxG8TAcKYFj1B1kwToJRHjIDneuLpaa1YgiMh7/L4wHN8Eg8jDVmN/FC6C3+xQ5iaah5IR/KUeYQ+RJMsqJQ2vsjhIon6gcGqK9+kQQ1nnBaKdAsgoakJeChsgr0hiu87lhcBYBZadgKDgkb+Ih5+jKaOWfZ2sul28IG6vyzdTe5iuQz6Z2nhlDpOS9YXaGFXOWIcwHunA7xMrdDTNH6mYu5LKqhriqI9Yp5iHDj1uQ4i6CPT0v7nQLkRK+G6RA1swoupnUOVei4KO3IiJ6wO3zyVEEwvdyRAxwbtmFSHInIl3EJXSk1IUzTrccYXCgsALFsvjixfEyN4SYI5Yq+RPjhaYkIg9EVE11IUaCVRZtqt/khQBjNfjLio8NYvmFEG2MPo/8/8FHT/NZdLWVwW6Q0NRhlvNhZBg9aOM7gRRUyNtYp1tNcg4Mb/ERSGVnqiIu/LVIHhG5EUPSzbgvgrrW29b197gN0E0FySpARHSgyQI5lDbWQ0SRxLL8RNQvyse6bKUOu0TSXOPud2D6/gMYT+6Uo1uknA7w9pgGX6exEAnz4l6vLj9AiiSGdS8tq7pLVCVXjD7poSHm3Db+/DTR2xThy2S4F2DnWb9o5Yk+qlAkMkZl9FFBuvi6GevYaczysS41qxFFZHBXhBcjxDboVrGEwiB/UY+YOyl4t5TG5NFIbVPQaCTwam9W/njlkm/rhljzgKm9bwH7In2gC7NDrPz4EHaOjDAXRvgwwmVVtZ/71LCsSjKHX+arZM43047VMG1/VRb6DOJd02SGMSULtgGzYO03s17pFiiuaOUmpGE7Q0W+CPFF/H4uMkZEw7jPR8MIsUWILyJB7zEhzlR4Ueb24scSlxwto8RhM3hhM/iqcmOIpHsiJ4YEi+QXbcRuSKYqgaaVA8izGZBuMaFDlg2pFhNybUa0dBhgNwFds1OQafOvo/UV/QhfWfWQSsnthLfgMFAjnDI20SayeFLX1pixMjOkZMHlaAaPwSonqpaTJfskecmY0NKEv0LtFHHUmIfThkw5BimWY5+pFUpQPQGn2NWhqUMkgDWiRapFTg6bZ7cgXSSHtZqQm5EOc257RSMg9CxAxOIPTZZ1lfmXBnkqIAlh1WyVt2L272CngUSAiYIe9stkGAMiPOiGM9kgJ3qP4V4d7utmuAYifPUMa1O43AThTogQ6h7ulKRZalZnHiN1i/2+LBFxF2FXMEtVUugI27dHs1OYJLarjbTTSQKXnKgqQiNR9zoNt8NdIRV0XqQPI0ovqzqzDwi1Q2J9l1XpYflyfZZVRVrmW5/dqkIl+i89CdO+dTAWHKy+BbrBCGN6M6RethiWjiNj3qmK4oqCY5dVxUcgOBpG5InxSEHii8+fuFcIMmJZkliGdKzMJb/0B6JhRII9kSdGvPTLy5KcIjIm2i/MkW0XL/mBHVysJv8uLyI5qfhdPBvZTEb5v1PMBrRLMyLVKCEvxSzvFiN2humWZUOG2YcUkwFii8pUa5VSLF5y5PD/IDtFv0NsJej54XNUfPosvGcP1jJW7K5kHXAVTC37+XdaCjoMlhQYs9vBIH9JPH+c21Wn3C0v7RLMDhZVyiKW2AGiSHwMlxOv+TOPVAUnnUsIG/jvmsa4YYInihBbwax11W46nbLssFltaJZmR47djCYOM1qkWmE3G2Xu4n9mU3CS2KoEsSajv7+xRk7Ed6nybJUT4EOpyh2khHn1WZYY5iE6rBgTKdQ93EkxLjULm98gXP2JWGoWTbLLOsWV2h1QjaAhTKtr3jAYIMllIoiyYgcTeaewCGVEhF645JlKjAPWoVsCnMc06tpQO8jKXannsqpwc0o9l1WFiyrV+7KqkIn+RWSlWFIdMt2CEY4JD8I24Cp/2oUYDoorMcBiUfUQCE7SG8gDEyy+BC9L2l+1FEnsLJNfUimLL4FoGFHPweJKOU+MEkfwFpJCFAgWX8TfRHSMVewkYzCgdboFeSkWedlR1xy7vCzJYTbJ21emWYxonW5DE4dFFhfk27KrHFv+/RKa7Pg7siqr55XY3/YydBi/ELnNOsgPg9W2Iy7zoMBtwKFiN8rcPnxfWIGiSq+8rCuwpEuOLhJ5dqqiUuQdd6Je+lCbnMh10ybdJi+t6phlk5dXCaFJFk5SzGiRJoQTk8zHvx2xEKf8u+uIf4KFKyX8wjqSiwAfSpPL35rubaxRRBEe0MOKRLEuNYuQ7DLQhvHQJzB//ZKc4LLm4WvaE57hd0DK7Vr9TxQ0NH2p0vjEEuA8lljemmut3suqwkWV1nNZ1dn9MIRaAqyF3arq+EhgHzEf9mFzYUxvHtPlQXElJlwsrEUC8STpFeLDgaJKlFRWJeltgGgYwVSOfBEbXcAAi4jQEIKDEBmqoja6ZNtgMRqx69hJ5BXvwXD3fyF2YnIarNhm6oJd9h5o17INClxAqctH4USLFyptVowAH0oVQ8mKSCA0AVcZzFuWwLR9JQxiZ5GqQ8ruCM/QW+HtMlGR3YKInwSSlQDnsWT1vAr7HWlZlRxZU/sDtTZ2q4q8fNUx9h7YBs+GwZETk1MUE1dcbg/OlLvkvAw8SECLBMIl6Q1EcYjIDnn7akg4WuLG2UqxPbWEQ8UulASWIpV75DFwXESLVIZP0hsrHxEJIkKPRbSJSfLAIVXKW1+KjDEVsKLSICJcjHK0SbjlOtG0aTOKiBqrvLypY6Y/4qS5wyxHnOSliH/3L9VhxEk0NFmmsQjwobSxyLPdZCJgqCiC8dQuGMpO+terW+zwZXeGL7MVYHYwz1EyXQzsq+IEOI8pjpQVaoFAIP9areh5/7KqkAnSA0t+Q0XcR9itynz4U9i+WwljydFaZAxmO1KveArW7hP9y0hjOBQTV8rKnThVWkFxJQb4LKpdAoEkvaIHrqolNcF5YoToIsQYsQTpSKlbTsJb6PLipFOILxJOlHtwttKLMo+Eo2VuOD1154apKz1gXX8XtrZNt8hLjlo4TMi2mdEq1Ywcmwm5KSY0c1hgNwULJ/7lSxaxsYtI7htY5qRdt9FyEiABEiABJQmIrWMDecPELkFiu3PmwFKSMOsiARIgARJQmoDkk/OtpOxYiZSdr8IoPhJUHUJYsfabAfuFC2DKaRfzTpOKiSturxcFTo/8osmDBEjATyCQB0YMtPORL/7EvOK/RXJesflRNEl6hQjj37I69Bhr7rAgJ8WMNulW5KaISBMLxG9iF6O2GWKHI2PVkiMDLCIhb5VYIoJi5H83+JPz8iABrRPgFz+te5D2a42A0rvVaa3/tJcElCbAeUxpoqyPBGoTMLhKYDr1PxiPfgur8xSsqVkwt+gNc8t+MKY1jXmnINGCYuKK+FJfWOmptjuL/DJnNMovbKUukUBTkrdUFfklxDucWD4RSKAZ3N1wZWL9nRcRCWiJQF1JevecdeKRLUex+6yzVrfEUp3fD2uNEa3SkWIW+VsMcqJcOTmsEfI4rMqLqyUktJUE6kWAD6X1wsaTSKDeBCiu1BsdTySBkAQ4j/HCIIEEERBLh9wVyDD5kGKzwmixV+1EWr8vzg0mrogXvDSrSX7BE0rKWacHVpPYqta/Za2s7ECSl0uUuXznvsaLHA+hygR2Wal5brjfg+tMkGvYDAk0KAGR+2Xl7tN4cfsJeevkwCGElcs752Be/2ZyhEr9bgUNajorJ4GEEuBDaUJxszESiPiljnhIgARiJ8B5LHZmPIME6ktAjLdMqwkOq0lOiRDPobi4IpZBOCxGOXeDqeQ7vLr2LLpf2Bed22XBYXTh1GersOydLThY3Ayjr78elwxsD4NPRLz45PPSLJ5aZcYPao9cawWOf1L93HC/B9cZDxyeSwJqIyAiwPYXVeC/p8pxuNglL//pkm1Hz9wUNBHbOjM8RW0uoz2NQIAPpY0AnU0mNQFGriS1+9n5BiDAeawBoLJKEghDQNXiiogsSbdKKDvwEf755of4T34PzLllCoZ2b4KU4xvx7Nun0alvT/RIzcd7nxhwwYQhsvDicnmRbjMh5dTHIcv0S92GF0OcG+73QJ3h8lPw6iIBrRIQ13SFRyypk2QxRSyzE7v3xCm0ahUH7SaBWgT4UMqLggQSS4DiSmJ5szX9E+A8pn8fs4fqIaBqcUUsA0q3unH24DGUle3Ea//2YviUERjcowkqt76ENwuHYMSA3uiceQqfPL8e0qgR6NatHYweLzJsJlRuezlkmQ6V67GxqPa54X4P1ClywfAgAb0R4KSrN4+yP0oS4PhQkibrIoG6CVBcqZsRS5BALAQ4j8VCi2VJID4CGhBXjIDXBxR/jRdWnEa/CT+RxZXyL5/DB9IYDO3VA+3TC/DlcytwZsB49OnXFTZ4kWkzofzr50OW6ezZiG8stc8N93ugToor8V1sPFudBDjpqtMvtEodBDg+1OEHWpE8BCiuJI+v2dPEEOA8lhjObIUEBAFViysiCYzZCFiNRliLv8Lz/zhVTVx53zMGw3r3QIdMIa68ibLho9C7Vyc4JB9EYs6Sr5YgVJl2znX40lf73HC/d+/REWavFxRXOGj0SICTrh69yj4pRYDjQymSrIcEoiNAcSU6TixFAtES4DwWLSmWI4H4CahaXBHbLYscu2lWMxwl58WVgd3zYDm4Fk9ssGLY2OEYkrUPryw/gm4ThmFgj2awAXLOCN/BN7F4fe0y/e2b8VyIc8P93r1LHjxBuxDFj501kIB6CHDSVY8vaIn6CHB8qM8ntEjfBCiu6Nu/7F3iCXAeSzxztpi8BFQtrogkm+LIEOJK6XlxpW/XPKR6z+J/H7yK1Ru+w/GybAy4/DpMHdUDrbw7z+0q1LudhL3vhyhjL8TOKH+fMrIHHBYJlR5f8l4l7LmuCXDS1bV72bk4CXB8xAmQp5NAjAQorsQIjMVJoA4CnMd4iZBA4ghoR1wxVaK42AtbagqcPgl2swHmymIUFpfD5TMjLTsbqXYLzFIFiqrK2SxGeMsLURBUxmwxw2qUgIrq50b6vdzNJUGJuyTZUqIJcNJNNHG2pyUCHB9a8hZt1QMBiit68CL7oCYCnMfU5A3aoncCmhBXRP4Um8kgLxESR6nbB7FxT4r43WyUf6/0eiFJkLeTDZQTy4pE3haL6XyZCo8kl5PrDDo30u9enwTuE6T3oZC8/eOkm7y+Z8/rJsDxUTcjliABJQlQXFGSJusiAX+CTXEYRM4EHiRAAg1KQBPiirgXBN8OxD1C3CbE737ZBPBVyR/Vyoky8j/ny1TdX2qdW9fvDeoFVk4CjUiAk24jwmfTqifA8aF6F9FAnRGguKIzh7I7jU6A81iju4AGJBEBTYgrSeQPdpUEEk6Ak27CkbNBDRHg+NCQs2iqLghQXNGFG9kJFRHgPKYiZ9AU3ROguKJ7F7ODJBCZACddXiEkEJ4AxwevDhJILAGKK4nlzdb0T4DzmP59zB6qhwDFFfX4gpaQQKMQ4KTbKNjZqEYIcHxoxFE0UzcEKK7oxpXsiEoIcB5TiSNoRlIQoLiSFG5mJ0mAX+Z5DZBAfQjwobQ+1HgOCdSfAMWV+rPjmSQQigDnMV4XJJA4AhRXEseaLZGAKglw0lWlW2iUSghwfKjEETQjaQhQXEkaV7OjCSLAeSxBoNkMCcC/O1em1QSH1STvWhzPEWk+NEiBkR1FCx6fhMJKD1xeboAcBS4WIYG4CHDSjQsfT9Y5AY4PnTuY3VMdAYorqnMJDdI4Ac5jGncgzdcUAYormnIXjSUB5Qlw0lWeKWvUDwGOD/34kj3RBgGKK9rwE63UDgHOY9rxFS3VPgGKK9r3IXtAAnER4KQbFz6erHMCHB86dzC7pzoCFFdU5xIapHECnMc07kCarykCFFc05S4aSwLKE+CkqzxT1qgfAhwf+vEle6INAhRXtOEnWqkdApzHtOMrWqp9AhRXtO9D9oAE4iLASTcufDxZ5wQ4PnTuYHZPdQQorqjOJTRI4wQ4j2ncgTRfUwQormjKXTSWBJQnwElXeaasUT8EOD7040v2RBsEKK5ow0+0UjsEOI9px1e0VPsEKK5o34fsAQnERYCTblz4eLLOCXB86NzB7J7qCFBcUZ1LaJDGCXAe07gDab6mCFBc0ZS7aCwJKE+Ak67yTFmjfghwfOjHl+yJNghQXNGGn2ildghwHtOOr2ip9glQXNG+D9kDEoiLACfduPDxZJ0T4PjQuYPZPdURoLiiOpfQII0T4DymcQfSfE0RoLiiKXfRWBJQngAnXeWZskb9EOD40I8v2RNtEKC4og0/0UrtEOA8ph1f0VLtE6C4on0fsgckEBcBTrpx4ePJOifA8aFzB7N7qiNAcUV1LqFBGifAeUzjDqT5miJAcUVT7qKxJKA8AU66yjNljfohwPGhH1+yJ9ogQHFFG36ildohwHlMO76ipdonQHFF+z5kD0ggLgKcdOPCx5N1ToDjQ+cOZvdUR4DiiupcQoM0ToDzmMYdSPM1RYDiiqbcRWNJQHkCnHSVZ8oa9UOA40M/vmRPtEGA4oo2/EQrtUOA85h2fEVLtU+A4or2fcgekEBcBDjpxoWPJ+ucAMeHzh3M7qmOAMUV1bmEBmmcAOcxjTuQ5muKAMUVTbmLxpKA8gQ46SrPlDXqhwDHh358yZ5ogwDFFW34iVZqhwDnMe34ipZqnwDFFe37kD0ggbgIcNKNCx9P1jkBjg+dO5jdUx0BiiuqcwkN0jgBzmMadyDN1xQBiiuacheNJQHlCXDSVZ4pa9QPAY4P/fiSPdEGAYor2vATrdQOAc5j2vEVLdU+AYor2vche0ACcRHgpBsXPp6scwIcHzp3MLunOgIUV1TnEhqkcQKcxzTuQJqvKQIUVzTlLhpLAsoT4KSrPFPWqB8CHB/68SV7og0CFFe04SdaqR0CnMe04ytaqn0CFFe070P2gATiIsBJNy58PFnnBDg+dO5gdk91BCiuqM4lNEjjBDiPadyBNF9TBCiuaMpdNJYElCfASVd5pqxRPwQ4PvTjS/ZEGwQormjDT7RSOwQ4j2nHV7RU+wQormjfh+wBCcRFgJNuXPh4ss4JcHzo3MHsnuoIUFxRnUtokMYJcB7TuANpvqYIUFzRlLtoLAkoT4CTrvJMWaN+CHB86MeX7Ik2CFBc0YafaKV2CHAe046vaKn2CVBc0b4P2QMSiIsAJ9248PFknRPg+NC5g9k91RGguKI6l9AgjRPgPKZxB9J8TRGguKIpd9FYElCeACdd5ZmyRv0Q4PjQjy/ZE20QoLiiDT/RSu0Q4DymHV/RUu0ToLiifR+yByQQFwFOunHh48k6J8DxoXMHs3uqI0BxRXUuoUEaJ8B5TOMOpPmaIkBxRVPuorEkoDwBTrrKM2WN+iHA8aEfX7In2iBAcUUbfqKV2iHAeUw7vqKl2idAcUX7PmQPSCAuApx048LHk3VOgOND5w5m91RHgOKK6lxCgzROgPOYxh1I8zVFgOKKptxFY0lAeQKcdJVnyhr1Q4DjQz++ZE+0QYDiijb8RCu1Q4DzmHZ8RUu1T4DiivZ9yB6QQFwEOOnGhY8n65wAx4fOHczuqY4AxRXVuYQGaZwA5zGNO5Dma4oAxRVNuYvGkoDyBDjpKs+UNeqHAMeHfnzJnmiDAMUVbfiJVmqHAOcx7fiKlmqfAMUV7fuQPSCBuAhw0o0LH0/WOQGOD507mN1THQGKK6pzCQ3SOAHOYxp3IM3XFAGKK5pyF40lAeUJcNJVnilr1A8Bjg/9+JI90QYBiiva8BOt1A4BzmPa8RUt1T4Biiva9yF7QAJxEeCk+//Zuw+oKK79geNfOrv0pmIBVFBUULGgoCCKgg17bzExJiYaU/5JXmJ8qSZ5aaYYaxJjF0vU2HsvsffYsSA2eu/wP0tR1F2kKiu/Peedk7fO3Ln3c393ZvjtnTul4pOdn3MBGR/PeQdL8yqcgCRXKlyXSIW0XECuY1regVJ9rRKQ5IpWdZdUVgTKXkAuumVvKiU+PwIyPp6fvpSWaIeAJFe0o5+kltojINcx7ekrqan2C0hyRfv7UFogAqUSkItuqfhk5+dcQMbHc97B0rwKJyDJlQrXJVIhLReQ65iWd6BUX6sEJLmiVd0llRWBsheQi27Zm0qJz4+AjI/npy+lJdohIMkV7egnqaX2CMh1THv6Smqq/QKSXNH+PpQWiECpBOSiWyo+2fk5F5Dx8Zx3sDSvwglIcqXCdYlUSMsF5Dqm5R0o1dcqAUmuaFV3SWVFoOwF5KJb9qZS4vMjIOPj+elLaYl2CEhyRTv6SWqpPQJyHdOevpKaar+AJFe0vw+lBSJQKgG56JaKT3Z+zgVkfDznHSzNq3ACklypcF0iFdJyAbmOaXkHSvW1SqBCJld27NzJ6rVriYiI1CpMqawIaKdAdl61dbSz+lJrEShXARkf5corhYvAYwKqMSfXIwkMESg7AbmOlZ2llCQCTxLIplGDhgwdMphatWo9aeNC/72wHxt0svPTpkU4REJCAvHx8WRkZhZha9lEBERABERABERABERABERABERABERABJ6tgLGREZaWlhgYGJSqImWWXClVLWRnERABERABERABERABERABERABERABEdBSAUmuaGnHSbVFQAREQAREQAREQAREQAREQAREQAQqhoAkVypGP0gtREAEREAEREAEREAEREAEREAEREAEtFRAkita2nFSbREQAREQAREQAREQAREQAREQAREQgYohIMmVitEPUgutFIjl7NJZBO+OwXXYS3RpURdr/UcaErqVRaE1aOVal7rWhg/+UdP3RXEo1r6xnF+3hKVbj3E9wYQG3YcxqL07Nc0zub0nmDlrDnI1rip+L7xA5+ZO3K9i7CkWrYrCtW1j3OpaY0gq51f8wuKd/3IjHrDvyMujutAy59/kIwIVXUDGQUXvIalfBRTIv9aYXOVgYu3Hr2NqqyxjrQL2pFRJGwTk3k4beknqqE0CxRpTZdcwSa6UnaWUVOkErrP216OYuNenUUsXbBSG6D36JsqQlUwLcaJ9k4Y0sDN6IKTp+6IYpicQk26A0sgQw8cO+HABqeeXMf+CJQ3r1MXBMIydf93Aoacfza0v8OfqCOo2bkgDk1DW79GhZaAnTZzNSb68nb9WbmF3aANGvBZEmwZ2GHGDdZ9vJqO1O/Ub1sBU3xQrazOUhnry8s2i9Jls80wFZBw8U345uLYK5F9rwtbx+/Xaj1/H1LRLxpq2drbU+5kLyL3dM+8CqcBzJlCMMVWWLZfkSllqSlmVSCCWU4t+Yfba09yz787rr/tgcX4LK7ce42ayPT6DBtKllQu2t1cz7Z844s6f43ZEBvb+gxjq35haUevUfx+/m/k7L3H2WCjOPfrgGnucHbuPci3ehKZ9R9LPpyH2UTvyZsPYkX5gRc6slJvJ1jTrP4xeXvWpptS73w/ZqbHEpBtiYmyMoW4Y66fuxcLfm9rJm9gc40kbDzecLcLZM2Mr2b5taOpmT1rILRITz7J0YybeQW1oqUquJB5l1v/WczkyjDhMadTjhdy6mDw4ViXqfGlqSQRUvyAci+DOiZNcv2uIV39/9M7s5Z9z4Tj1eJl+Po4k7l3M4k2Px3v+mKjlqs/VkEgi7yXl1MC+48uM6lJfxkFJ+kP2qSQCiVzetEjtuHowHtMfXJsKXoNa2RNfrSM9TE+zKcaF9k1qonNoZd41p8B1TiHXnEoSTJWzmSW9dhnFcmzVHFbtvkCaqzt2qc4E9PCkviOcUfe94TGW58x0lnu7yhlo0uoSC2REqR9r+WPqodmXd9m6KJQarVypW8hYnLfzEteOnScqMZWq/i/wQkBznKyKNldfkisl7knZsXILZJISc5Llv1+milcLGpsdYs1VG1zr1MVJGc6+jbeo28kLN/0DfLs+HY+W7jS2i2HPkvNU6+pPK9Oj/LhB/fffbcygVXN3WlleYv4BcHNzob7OsHD2AAAgAElEQVT5NdZtzcYrwBN3vd3MCnHCy+gsOy4raOTeCFdlGJv/vodrz3Y0b1gd5WOdE8WppYs5auyBb9vmWF76gy3Z7WndqAFOZtEcnDafSI8AWjavj7VOJsQdYeb8CJoEtqKFKrkSsorPVibS2KspTS1vsyX4Ni79O+DpXgOTyh0I0vqiCoSs5OOViTTxakqj5P3MP6aklW9zGmcfZu5lR3rVjWTXRQNcGz4e759tyB0Tni5WZKZlkHj7ICs3hOPSIRBvk0MsOKon46Co/SDbVS6B0M38sj1V7bj6fOU9GjVrRYuayexf/uDadP8aZHKCxXfq08n8Ijvi6+Vcc45GVaX+o9e5etVQyDWncsVVZWptCa9d1eNW8ldIVZrWb0j19H/4Y6M+Hfp0wDXpb1aq+d7baC9/yL1dZYosaWsZCUQd/Z3gQsZUe7Pca1juUwRhrJwWglP7JlQrZCx+sTwWd69mtKxyk3Wbs2kV2Jqm9WyKtBSCJFfKqGOlmMooEHJ/gJqG/Mr0NRe4m6SaIZJBQowVge+Mo1e1f1l8uQZ+zdxxq6rH+aV/cLNee5oqzhEcov77BZdq4t/CDXfbKI7t2sORo/9y49ZNrmR6MXpsL3yM9vJ7iBMeqbu5bOaHd2N36phFsHdaMHEtAmjV3BXbgsnVxMtsWrST2OoNad6qCQ7WShIOT2dDRnu83BpQ20KVXFlJorcvHo2dsdIFog8ybW74g+RKWjwRiaA0UaLQi2Tvr4uJ8wqkVTNXbB9dZ6YyhoK0+ckCISv58XR12rdsjHvSBibuNqVn+1a0MjvDr1t16dDcipTrJ9TG+9SzeWPCXkHavUP8tfYG1q7NaNnUAd0zv7M2xUvGwZN7QLaojALpYRzVcB35+bQt/i2a0dTegAvLHlyb7l+DkjcyXfVYa96Nad3QpWw6ePXx65x3/YevA3LNqYyR9vy2uYTXrlqXl3Kpqi/N3d2oqneeJbNu4OLfDNPLS7ms5nu3vOSK3Ns9v6EkLSsfgWtrpnK2kDGlKbmiLGQsTsu7X21S7SZ/zbhGnfZNaZSzTMKTP5JcebKRbCECGgQeJFccElcw50I1mjZqhIutMbroY2ptjdntdUzaok+7Tm3wrhnH5p82ouvfES/L0/yyVf33i6864dekIY53lrH4mh0NHGtinXScFdsMade3PS3zLsCtsv9hy906+Lfzppn5VYK//Qeb3p3wbl4b8/y1XxLP83fwSYxc3GjS1Bk7U0P0dXXIvLqSyVsN8fL3xtPyMgvmhlE/0IvmDatirGrtI8kVzq9g2W0nWro3op7uKf6cHULtQB9auVVH+eg6MxIvIqBOQLXO0JXc2G6YsJ4Jey3p7duClhb/Mm0zeCqOcYI66uM9b7+6nHwosWKl0Cfl5Gx+OVNDxoFEnQioEUg8tUDjdWTS6gx8uvjRzimRLT/tQBHoR0uzEywIeTBOc9YMy0uutEjfy54oh8evcwXXG5NrjsTh8yZQwmuXQ/hC1sQ2o1PrVjgmbuenpUm0DvKltobvW8u93fMWOdKepyRwd/dPLFcz1vLHlOoatvScGQHtvGiif5jfghNo3t0HTWM0Z7/8+9UqD2a6NJTkylPqUTlMJRZ4kFxpUCeFE6tWsGbvv9xO0aFa8/4M6+VF/aRNTNt9l3snLxIVn41jx370VT23F7NB4/cz8xbArZ+8j6mzVnM8LAOnAG+szqXRdEAHPJRHmRfiRDtXM2J2r2bt/vNEpJni3KEf/QKaUdtaldzJ/dzeNpkfF/3D9WQjjI300aUxA94ZgG8DY65uWMySbae5k2iFR+9h9PRtQHXTvAVqH0muGKaGcjCvffey7WjdfTBd29anmqm+LGhbiUdAsZpecBHn+MeTK+3s77B98w6N8a5a7yF1w6/8vvEsESgxNtJDp/EA3u7pRPw/G2QcFKszZOPKIpB1Y7vG68hv224SceYKMYk6OHbsT7/AZjhFb2BG/iLs8etzF2TPS66orjnx+9Y9fp2rpiR/1RW55lSWyKpE7SzhtcvdMY2jfwWz+dANDFs2RS+0Bl37e+NWM5YDar5vkpdckXu7ShRb0tQyEciMv8zOQsZU+wbGhK5ewubjN9Ft5IxBuDM9hrbD/Qlj8dHHiBo2MOTCon1kt2qCc11TrixaRZRrWxq71SVx92SOmXWihZs71ZXZ6Oio/+VZJ1s1r0U+IiACGgTSSYhJx0BphKEhpMXHEhOfTHoW6CsssLRQYpSdRGxyBmmJyaRngrGlFRZKI/QzE4nR9H3+m4CyU4iOjiUpNQsDM1MM07MxMlNipJtKXM42emQnxeUeM1sPhYVlbtm6DwZ0RkIkUfHJpGXmN8EYC1sLTIz1yUqMISouibQsfUytrDAr+OtjZgoxcRkYmSgwznkjUCap+e3DADNLS0zVvR1JYkUENAkUXLU9K5GIZF1MFcYY66YRkwRK/UwSE+ILjfes+ChiEtPIyL8yGVtga2GMTkq8jAOJPBFQJ5CRrP46EraWGRer4lGrBg4Whg9fm/KvQVmJuW+m000jKcvw4WtOweucvu79JLtccyQMnzuBEl67Us4Hs+SyDY1d6lMj8zB/7Dele2AbXBLXqv2+haOB3Ns9d8EjDXoaArEn57NYzVh7MKZ0yYyPIS4xjWxjY/SyDTEzV5JybhHBhe6neiuraqmHB3/rpebcsBpjaKhLWkwcGUYmKIwNyUqMIFnXFIWxMfo6klx5Gv0uxxABERABERABERCBiiFQ8Nd4u6I8RV4xqi21EAFtEciMOce6BYvZfiqUeKMaePYcSk+vetilX1T7fTV5+6K2dK3Us4IJaBprTxpTJd3vSc2XNVeeJCT/LgIiIAIiIAIiIALPk0DBX+P1ZOGs56lrpS0VRCA7g8SYKOKS0sjUNcqd8WtsgB4avpdhWEE6TqqhdQKaxtqTxlRJ93sCkCRXtC6CpMIiIAIiIAIiIAIiIAIiIAIiIAIiIAIVSUCSKxWpN6QuIiACIiACIiACIiACIiACIiACIiACWicgyRWt6zKpsAiIgAiIgAiIgAiIgAiIgAiIgAiIQEUSKFFy5fr16yQkJFSkdkhdREAEREAEREAEKrCAoaEhtra26OvrU9qXEapec6gq79GP6vv09HQyM++/Iq1EIqpyIiIiSEpKKtH+spMIiIAIiIAIiEDlE3B0dMTU1FRtwzW+ijktLY2srKzKpyUtFgEREAEREAERKJHAvXv3UCqVpU6uqBIfqvuQyMjIh+qRn1ixtrbOOU5JP6rEj66uLnfu3MHOzg4TE5OSFiX7iYAIiIAIiIAIVCIB1Q8/qnsIdR+NyZVK5CNNFQEREAEREAERKAOB0NDQnNkmpZm5okp8qPaPi4tj06ZNhISEoKenl3Mjk5KSgiqx0rlzZ2rVqlWqGqsSNeHh4VSvXh1zc/NSlSU7i4AIiIAIiIAIiIAkVyQGREAEREAEREAEykRAlVxRJUJKk1xRVSQ/waKaQXvkyBFU5apmsqhmmbRo0QJLS8syeyyoZs2aklwpk96XQkRABERABESgcgtIcqVy97+0XgREQAREQATKTECVBFHNCFElWEqz5oqqDNWaKqpZMKr/PnToEImJiTmJFTMzs5w1V1Tf5ydiStqAmJgYJLlSUj3ZTwREQAREQAREoKCAJFckHkRABERABERABMpEQJVcUX1UiY/SJldU5agSLMbGxjmzVlQf1YyYjIyMMjmGqhDVo0eqx4vksaAy6X4pRAREQAREQAQqtYAkVyp190vjRUAEREAERKDsBG7dupUzq6SsPqokjerRoPy3BqnKLuwViMU5rqqc5OTknJkrqtkw8hEBERABERABERCB0ghIcqU0erKvCIiACIiACIjAfQHVoztRUVHEx8eXaZJFdYCySqrkV1Y1C0a1hotqgVzVf8tHBERABERABERABEojIMmV0ujJviIgAiIgAiIgAvcFVAkQ1aM8qv+V5rGgp0GqmhWjSqqo1oeRjwiIgAiIgAiIgAiUVkCSK6UVlP1FQAREQAREQAREQAREQAREQAREQAQqtYAkVyp190vjRUAEREAEREAEREAEREAEREAEREAESisgyZXSCsr+IiACIiACIiACIiACIiACIiACIiAClVpAkiuVuvul8SIgAiIgAiIgAiIgAiIgAiIgAiIgAqUVkORKaQVlfxEQAREQAREQAREQAREQAREQAREQgUotIMmVSt390ngREAEREAEREAEREAEREAEREAEREIHSCkhypbSCsr8IiIAIiIAIiIAIiIAIiIAIiIAIiEClFpDkSqXufmm8CIiACIiACIiACIiACIiACIiACIhAaQUkuVJaQdlfBERABERABERABERABERABERABESgUgtIcqVSd780XgREQAREQAREQAREQAREQAREQAREoLQCklwpraDsLwIiIAIiIAIiIAIiIAIiIAIiIAIiUKkFJLlSqbtfGi8CIiACIiACIiACIiACIiACIiACIlBaAUmulFZQ9hcBERABERABERABERABERABERABEajUApJcqdTdL40XAREQAREQAREQAREQAREQAREQAREorYAkV0orKPuLgAiIgAiIgAiIgAiIgAiIgAiIgAhUagFJrlTq7pfGi4AIiIAIiIAIiIAIiIAIiIAIiIAIlFZAkiulFZT9RUAEREAEREAEREAEREAEREAEREAEKrWAJFcqdfdL40VABERABERABERABESg8giM2RLC3pvxhTZ4RkAd2tYwK7BNKLsmTmZnFX8GDuyAa1Vlzr8lnZnPF5dq0re1Jy3sTcoMMfb4n3y1VUlgz460rWeDYV7J6SGr+WRNNh3bWXJtSRS1+7bGs4U9ao+cdIb5X1yiZs42Sq7OX090Ey/cGjphpV9mVVVb0NRTX3Au6nihB3m98X9paO3xmPH8o+cJu/+tBXW8BzFypD9Napndd1BfcCxnyrqNDxlqcC4Gpbb3azGaWmk3leRKpe16abgIiIAIiIAIiIAIiIAIVC6B7ivOs/laTKGNXtvHlQAnywLbXGHd6AnMOGFC9y8/YIBfPawMIeHIFMaddWJUh3b41DIvM8jMu9v55sM91BwykO5+rljnJEPSOb/4bVZkBdHD35vqZGNooUSp0EdX3ZGzUoi+l4ZBzjY32TIumOQePWjbviG2BmVWVbUFfX7oDY6H7y/0IB97TsHDzvsx43MN+uMd0JzcXFUCZ1dM5bTDIPp1bItLoVmha2wq6zY+ZKjBuRiU2t6vxWhqpd1UkiuVtuul4SIgAiIgAiIgAiIgAiJQuQRKnlyZy2XTJE45dOLV3t60cDIj6dHkSmwIG4LnsGTbRTIc/Rn5Wi+861hyZ/UnnLDuQyuPFtSI38VXU2/TrG87fJvaE7nrK9altadji5Y45ycPMu+y/ZsJ7K01mIHd/Kivyq4kneb3d9dj2rsHnVplsv7r/FkptkTtmsfc5Zs4GmVJgw5DeKWHJ04mIXkzVxqjPDeN6bP3cCWzOS9O+j96u+nyz7JH62mHMmemxj+EGx7nRJQrvUf3I6Bx8WdslCa5Etp2HN16+5Cbq8rk7o5vmHDNjVGdOuBd0xTUGpsQMv+/fJ/fxo8CSdiajfvAvJk9obuYuC6NwI4t8KoexuKCbRzqyt2/b6FwuMv5iye4Hl2D9sNeo5d3HewoMPunYSQrvjhKlrrtVBOZ7hxi/sw/WHdZQbs2DpxIcGVYLy+8nK24P1FIy/u1cp0pStZaSa6UzE32EgEREAEREAEREAEREAER0DKBkidXgknu1IKsG4dIdu9Nx7ZuWJwrOHMlif3T/+CoaUtaeNQm68wyloS7MayHH85hM5kd6UWX1p7UDAtm+rJr1Og6lK4tbbkyczo3Pbrg3bIx1Yx08jQzubv9Gyacqs+IHp3wqWNO/LHpfLLbjn7d/PG2v8LUcWdxGtWBdi5X+HFVFE3cnXGvlc3ZZZvR9Q7CyzWBRW+rtvGjtdtdtrz5Fwkdu9GxpyM3F05lt34LfDzd0T+/Mq+e7Wlhc4Gp46YT3roPnTu0opGDJWbGxZ+xUWbJlfQ77Jn5IX+bDOCFbv64V4nSYNwON/MLrMpvY0d9Vk+4RF2Vj08tzK+sY3RwGn17+eDveI0ZBdtofZk57/7Ojcad6RPYFA7NYVZEM0b374S3rcojz9njLnPHzeCauu2cYtj++TwuVG9OizYOxG/+nl8uePD62MH4N7LlwUQh7e5XLRvqz6S6klx5JuxyUBEQAREQAREQAREQAREQgactUJrkSlqfHrSsEcKi1Ul49OlA06SlvJf/WJDBcb79+QJ1egXSqaUDyju7+enjczQc1QUf+zP8vE1BYPsW2J5cT2h2KGfte9G5XhaHZ5/DMcCTJo2ro8jPrajmbKgeDZp4AbeXutLBy5IL0z7mUNX+dPb3prb+Mabk/9HvdI4fFt2lia8/Ac2roJsQS6bCFGXGaaa9kZcY8Eljz+hg0vr2wqdlEsH/2Y/d4C508nPG7O4efvr4NC4jutHBI5K5b6zGvN9AugU0wjZ/sZdidlJpkit/nr1LjJkCA9WzTgoLajcLYMiA7rSoa4dx+G6Nxu28MtiV38bWySx+K7/t6pIrBdqYdoQp41Zj0qcfQYHuWF5ZwZiVOgzo7Yu/wzWmP5Rc0bCd2XHenXUb357+dG5WDZ0zc3l9pTED+wU8klzR7n4tZhhUys0luVIpu10aLQIiIAIiIAIiIAIiIAKVT6BUyRVVcqKdEzf//pkNBj60Nz3EtDv1GK1acyV9L699/CdnwmJQqmZ7ZKrWPHFk+Df/YVA7HXZ+fAy7/i7EnY3DoVEq++7Wwt/mAn9dr0KgtwceDmYUyK2o/gpn+zdfc9V9KAENUlgy+yx1e3XBv4Uj5kmqhEBe8sDLmtuHt7Fz81Z2XdejQcf+jOzSjFoGZx5sUzC54hzKJxOv0XpsV3r6OGCeeYlVry4nu39PfFolsfitkzi82JH2vo6YP1ShosdKaZIr+Wuu2KYcZ9nyMzj49aGLb0NslboQsl6zsb8h/7yWl0B6YnKlQBsTVZYF/n/Io7NcCs5cUb+dd9py3lxlwoABnenYyA6DK2sYHZxO316+jyVXtLlfix4BlXdLSa5U3r6XlouACIiACIiACIiACIhApRIodXLFvxEWCYeZ/8N+0k1DWG3VkQ+6tsMnew/jZ9+jeZsmtHa2ynuzjRGWVWwwV+pycd5UQmvZcfyOKz28jbi6KxrDtK3cbtCHdo3dcTB/dFnaTK6u/YzJYc1ob3KcU9ne9OjgQ9MaSnQTCiRXfGqhTE0kIS6O+IQbHPlrPWnNBuDnnszS99TMXGkazW/vnaX+K53p6OOIeexxZozfgd2IIPxbxjJ/fIEZHyWMjNIkV/LXXKmpTObGvjlM2W5Eh0Hd8GtQFeWNdYUY32TjKwWTK4dxGtWZdj61UVxYzJiluvTv45/3WFCBNj5i+fgjRAWTK+pnw3Qw3MvrC1Lo2a8Dge5VMLyyjNHB0LdX+8eTK2hvv5YwHCrVbpJcqVTdLY0VAREQAREQAREQAREQgcorUBbJFVv9NO7snM6nM1exz+Ulpr3SEx/7e6z6Kpjopt0J9G+MydWl/LgqndZ9AvBtWBVOzmHuln+56TSYkR0akLljHutOROE8aBDtGjhhqeaVPxlXVvPZj3sJuxdOs9Fv0qdtE6qrnh0qkBDwtNpJ8Lma+Hl74m53h20/zyW6ZT/auaex9P8KJlfmk9ijL34dTTn07WRO1unFwO6tMTr+G1/vsaP/gM741Lr64DEY1VolJQyTskiuqBa0zUy5wZafJ3HYoR8DO/tRz+xGIcYJ7Bid10Y/PTa8OZeYjkPo09OJmL8+49MjLox+tX+5JFf864Wz5IOlJHn1pHsXR6JWTOLTw868rDreQ2uu5IJqa7+WMBwq1W6SXKlU3S2NFQEREAEREAEREAEREIHKK1AmyRUDyEq5zqbvP+Bn3c58NLw3PrWUJIYcZPWKlaz95yJpFvXwDnqBvu0bUNNCH52Y/Ux5/2/0uw2ld2BjlGdn8MnhqvQPbI9XbUv1r1POuMLqzz5h1nU3Xn13JAHu1chZ87ZAcsW3ZRYXVi1n2ZoDXMiwplFgH0Z0a0M95YUCa67YELZgCtNWR9Ji3Iv420ezY+VyNhy8SWaVZgQNH0CX5k7YpBdYy6UCJFdUbwtK/ncVP864QYMhvenoWRPda5qM07iQ38axI/HI2MWiZdu4YuBObw8jVlypzctDymfmin8jC1KPrmfWwuXsvVud7m3NWHvThVdUx1OTXEFL+7XynjWK3nJJrhTdSrYUAREQAREQAREQAREQARHQYoGwhDQS0zMLbUENUyNMclZUzf+kk3gnjmwzUxRKI/Ry1iLJJDnqHlEosTY3Q6GvC5mpxMdEE5OQQra+EnMrK8wUBrnbZ6nWYIlH19QcUxMjdNJiCE8xwFypQPHQsQpWLYPEyHCi042xsjJHaaSXuy5LTllpGFgoUSp0yIiPITomgeRsfZSW1liZGmNAaoFt9MhMiCYyJg1jVZ2MdUjKqWcqGJpiZa0qWx/dh8ot/luC8msemXKPlMzkQo1tjKtgrKd4xDicdIUVpmYKVJw5n4xEoiJSMbAww0RhgK5G42zSC7RRqZdCbHQcydlGWJgYkJiuj4WZEqVBOjH37dS0OT2RO3HZmJkqHt7WKIPYgvsV3E7VL+mJREVFE5+WTezB2Uy+1YjRPTvh7Wjx8Fo6uY3Syn7V4mH/1KouyZWnRi0HEgEREAEREAEREAEREAEREAEReK4E0kPZNW8uyzcd5Vq8IfaN29J5WE86NKiJ5f0s0XPVYmmMBgFJrkhoiIAIiIAIiIAIiIAIiIAIiIAIiEBJBLLTSYyOJjY+ibQsXQxMzLGyMkNhkDfTqCRlyj5aKSDJFa3sNqm0CIiACIiACIiACIiACIiACIiACIhARRGQ5EpF6QmphwiIgAiIgAiIgAiIgAiIgAiIgAiIgFYKSHJFK7tNKi0CIiACIiACIiACIiACIiACIiACIlBRBCS5UlF6QuohAiIgAiIgAiIgAiIgAiIgAiIgAiKglQKSXNHKbqsclb527Rq2traYmppWjgZLK7VaQOJVq7uv0lVe4rXSdblWN1jiVau7TyovAiIgApVGQJIrlaarta+hly5dokqVKlhYWGhf5aXGlU5A4rXSdblWN1jiVau7r9JVXuK10nW5NFgEREAEtFJAc3IlPoRdy+azeMMRrsXrU8XVj/4vDMDPzR4zgzJsa/xR/vzsNLUGdqB1SwdKNEehLMoowyZJUWUjUPSbqRus/fB7brQYTvfAljjkBVH80T/57HQtBnaoj+6mzUR6tKNZE2dsSxS/0Rz9bUVuGXViWfNVKWO2bIiklAokUNR4jT44nUlrFfgP6kaHRnYY57Uh+exiPvk7m44drQlZegfn0pwTNbkUPFe6hrOstOfe4viXxXm6qGXcWMuH39+gxfDuBD7Ndha1fsVxK6dtixqvkHt+DT5yjrv5dTG2pWHAi4wZ0Jb6VZXolqSOZWh1Y+1n7LcMwrtps/vn/5JU6Yn7lGGdn3gs2eAhgaLHq8CJgAiIgAiIwLMT0JBcCWff95PYqNcMX19P6lgbEHP2L2Ytz6D9mGF083TErER3U2oampVM9N0UDCxNUSoMSnaTVhZlPLs+kCNrECj6zdQVFr34Pld832RIX1/qmucWGLt3Mq8frsOrPWpz99u/SenRh4BOblQ1LAn5VZa9Oj+3DP+6GEaXMmZLUgXZp0ILFDVeM8PW8+n7u6k+bAT9OjbELifZl8yJ398kOCOIgd19cNDLxqg050RNUrF7mfz6Yeq82oMObauTWdpzb3F6pCzO00Ut48oiXnz/Cr5vDqHv02xnUetXHLdy2rao8Qq559dTjQbSJbAFtUyA1FscXLKCNK8RBPg0xV5ZgkqWmdUttkxcQlJgF9p4uWKrX4K6FHWXMqtzUQ8o2+ULFD1exUwEREAEREAEnp2A+uRK/DGmvjGPzC5D6RvUnBpKHTKS/2X5B19ys9U4+nX3xinzLKvm/s7SnRdJrh7I6HED8XOtilI3notr/+SPZds5Fa2gXqf8X7cyuazue+U55hb89TRaQ7mJqhkuh8moeYtT/57lWkRVOr08joF+rlTNPF762S/Prg/kyOWaXKlGi8itHNxxnJCs5rzw5fsMdEtn7yI1sasxxmpyc8l/+e733bllfNiRpO0peAwtxWwr6fXnTqDIN/+Z11k/8SP2OAxjRD9/GqiyK/FHmP72Cgx6DSLIK531X+fPjLLiVlHOm6qZGn9nEBDYlrb1bEkJ2cXiWfPZdPIGicbOdB2dd65M3/8gueIRw19551433W18P3MtJ6/G3e8Xl34TGFX7EouXb3rs+7f6tsU+br/aYyjPzeUzNWW9FaBg39TzD2YplvG5PiP8IEt++ZPVZ9Jp6WbF1r2mDPxsOH0LtPOh2ZF5sxAUDe5y6NgxrqY403fUK3Rr7oiVEcRrMlTqknFrH3/8/AebLujj286BU8muDO/nR1v76yzIv57lzJjRcM1S6hZa/tMYHEWO17zkykPJ66x0zs17lb/0+9EnoBO1EtTHQtUyskJTrKh+5Anfx9ezw/Hu5o7NtXXMf+zeQ4muxv2fwf2KUpdC2/M0Ol8Lj1H0eNXCxkmVRUAEREAEnhsB9cmVrGj2/vQeM84qaObfh4A2HjhXV5IZE0GqkRVmptHs/+EXDpg3p03r+qT/s5AFdxszcmhX2hgc4MPgCDxautG8djYn568C7wG0qxXK96vUfO8Wy4J38n5J9VVw/Lsv2aDbio5+jdE9svhBubZn+fn1X7jQsAeDuzcja+90Zt1uzqsv9MS3iurf8suoS97EheemkyprQ4p+M1XYzBUnRrQ14+qPG0jyD6J7n9qE/jaDwxZqYldjjAXR0vYyC8YuyS3DPxXPA/8AACAASURBVJtVE05Sb0wPOvhKvFXW+Hy03UWP1wyur/svHx2px8jBPWlfz5q4A5N5f7MN/ft3o33180wZm3c+c7rAJHXn04fOm3UxV83UmJ9On76dCXSOYNmHK4hu1obWrWqTdeQPpvzrwvDhQbS3/5cp+efKJrf5Pe+//VpakxwZR3JaJmTcYO3U1WT5DqK3bx0MUxMf+75fOwW7Jq1Se4x2jjpEqSmrX+sUlr5/NHfWTJmf62+x89svWJ/dioCOLTE78SdfzYVek16jb4F2PjRec2bx/MQhaz8GD/Gjxq01TDtUlf4vBNGh9j2WazJ0jmHtRzM4XcOL9u1rE7fxe6acb8zYt14g0OESvz7kq+GaVfMWwZrKd7WmRE8uFnMgFj1e1Zxfk0NY8dVXXG/8Er3bmbPvq5Xq460srFyS2fudhvuNulYkHZrKlBB3ujlFsHB3wuP3Hm1sODelAt2vPKE9esXsx8qyedHjtbKISDtFQAREQAQqooCGx4KySIm5zvkTx9izdycHjlwhBif8R4xiSKfG2Mfv4uMvz1J/UHe6eddGeXMzX088Q72X+9DF4V8+n38Lz/YBdPOsjm5CLJnGZijDt/L+PDXfpx3hl3F5f0g0uMPUd3ZSZXhvenaoj3nYFr6eeIQ6IwfQ3eMef76xHMPeI+jbrSk2V+Yweqku/Qd0IaBWgRta+WO3IsZZiepU9JupJz0W5MjNSX+T3qcvnd3vMvU7DbHb+Bazx2mIMbcElr84P7eM1rEsfEuSeSXq1Od4p6LHK2RcX8d/J/5Lo5f70t3HjH+//Q87aw2nT9d2uOoWmF3ieI5P5z7hvKk65xVMrjSyIOluApiaYWqcRfShaYxfbcqQYb3U/PH/SByrEis//caZKu3oFtiGBnYK9FWzAx793laHhHsajuFelZwn7x7dx/Bo+Z3rVbMXCl47rm/g4/fP0vTNfnQtNLmymKzOIxjYuyX2afv55e3NWA4aRFCHOhhEaWif+T7ennyL1gOD6Nm6BhyaxeurDBg4tIcaXw3nk4aF9FG+XzmPlaLHa+75df7ZOySZKTHUBT1lVep79WD4oE40rqUgSVMslIWV9Wkmabrf8LEndM7XnK7VA9/qt5n81+3H7z1i9vL5VxXofqXQ9tTBsqweuS7n+HnaxRc9Xp92zeR4IiACIiACIvBAoJC3BWWRkZpCQkIcCQkJRN86wppZx7AfOJLujqf48NMFnAlLwES1TkpmMpF3azL4m4m80KEm4f+sZuParey/boRrl2G82KsVdSxSOLdHzfcGR/gp/5e+mkd59/2LeI8fTB/VHwyZF5g3ajHZ/frRuVUMC986gOPoXnRs54JFSIFfagv+WijJlecmvot+M6U+uRK59xveOOzCmB61HyRXXM7y0ScaYrd1DAve1BBj7pJceW4Cq5waUvR4VSUerrPuv59xrumL9GmawrwpZ6g/uCddvepgEV9gXRQvG0KfdN58NLnibkPEvkXMXriGg9fTsLbM4rxhRya+M+gJyZVojs7+lnWpTQjs0oVmDhYY5Pyhp+77DG5pOkZOckDNPgXbVdbn+pClvFLw2hG9l+/GHcb51R74F5pc2Y/Dy73p5OeCRfZFFoxaSEaffnQJbEDmYfWG3onBvLnCiP7DetG5cTUMLy3kpQUZ9OnXWY2vpvNJIX1UQZMrBddc0dEzRGFmhbW5AkP9LI2xUCZWJjt4/UNN9xv6bP98H9a9OtC6mRWhe9XcY8St4hWN+z+D+5XC2hPoRpWnMW2pnM6B5Vlssc6v5VkRKVsEylwgljPzv2L65YYMGt4DL2crynPpqMKqH3FmA8uWrWHHqVB0q3syaORI/JvUwkz1i8mdQwTPXszqw2FYNevB0JHdaFbL6v6i/KC+HUkXgvni19WcuByde+j6g5gwrnjtzKnXoiXsOBuPYb3OjHytF9517MhZ7uuJ9SpChyWdYf4X07nsOojhPbxwtip6D1RUsyK0WjYpJwG1yZWMi6uYeEBJT79WtHK0QJdsstLD2PbVB5xxH0PPOrf4euE9WnZohW99m9xfKTHCoootFiaGkBpPXEwc8bEh7Fiwkqw2L9DFtwl2umq+b5LA4nfzfj2tG8L/3jlBw7F9CPKti0X0P/wwdiPWwwcQ5BnFvPEFfmUt+EutJFfKKTyebbFFv5kKY8uEdzjRcCx9gnypm/fm5kvLXuV/t30Z3cuNkE9W5s46cT7HxNkaYjfjML/kP47x2B+sklx5ttFQ8Y9e9HhVtSWDK3+9x6TLTelodYzD2b4M6hKAp4MZugUXnfWtgzJF03nzANVH9SLQzwXjUzN5dZke/QcFEWhzju8+349p+7b4NnfE8vrffLjZhKHDuheSXKnCnVXT+SuyLu382tPcyQojPR0gnovqvr+1ky81HcNdyTV1+xRsV1mf68O2MKHgtSNyL9+8cRiXMT3oWGhyZT1mQ4bSM6ARVTJOMPPVZRj1H0RX90h++596w06GmxgzM5Wuw7oT1MwegzPzGLUki34DuhSevCp4zSqsjypocuXRBcPvj8hCYqFMrJS7GDtDwzk7Yi3/WaOgd6A33vUsyFI3Vmpc5ON5Feh+pbD2mBihrxp28nlMoHjnVwEUAS0RSApl18Kp/LZsK6dshvLtxOH4N7J9Ko+GPiaUdIY5H33LAdtO9OvcDINDPzL3WnOGvDSAdvWTOPDTJNaltybAry731szhSLWejOrbiUZVlVBIO66ve4MPNlWhY1A32jpbYWhkSRUbc5RGehTpdJd0gZUzprFdpzU9fK25OG0B+5378u7IADzsI9lVWL2KGgZZKUTfiyTNyBJLc2Xe/U8Rdq6oZkWoumxSfgJqkyvZiWeY+9U87rp1pW9XL+pY6BF7cSU/fr6H6sNeoY+PATs++4NbzXvTp6sn5hfn8fWSDHyGdcczfSO/n7anY4c2tLC9y4ovpxPnM5S2ZidZfunx77s0TSL4//KSJt6w5YNJHK7bn5H922C472c+2WHDoJf60UmVQNH0h68kV8ovQp5hyUW/mVL9ofoBkw47EjRwEJ0b22EYdZTfJk4los0ohvWqwoE3Z5DcZShdA03Y/aX62PV3vMKMgmv3FPxjKGfmyrTcMnyTWJwfszJT6hlGSMU6dNHjNbfe6ZeW8d6XW7h2KwLPcR8y3L85tUx0Va+5ur/obEuT3cxRcz7t0jKLVW/9RmSHFxnW14XIhR/y2TEXXhk/gkCTvYz/+jzNRwyifzMFZ+Z8xFdHGvDy2y/Q1fES0x5bc6Urzkl/s/hkVfy6dsGngR3GOX/hZXBj42RmPvY9EPIXY9QeYwjutxYxR90+BZMrZX2uzwhj3WefcsChN8N65147Jv6cQOCnr9K70OTKD1xq/BLjXwygWshs3l2SQdDwPnS2+Ie3/qfB0Pk2f741jxif/gzp5ULEwol8erRurv1ja65o+EGgsD5qXLXAL4HlF+NFj1f1MwPv10xjLLxA17Kwco1h5Ufqz9kN7k5lTVIgXdp4UeP6fH5RN1a8TdgzqQLdrxTSHv/G9rm/xMpHkisSA5VAIJRdH33D3JDbxF4N5YbDYL74RHNyJTZkA8FzlrDtqiXt2zhw4tgJ6nUZz5CAFtjGH2LZ7MWsPXwP0wYdGPJKDzyd7FDmz8iw96RO2gX2HQnFwHsQbw70o15V1avfCnzyEgyphhZYWSiJ2/sN7/x8F5/XX2eA63W+mzgT/N9idC9Pkje/xufbatNvzCi6NM7gsMZ2xHJ8+ni+CG/Hm8P74lvbomgJlYfqlUpcdDTJemZYGt9g2diP2eo4gDdHd8dDZy8ffaCpXo+fTzUatjVm6+S8mSsdzTjw628PZrEk7GPi5PlY+Y7JsbYvyFZRzSrB6KnITVT/WFB2OvFXj7D575Ws2/MvYfEZGFWph3f3wfQP8MDJWo+USzsJXryMjUevk2hSB69eLzI0oCkOxjfZs3ghwRsOcy3Jgvod+/HygPa4WkWwL/jx7xuanCowW8ABvYu7WLgwmE3HwkixbEHQC8Po4+2MXfoBftT0h68kVypyjJW4bkW/+Yf0xKscWr+CFev2cv52AjoWtfHo0JtBQW2pb5/NidlfM2V1Aq3eHEO3arfYuvzx2HXSPfTgEbXHZq4oOPV7XhkvenAzOBbPsbKgbYk79zncsTjxmpddYdl7HzHzhiuv/fdVujatgUKV0yiQhPBrqcNxNefThtUMCd06ne/nbeeKbj16tzBi7Y26vDKyO4GuqeydOZ0/t5wg2sqdLoEOXFuRSus3+9DRPYw/Hkuu+KE88TNTV54jMssUY0Pd3Jsf7+H0SFzD1qM3Hvl+DF+NaED8hvlqjtERs2M/qilrDF/1M2XP//7NW9C2rM/1mSRd3smC+YvZdDIS+/atUG7Sxe+DvrQtNLmykcQ6sVy9fpPwrIYEDBlGP18XqhndYocmwzY1yDi8iqm//8XB27Z08TFlw916jFHZFzW5Ulgfta1N3uS7ch0lRY/XJyRX0m+wvTyt3K1Jv6jufqMGYTMWEOndDW8vN2wzQ9ilbqxUV5Bake5XNLanKU5WhsiSK+rDvujxWq7DRgoXgTIUuMGOP4+T1dCQG1N/Y1GKD/+nKbmSfoFlH37NVt1m9OnXEeuLs/hmzk6ch09hbGcrdn43mSNVO9CzY0OStk5nTWYHRg3uTgubC0wdN4kVyZ68Oj6I2rdX8HPwPdq88gaD/FyxyX30QM0nlO0/T+SHYBv6/e8Nuphv4qMvjtJw1HiGd3JH99DXvD05Fr/xo+nna8CxuZracY2V4z5gzoVYsgz0Ma/tSf+CjxoVR1OVKPr8Z7aE1aLb+BF09nDE4MxM3vhcU73qYlHwhFqYYYCCVR9O4myTMbzR25Ltn/4v97+H+9ModjOjJ/yCTdeJjO3tQy2Nb02pgGbF8ZVty0xA85orWWkkxkQTE59MWmY2uoYKzKysMVcY5i5wmJlCXHQUMQmpZOkrML//b5mkxEUTFZNAapY+Cgvr3Oey9bLUf6+TQvTdFAwsTVHmrN+SX24a2QamWNlYYmqkj2528sPbpcdxJ1a1ZqMSE4N0YgqWUWY8UtCzFCjezVQWaYkxRMfE577ZRM8YU0srLE2N0dfNJjUuisiYdIytrTE3ziYpRk3sUkiMGemSll+GpYLMhGwUVnkx+yyR5NgVRqB48aqqdjqJ4eFEpRthZWOBiZF+blIjq2AcquJO3flUh8yUGCJUb+XJMsDC1ICkDEMszJWYGOmQGhtFZGwi6brGWFgoyIzPwsjKFBOjDGLzz5X3/1uBTko00XGqc30BThMrLEgiOSX1ke9tsLdWopMUo+YYCnTVlmWDvYU+KdFp5Xeuz792JKZjYGaGQbIOCmtTFAXbrLrG5DcxJ4l1kJrDfGjiXhUjlFjZWGFmrI+uTiYpmgwVBuikJxIVEUV8ahoRu6fyv6vNeWNId3zrGj64Fj163ILXrML6qGAdyzG6ix6v6cTdCSddYYW5mSJvHZ6CFStvK3101N5v6JIWFU+WiQkKY0P0VH2mYaxUqPsV1TjXeP9Ujh2u5UUXPV61vKFS/UokkEFSfBp6xjfZ8vp/mRLbmrc1JFfSryzj7Ql/Y955HGP6tqTazQWM+fhPqgR9wTDnC/wy+R/qvjCOFwLd0Dn0I+/+mkKXt0bQwz2cP8dN4m/r3nw6vg+tUrcy5r+/Uy3oI17r7U1NU3XcsZwJ/pbv52zkXO1X+e7/BtA0Zj7jJ52lyZg3GO7fCOMTvzDuy/N4vDaOof71UCZraEfEIX6bHExonU508bInZuMsFl2vT//XBtGxQdXizdTLmSVylf1/TGaNTgdeGtqdBuFzeENjvRpiW2DplMIMx5Y6uVJBzSrRaKpITS1kQduKVE2pS2UUkJupytjr2ttmiVct67uH1rYpxivVky+y9vc/WLbtFLcTdani2oZuwwYT2NQRayPtmXfwVOL1ObHSssh+Lqv7VOL1uZSTRlV8gSusGz2BXwpJriQem8q4L07i9vJ4RnRywy50DaMn/Jozm6KbcglTZ+/nWqIl5kojSI3mXqQzL333EUNbJ7LozUmccBvNWyM64R6/5YmzMEJ3TeerKYvYl9CUlyaMY5iXC8YnpzKuQBJD/8hkxv/vNm3Gv8JAPxcsc94hr6YdGcnExCSQZWyGmdKA+P0/8taP12j52jiGqGbOFH3d2LxuzOTu9m94d1oSHcePIsB4LR9+9SDpo75eubsWZlja5ErFNqv4I+B5q6EkV563Hn2O2iM3U89RZ1aCpki8alknPzRDqMCMlic1IyuVuKgoYhNSyMjSwUBpjpW1OQpDfa16pOOpxOtzYvWkkJB/L3+BpxKv5d8MOYIIqBFQk5QI3ZWzzsfR82E5b9f5vw7RzJt3nLr932Z0UFOq317G6Akzsen6CQOrH2Tyr9dxG9SPLp4OmOXk+I2wrGKDefZppo3Le9zl0UdcWmQx8/cHx1C9wadRyiZ++H4OG8+ZE/Tm/zEyqDkOZvpwbRVvfbAI697v8nKQJxm7x/LBEmuCxr5KzxY1yZ0A8+QkUcKRKQ8laWzz3472SHsLe5tQ2LYveO+HRAI+eIVetU7x8Yca6lXlCv/7sWiGhSdXVt23HluRzGQsVVgBSa5U2K6RisnNlMSANglIvGpTb0ldJV4lBrRJQOJVm3pL6lo8ATVJifRE7oRHk5yaDkaW2BlfYM4733PSqR9vjvaF7T/w6R/bcH5xCmPaZLDo0zlEthnOmIFNSV33HdPPudB3ZG/aVr/KTE3Jle7NMEh9cIwqFhFs/noSM9bfpd6I//Da4DbUr6J65FK1vv05Fr39KYecBjN6WEtiln7A3ER/XhrSB08H87wfFtQniX6avJx0rxEM6uJM9JL/8Nk/dXnhjRcIbFwNo/zXBT3S3ofeJhS6n1kzlpDYfBj9OjkROvc//HLLi9df6kdbpzsEa6qXvR73imj4UHJlqAMnJ3zKcvMefDC+G/bnpvP+z6twHPwDYyuSWfGCTLZ+igKSXHmK2HKo4gnIzVTxvGTrZysg8fps/eXoxROQeC2el2z9bAUkXp+tvxy9PAWePOOD7FRuHJjPn7PXcT7FEe/GCjZv30ejwV8ytmcLjC6uY9GSjey9GI1O1YYEDh9CkGc9qmQe51dNyZVHFmdNv7KctyfOYOeJuxhb2WFpZoSBbn0GTRhHDy9HDC5tYf6fq9h+LgJTFy96jBxAh4a1sMhZiFP1UZ8kOr1lPn+t2crJ0Az0qzWj+4hBdPWsi61xEV/FnJ7I2a3zWb56KydCwbKeF91H9MW/kQOWBpkknHtSvfKqV5hhwTVXhvticfYPvvtzM6HpLvg3U7Jp6x4aDpr02IK2FdasPMNVyn6igCRXnkgkGzwrAbmZelbyctySCEi8lkRN9nlWAhKvz0pejlsSAYnXkqjJPtohkE7inXCisxRY2ZijNFKTdIg9w9xPv+WAuS/9e/pTP3UzH357Ca8xLzPI3xWr7ERio2OJS8pAx8gES+vcRfJ1814VnGZkiaW5EqOspJwZMXomNliZKXJfUJKfe0iL425ELMmpGQXY8h4vUhqhl5lMbFQMcUnp6Koeh7UyQ2FQsK7q25GRHEdsbCwJKVnoGpnlPEarVNWtGJ3zoIxs9B89dsaT6pV3oMIM2zuhExVJvpN+RhxRUXEkZ+hjamJAclIyhma2WmVWDF7ZtIwFJLlSxqBSXNkJyM1U2VlKSeUvIPFa/sZyhLITkHgtO0spqfwFJF7L31iOUIEFMlM4t24Wc//extk7qegrbXHwH8ro3r40rGpSrERFBW5l+VZNDMvXV0q/LyDJFQmGCisgN1MVtmukYmoEJF4lLLRJQOJVm3pL6irxKjFQ2QUykmKJiY0jUTWzRM8QhYU1VqbGGOjmL1xS2YWe3H4xfLKRbFF6AUmulN5QSignAbmZKidYKbZcBCRey4VVCi0nAYnXcoKVYstFQOK1XFilUBEQAREQgTIWkORKGYNKcWUnIDdTZWcpJZW/gMRr+RvLEcpOQOK17CylpPIXkHgtf2M5ggiIgAiIQOkFJLlSekMpoZwE5GaqnGCl2HIRkHgtF1YptJwEJF7LCVaKLRcBiddyYZVCRUAEREAEyligWMmV9FubmXTqJNXr9qGPU13sDAqvTXG3hzA27P6Vn+9c5NoTGtqn3kReq+9BLcXjGz7xuHEXCD6xmOB75wnProJnzWG84daUOmaGDxeWcZ2/9k5nt05HRjdti5uFcRnzS3GFCZTkZir21kH+Ovc3q6JDuJqlS01FMwa69CbIyQkbY72igadEcObyFlZd28uGpHAi0aGagStBDr3p79qQmiaGjy8elnCdXWfXszzsH/7JSEBHpyoelj152aMNTWxMMSz4SKzEX9H6Qcu2Kkm8FmziE89bj3gUd/v7u5cgvh8eV9nY6DnjX6MXwxq542hm/PB4kPjWisgtbbw+1sjUSGJ3bCRx924yo2PBoDp6Tbph2r0VJlVNKeLZl6y4G8SsX0Xy0eNkJSSDsQt6bTpj2sEDE2vlY+Woto/dtJakw0fIik/K3d63G+btm6C0VDxyro4lbsMyEnbvJzNeB506nTEd0AmzmpaPlJtB/IYfiD9RDUX/7pg526CvFb36/FayzOP1+aWSlomACIiACDxDgaInV+JOMnP/r3wflsGA1u8zzqUB9o/kIh5qR3G3z9n5Gks3fMZ/Q09zsVAUG8Y2/5r3GzbD4dHkypOOmxHGhn0/8OOtqvRqFkDLzJPMPr8bgyqvML5JS5zNHtwCRpyfyUvHQ2jRZCSvurhS1UAWjXqasVq8m6kMQk7O5D8Xt7Ir/h5xGWmkAQa6CiwNqxBYezwTm7SmnnlhQQvEneXPg7OYcfsMF9MSic/KJBPQ1zHC3MAcj6qv8XWrDjS3frA6e/qdzXxzbAmL7l0hND2JpOwsdNDHWM8cJ7NOTPAaSlCN6pip3jsn8fc0Q+ipHqt48fpI1Z503nq0JcXdPn//EsR3xKVFTDzzN2ujbxKRN670dAwx1begWdXX+F/rAuNB4vupxlxpDlaqeH30wKlhRP/5K/H7j5MZm0h2ZiboGIDCDD2X/piPCsK8jvUTEyzpYVuJnrOMpNNXyEpKgaws0DVCR2mKrnM/LF4KwqxAOQ+2DyErORky87Y3MUO3/kAsRnbDzCk/cZJBwo6ZxKy6CD59sWikR9KKxaTSFothXTBztLifiMmKOkb4T7+S4jgUu56+KGwNkKt/aaKt9PuWabyWvjpSggiIgAiIgAioFShSciU96ijzDs3ix7BTXMh05t02ExhfSHKluNs/qFk68YmRRKSn5vxh/PAng5BTM/kw5CCGNq/wfasgvO3M0S9wx1OU4yaFLGTEkWCMq/0fE5r6UF8Ryurtn/HV3Ya83nEEA6pXxUR14KQLzNn1LWuyuvN2q0C8bB//xUxiqnwFinMzlR62jrcOzWZBRCqe1QYwxs0TVysF2XHX2XziN2ZHZ9PdYwJv1GtIDY0TkDK4cPRzxv67i9uGgYxpFICPvQ0KvSzibu9kxskVrEvMoqfb53zg1pzaJro5cTJ/7498HXoaA/NBvNW0Ay1sTdGJVx13FtPCb2JX6z9M9WxPM0tjJP7KN2aeZenFideC9SzKeas02z/YtwTxHXOU7/dN4ZfbsXjWHcLL9ZviqDQkJfIoC4/NZ2lcCl0KjAeJ72cZgcU7dknj9fGjZJCwbQrRSzaQrtsGkz49MK9vA0nXiV05m+RTd9Dzfwfb3qokhZHmJEVGGFHTvyd+11WyvfpiHuCJ0jr3HH6/nMD3qNKjLcY2hpAaQuTUn4jfd5rsGp1Q9uyKubM1OsSSuGspCTvPQpPR2A30Q1FNgU7SWcJ/+JGE1DbYjOyFaW1TkrZ9R/TKi+j2eBfbdm4YKVWtSyFuxdfE/GOGcshgLBvXQF+VGJfPMxUou3h9ps2Qg4uACIiACDznAoUnVzJiuHD2LyZf3sT6mCSU2dHczq7DWG8NyZXibl8M3PRbm/j44O8sjW/Mez4vMNihFhZ6eZmVYhz38uF3eeHcLdp4TOCt+m5UN8zg9IG3ePliMt283ue1OvWx04fQ0z/xypk7+DZ7iZfrumBXMItTjHrLpiUXKPrNVAqn93/Eqxf/wbTWf/ive3ta2phgpKcLmWkkxB3m111TWZ3dk698utHO1vTxx3pU1cy4zNwtk/jijiPjfIYzzNEJa319dHWyyUxP5O6Vxbx64i8OGA5lgU9PAuzMCTv9Pa+cWkuI/gC+bN2bzjWqYqK6E1cdN2oP3+6dztw4H77pNITe1e24KfFX8oCo4HsWPV7zGlKM81bOHsXd/lGvEsR3yuWFDDyykCuKQfzUKgi/KpYY6uqQlZFMuOrfTiwn3OQVZnt3ppWNEjm/VvAgLVC9YserpqalXiDiu+9JOKXEaMxorLwaYKR6BDMrnazwI0T8PJWkGy6YfDAKK/eaaHqaOOPKGsKnziVF2Q2bYUGYuFijp6dLdmY6Wde2cu/XP0k26IrNmF6Y1bEk88IywqcvJEWnPZbDe2PWqAb6hnrokElWYiQxy74g/oAVxmNextrDAYOba7nz0xyS67xMtf4dUFQxJPP8Uu5OX0K6+1iq9PZBYWNA1p39hE9ZQGrDQdh19cLYSmatVISoLrN4rQiNkTqIgAiIgAg8twKFJldCTnzGO+d2cjyjFS83DsA+bB4/3s6kR2v1yZXibl9k1Yww1u/5mo+uRuPt/jb/5+ZBbYXqJir3U5zjnj/4Bi+ej8GvxYM25H/XXvVdvQZUSz3JT7t+5rBeX97y9Ke59SNrChS54rJhaQSKfjMVysqNnzAhVMFw/7d4xckF24K/NGYncnDfu7wRUoXRHUYzuGZNTNVVLDuNmKRIojKMsDUxx0xf/6FfWbOj9zJx1y/MSmjDr/5D6G2fybatn/DetQQCWr7P267u9wDeeQAAIABJREFU1DIqcOCsFKKSoonONMIur7wLEn+lCYkKvW/R47X4563inufUQhU7vu3Qv7aMrofmcsvkZX73CsTT+sFzmGnXgul+aD63c/6tM62sFcj5tUKH6EOVK268ampZ1rV13P3lT1JMemM7KggTJ/MHyWtVzAW/R+z6UPQGfYpd+8Z5s0MeLy07LZ7MmDiy9czRszBBt8B0kaw7u7n3w3SSFD2oMqo7Jo5mJGz8kOile8lu92XObBaF1UMnfdJOLCD89w1kBfwfdv7NMQ5fyZ1f5pNc7zWq9fVDoVo07upKbk+ZT2q916ia810qMYu+JO5MDUyG9MeiYVWZtVJBQrqs4rWCNEeqIQIiIAIi8JwKFJpcuXJyBptTauHu2Bw3awOO7ZvAOyFJdNGQXCnu9kU1jTg/i5dPLOO8wRB+bdMbv6qWDz0OVJzjFnbz38lzAmOdXYg59RmvXTJmQKvhDHGshbmuPG1d1L4qy+2KfjOVv1aPDa91GcfIWk5YPlSRbM79M56XLiTQ0fM/jHNWrZ9Tgpre28b4vdOYl9mdRe360MX0KpO3fcePUR586T+cATWqonhCqEj8lcBdS3YperzmNqg4562SbF9stkfju4oFOsnn+W3nV/xwV5+ujV7ljUYeuY8FRZxkydEpfBkWRafGE/lA9b1Cp9Dkipxfi90j5bpDceNVU2VSjv5B5OwVZHi8TZXe7XJmfxT8JB2YQtTcDWS2ePf+7JCiNyyD1DtniVv8G4mHEtAf9ja27d0xVuoSt+YdYlb8A90mUyWwNcZmD5eadWkld6cuILXR61RVPZKUsPax5ErWZdU280mtn5tcMYjbQviMTWR4D8e2kwcK06Iuw1v0FsmWJRMoq3gt2dFlLxEQAREQAREomkChyZX01FhSMEJhYIS+bjy7drzPmyGJGpMrxd2+SFVMu8LC7V/z6U19BniN5416rlQzePgB6OIcN+bfGfQ9sYG6dT9igrsnTsoIdmybwFuhDrzh/xKDTW/z696fOWs6nLeb+dHUQqYEF6mfymGjot9MRbNt+we8c/UW7Zp+wXsNmz78Fqm0K8zb9gWf38ykv6ZH2p5Y/wwuHPmEV/7dg1mtT/mmuS+NkjYzct8slmb1ZXlbf+pE72VJyDY2JkWRqWOPp10QLzb2wt3qwduCJP6eCK21GxQ9XnObWJzzVkm2Lx6kmvg214fsdOIjjhF8eA4LI8O4baCPTs5jQSlkp9eiu8tARjdqRT1zZU7CW+K7eOrPcuvixqumusZt+ICYZXuhy3dU6axKcjycYc68sJy70xaS1uD1vNkhRctsJ+z4mv9n7zrA5CjO7OuZ7skzG7UrrbTSKksgCWUJZQkRjMEJB2yDMT6H89k+23dn+3xn+5zO2D7nhLONEyAQAhFEEBICgQQoJ1CWUECrsNrdydPpvr+6e3d2d/LOhtmt3m++mZ3prvrr/a+rq179VRV8ehfk83GoiQY43n0bKpZOg7vMAUEADNHmMchj/gU1t10HT507KdJQQevab6D5oeehzv+KEani3ovz3/kJwp6bUXPHjfDUexHb8jNcuudV6Df9G4asqEfs3rvQcmICArfdgsCEalgzj/vSTzxvA4Fi8ZXjyRHgCHAEOAIcgZ5EIKcFbQ0DWrOKKx0Nzff81MW8+PqvcefO1TjkuB13L347ltaUZdlxIHO+WuQAfv/cd/G30AL826L3Yqm+Fd/b+kcc8f4TvjxvARwHv49PnwjgQ1d/EO8rC+OxPTls2dyTHhrEaefemNJwaf8v8e7dj2KXPA6fnPIRfHzyNIz0OKDSgrY7f4FvHd+CHYnR+PcsizGng5t2TPnPXX/HU9F5+NrSj+DW+hHwn30Ib936Jxy1rcB7bSfwQvAAdsWDCGoK7VMEtxhAg28lvpy0WxDn38AldO58TYVBvvVlvudnxj0lv00NO3LmOfx4669wd9NxnNV16GZSdmEU3j3us/jmLBJXnOxbzu/S4Xf3+NpezrYIkpt+hJrrukaQWFNvYsnTcbLCFMLlv/8EwRf2Q22+BD2mQRi+CO7bP8LWT3E4Ab3pJZz/3i8RORaDuORO+N+5DP7hPghqC0KbVqF1zVrIpy4Bb/mGIa5UJ9Dy4P+h5dkQpFv/GRUzHQj/8bsIvjEJ/o/eCrf9BTT/9iVoy29D9fJRSDz/UA5bNmctCD+hSAgUi69FMocnwxHgCHAEOAIcgZQI9HNx5RyefPYb+MLxIK6d+wX828SpGJG8pkXKImXpdJgjsau23Y+HWt7AJX0IZtS+BXdOWYKrsA//u+UvOF/xAfzr1Aac2PMz/CSHLZs5t3oGgXwaU1riJB5/4S7858l9OGsPoMLpYgtv6moCgr4INzpewbqQB++Yk3mnq1QluXh4Fb6+5z7cd9mLD171OXxuynQ00Jo/p1fjLVv/jI0tIXj0UXjn+Hfg1glXYoTbFHXM3YJsQz6N3y24AYtpIV3Ov54hSz9INR++djU3X7Ek3/PTA5SW3xRdc34D7nr1HvzpXAhzx9yKO9t2C9qNVbv/htXBKBaM/W98xdrGnvO7HzAxNxO6x9c8xJUTKdY6yWqiBrW1GVo0Dmgq4q8/geYHn4EcnwnfZz+E8inDIekxhJ/7PZrufQJyswCb3ws7i2pVoUWrYJ8+BMqBPdBnf9pcY0WEFjqFliceQHDrHiCqAzWL4X7nDSi7wo7Q776P4MUZKPvgjRDeWIXgI9m3bM5aDH5C0RAoFl+LZhBPiCPAESgYAV23hmkA+ixQOGKWg86z2fjWbdlw4r/3PQL9W1w5vwlf2PwL/CG8EL9Y8UHcUjcEzqz3Xw6dDi2BULQZTUoMMiT4pHJUuhTs3PoNfO1UPe5c8D6sjD+LT+zIYcvmvvfhgLUgv8aUimjkDHYfegL/eO0prAqdRVQYirnVN+OTM1eg+uT38R9Hw7gmL3ElhlP7/4pv7H8Ua8K1uGPqR/HJSTMwxuswwsVNceXJJhvunPbv+PzkOZjkd0EyRR1jl6Kf4e6LQ/HZZZ/FnaPHoJKm8HP+DUjO5sfXzhDkUG91uCTf81NBnoXfiGHvlq/iXw7uQdmoz+Er05ZgZoXH3C0ohpbzG/GtLb/H6tB8fP3apG3sOb9Lgt858/XMelz46yOIHb/QsVxTP4Qh71qGxPavGGufpIlcsdY1iU1MWkg2T4T0eBAta7+L1sd3ANf/N2poF58yO/RYC6JHXkbLE48gtv0A9JgIoX4xnO94J/z+vWj9+wNIXPEv7QvYQoMWboUaDJEGAzgDsJX5IL9+Ly79aQ9w/e2omq0j+Kuf5rBlc56F4Kd3C4Gc+dqtXPjFHAGOQDEQSCWehOVWAAJsgg0hOcjeo0oErfFm2GwC+zzENQyKVo0TrSpEmw2KqqHaI6HcaYemA162IxylAvgddoid1sTMRaQpRvl4GhyBTAj0a3Hl1O7v4o696yDVfQXfn70c0wIdd29JXbDCOh3yuSfx31seRHToP+Ez0+ZCOPAlfDiHLZs5vXoOgfwbUzqURAgt8SCaNRk6Tc2xB1DlbsH6Df+DL5304SPX/is+MnIMKrKJdImLeGnnr/DNI89jT2IKPjHrDtwxbgrq3VL7PPxzT+FjL/4G97bMwI9WfgQfqB8OX3K6egI7Xvo8PnE4iOvmfhmfGT8ZQ9MsN8D513M86q2U8+drsmX51lv5nt8JhVz4DWsXLi8+tPKz+PiocahKHjRSL2Ddc/+FL5zQ8M4FX8Snx01Mu1A053dvsTD3fHLmqxl5Ejl0rmPisz+LoR95K3DmT2ztE3Xhl1F702K4KjouAtu24O3sf0fN25fAXSnmbmTSmcqB+3H+1/ciceWnjLVbqo3KVFdiUENB6NEYoAmA5IVQ5kf8+R+i6f6noa34FmrfSmJMmkpfOYOmn38XwdB8VHzwJvjEF3D+p9m3bC6oEPyighHIma8F58Av5AhwBApFgMQUemlQkVDjCMshxNUozoVP41ToGC7HL+FSrBEticsIy0HE1AhokrGua1B1UroF9vnm0R9AY+hq/GV/DGdD1I4HE1BoQJM+O+0CfKINQzwShnodqHbZMb3Wh1qPiIYyFyqcIjvfKZKII+QUEVNomfl1HIF0CPRjceUintvwFXzueAw3X/0lfHr85Bx3eCmk03ERL77wLXy9cTz+5er34ca6ITj+Sg5bNue2Lh9nX4EIFK0x1fwyvr3px/hF8yz84NoP4d11tXBlsilxBuu2/gJ3HX8RF6Qb8Nk578Y7Ro1GjSShg0ge24Ofrv8efnBuEv77hn/CB0fUoeOGFQr2bvkcPnqwBSsyRsxw/hVIkX51Wff4mm+9le/5SVDlym9k24UrVxs4v/sVUU1jcuarHIJyuRW6TGtJJR2uCogBL7RjD7EFa+PD7sDQ26+De7gnWRJBy5r/QsvD+yG8/ZsYct1MuDoo0Lkjk9j/d1z4zf1IXPGZpEiUdNe3oOnXX0Vww2XYP/qfGLLkSjjTVPrRbX9A01+OQ3j7B1G1aCKcbz6Sw5bN/OGfu+eKc2bOfC1OdjwVjgBHIAMCVmRKRA6zBcabYhdwtPk1nAgdxqngMTRGzyChxiBrMmQtwQQUVVPYu6ZrIBkm1fG+8R/D2daluHtXDCdb411OIYmc2uEkoBiiiwC3aGOfHXaBiSwj/U7MGebDlGo3RgWcqHBJRpSLAD6tiLO6VxDov+JK7AB+s/4u3HVxCr668g7cOnwovNmiDRhkuTb42/GNHHsA/7p9PfwNH8VnrpyFMR5bDluK5ir29IofB2Qm+TSmTu29C188uhu1I76Az02egQavNcSu4NiOH+Bj+9fhYtln8euFN2B+lSdpV4nO0DXjla0/wJcPvojLvvfjK3Nuwsq6WvhFIxSxw6G3YuOmL+Jzx97EjClfw9emzGDcaTsSR3DPs9/Ct05X4JPXpY+Y4fwbGPTNh69dS5xvvZXv+VaOefAbQWx57gv41LEzmDrlf/C1KTMxNpnfkb345Ybv4ftvVuNfOb9LjsTd42tScaN7cP7bP0L4RAO8n/8oKmaMgGQFr8SP4sIP7kJohx+uL30GVbPHwJFmynzk+V+h5cmt0GZ+CtUrZ8NZnhwB04Lmv34TLet2QHjHXai5YR5cwedw4a9rEJNWouJ9K+Ad4Wuro+WTT+HiL/+A2LkZ8P3Hh1ExdRhrWHc5Iodw8Wc/Qth5Harecz28w70QTnZdI6bzls3uIVxc6W3CF42vvW04z48jMEAQIEGFBJKg3IqoEsbRlgPYe3EbjrceRKvcjDgTU+JMTFE0hUWm5HtkE1eypUciC03NJ8HFJdpYpMvEChem13iwcmQZJld74JXs7Hs7X78lG5z89wIR6L/iSuM6fOTF3+J+5V1YteztuLEmkKFDnFz6fDsd5/D0xm/jZ00z8Mmr34lrh1XCkcuWoiPqchR7CvQMvyyvrRcjR/6M27ffh03ybHxtzkdw+5gGVAitOLj/Pnz7tbVYG6zHvy78HD49fhJqpfQq3an9v8Bn9jyKS77b8JWZN2LJ0Aq47ekW0NLRevI+/PvL/8AT0aF4/6Q78fHJMzHG74IePIqHt/8K3zvxMoKBj+PXS96BpUMC6JoS599AoXr3Gv/51lv5nm+gnC+/g4f/jDu2P4Dn48Px4Ss/hk9Nmo5RXgdil/fj0Z2/xfff2IZQ4BOc3yVI4u7xNanAegQtD34HLY9thzr0XQjc/i6UTaoCIm+g9aG7EVz/MrQrP4Hq29/KBJB0tal2aj3O/+R3iJ6rgPOWD8N/zQx4y5zQIo0IPv13hB5/BjIWw/+ZD6NiSh3E+AFcuOv/EDogQ3rvp1Bx/Sx4ymyIn3weLX/9G6I7jwPXfwU171rCphCl1Fae+zmaVp+D/X13oGreeDjo2RDakWXL5ulweXIa6SlBVvRfk4vG1/5bRG4ZR6DfIUCCCgklNJWnMXIa+5q2Y/eFl3Exdg5RNYyYEkVCi7NolGIc3RVXUtlAQgoJLT7Jjmq3iCur3Lh5bAVmD/WhyiXCLdm40FIM5/E02hDoQ3HlDNY9/wv89JyK62Z8Arc3jEXyYFDLwd/iPTsexMWyz+E386/BnEpjq8/sR36djpbDf8FHduzG5El34JOTpmC4uRtRhy1Fl74XS9Wt+N4Wa8vmFZhZ4cxR7MluMT8jNQL5NKZ0+SzWvfC/+OKJ/WiU/Ch3OGCHinisGRcSftww/vP46oyFmFLmNLfyTsE/9SD+uPF7+PbpfWi0V6LG7WHqdtdjLr685Da8a+hw+JRm7Nn1W/zHa+uxS7XD53SzBT9p0drWaBNk8Xp8fdEduG1UPcpTiDScfwOH/fnwtWup86u3skfoFYnfchNefPUn+O/Dm3EATvgdBr81NYbW2GUo4g2c3yVK4e7xNbnQOrRLe3HxFz9CeO+bEHwB2Jx2CJoMtaUJWtlK+P/5dpRfVQ/JDB8JbbwLwad3Q73qM6i+bi5clRKgRhHe9Bs03bceStAGm8/NFjmErkANNkPTJ8F5xydQtfQKOD12CLqMyObf4tLf1kFptc4HdDkMtTkCTLwV5R++BYHxVUipj7fuwYWf/BLRmneg6p3L4al1Gc90Pdy+ZfNt/4yKqxwI/6F9y+ayyTWpo2BKlAelYnbx+FoqJeZ2cgT6BgFryk9LvImtkbL9/Ga82vg8WzMlqkaYoKLoNE00/8iUbCXqCXElOU96pLjsNjZNKOC0Y8YQD94/uRrThnhR4xHhsNv4Oi3ZnMR/z4pAH4or1nx+Be9a2HV73Mv7foVb9jwE7/Cv4HszF+MKf8dF8tKXLI9OinIGj238Nn4TWoDPL3gbltaUtS9WmrylaOsbuKQlbdlcXQZnpxWqsyLNT8gbgfwaUxqikdPYfWAtfn1oHdaGz+OyXonpvgV43xVvxzvHTsIYL+3kY5mRgn+XHsW7X/o9Hrl0Bp1WF+hk+zL8+C2fxofrG1AOHUq8BcfPbsXa/Y/iwfN7sFuJwmObgOuHvw0fmLYEC2prUZ5qWhHnX96c6M8X5MfXziXJo95il2Y7v3j8TsQu48iJDfjLgSfwWNNBHNFUVIjjsLLuJtw6lfO7P3Myk23d42unlHUZ6puHcfnJRxDe9DzUphbAUQfbVTfC945rEZhUB8nc5YGx99F/YzsMqfO+0WH9FD3WjOiRV9DyxOOI7doHPRhtT+fm5fBPGgGHS2Jz/JkOEqfdgl5CywMPILb3CPS4HUL1eNhXvAvlS+bCO7zc3J65MxIKQut/gstrE3Dc9gFUzhoFqU1I19u3bH55DxBJ3rK5Dg5Hrm2RUmVG/7S7qHztn0XkVnEE+hQBElXiLBIlgV0XtmDz2adxOnwCQbmZTQMyFp7t2aOnxZVk6+kxQhEttBPRMK+ERcN9+OAVNRhd5mRTh6S0Ues9iwFPvfQRyENc0RCJXMB5WYPXVYUKhyPL6E2282UEwzvwm2efQ9XEd+KmsRMwJGkTATXejLPxIGxSFYY4afvPXMHOlm9SOiSgRC6hVfei0u3tOv0j5Zaixla7/Oh5BPJvTJHQEURTIohWtnCWHW67F2VOP3yS2C6cMdNT8A9BnI62IqxmllYAD2p85SgTpbYQd02JIUTbhSoxxHQNNsEJnxRAucsFh82WOsqJ86/nSdSLOeTP12Tj8qi32GXZzi8uv1U5wnbhCqpxxHXALjjglwIo4/zuRYYVN6vu8TWFLbRgYSgILUzbHGuAIAEuP2wBD2xixzpQC51Hy5r/Qdj3HlQt7biDUMfdf/SM6TCBhXYLam2BHksYA6l2pxE943EakS8pDxJQmqCGBdjKKdKm806Eqbdstklp6vLiuoanlgKBovOVo8wR4AgwBEhUiSkRNEbO4qWzz2DHpZdwMdqIiBKCwnbeLH6ESjroe1NcSbaBtHWPZGdCy4waD943sQpX1wVQ45HgEHPugHJGcQQYAnmIK8VHLHLsfvzL7hCun/MWvG04X8Ok+AiXdoo93Zji/CttfvQ363uar/mWl/M7X8QG1/l9yVeadnvpx39HYvZ7Ub14Gpx8DZPBRb4CStuXfC3AXH4JR6DfI0CiCm2R/GboDbz45jPY17SN7fpDa6kUaw2VfEHoK3El2U6aNlTmtGNSpQu3TqzC0pEB1PudcIo8ajFffw7W8/tQXGnG5hf+jkP+hVg+cQoa3J1HjgarS3i5LQR6tjHF+ceZVlwEepav+drK+Z0vYoPt/L7ka3THH3H52HD45y+Ad7i/4xb3g80RvLw5IdCXfM3JQH4SR6BEEGDTf9Qo2zJ53ckH8drlnWhJNCGmxqAXaWHaQqHoD+KKZTvNUiCRZXTAgX+aWouVDWUYyiJZuMhSqH8Hy3V9KK6oCEdaoYleeCRHpykbgwV+Xs5MCPRsY4rzj7OvuAj0LF/ztZXzO1/EBtv5fclXLdoMTXPC5nLBlnLR8MHmDV7ebAj0JV+z2cZ/5wiUAgIkqkSUMN5oPYyNZx7HgaYduBQ7z7ZQ7s2pP5mw6k/iimUnbe9c4bRjfIUTt06sxo1jKlDnc0Dka7KUAu37xMY+FFf6pLw80xJCgDemSshZ3NS8tg7ncHEE+hoBXr/2tQd4/vkgwPmaD1r8XI5ARwRoodqQHMS6Ew/g5caNbCvl/iSqWNb2R3ElWWShNVlm1njw+dl1mF3rg89ph91aYZ2TjiNgIsDFFU6FfosAb0z1W9dww1IgwPnKaVFKCHC+lpK3uK2cr5wDHIH8EaBoFdpSedv557Hh9GM4GTyCmBrpszVVspWgP4srlu1Ou4Aqt4RrR/rx4Sk1mFnrg1viU4Wy+XYw/c7FlcHk7RIrK29MlZjDBrm5nK+DnAAlVnzO1xJz2CA3l/N1kBOAFz8vBEhUSahxHGk+gEeO/Q2HW/YhKLdA1bPthplXNkU/uRTEFavQXsmGGreIz88ahpvHVaLWI/GpQkVnRGkmyMWV0vTboLCaN6YGhZsHTCE5XweMKwdFQThfB4WbB0whOV8HjCt5QXoYAUNYieHxE/dj05kn8GbkFGQt0cO5Fif5UhJXqMQCgCq3iKUjfPjk9KGYM9TPo1iKQ4WSTiWluBI8+DQef/F1nLksJxWuDFNuuBHzJ9bB9vo6PL71EM60mArosPm4ZeUMNNR4OoIhn8POZzfg1UPnELbV4MpFSzFv8nCUOZP2DJdPYvPDz+FC3VIsnNEASiJ4bDPWb96DkxfjEIfOxMqVszCuxgexmFCnsc12Yn3GspeZRmTDqP289Xj8WBnmz7rSxEfGuZ0bsWn7QZxtTQC+0Vhw7VJMG1UFN99KvYOH82pM5cC14MHOvmjPLqs/9bPYtm4jth9rRCQwFkuvWYwr6yuRTGWk4HKxKBvcl+Gey6HsHezoZKf7VOb73eJyT5avWDj1ZTp58dU0NCUnM/gzIw/aCp+5jpGbduP5p1/Ba2dbIZeP68Bl+dxOPLvhVRw6F4at5iosv3YOJtT6IfUAsJnux1Rcy2R3snmZMMr0bMk1/R6Aok+SzJ2v+T+zUvm257lVKnb2ibtLPtPc+VryReUF4AgUjEBUieDw5f1Ye/xvONi8BxEl1G+nAKUqZKmJK1YZ3KINlS4Rn5pei/dMrMJwvxO0EC4/BicCKcUVLR5EazgOWdUZKhe3rcWGiyOxbPl8TBrux+nn/oznWkdj+pUTUEc9L8mDMp8bDjFZHYjh2IaHsfXyMFwxbRyqwruxcZ+OqUvm48qRVXCwlGWcemkNHtu0D8Ls2/C2qyegTtmNx585BlfDFRhfZ8exzc/hdNXVWD53EoYHijWnLb1tk2odiGcou7WxQTaM7IKMpt0b8eQL2/G6NAe33TwfE+p8UE+9gNVbwxgxcQLGDJFwZtuzeCU8GiuXzca4oV6mgvLDQCD3xlQ2rqX2RTLOmf0p4eTG1XixqQ5Tpo2EfngzdsnjsWLhDDQMcZvJpOCyr3iePLkx3T2XyOE+S7ajq51Dpcz3u8H5ni1f8ZDqu5Ry56uBZ6r6AcjM5TfT8qC97s1cx8Sxc83D2K2Nx+zpI5A48Cx26dNwzYKr0OA7gw0PbcAb/isxd2odEgeex05lIlYsmIZR1a4iApvtfkzFtSbsSGd3tbODbWnvldDeDM+WlpzTLyIQfZpUrnzN75mVxrexYz3OrVKxs0+dXsKZ58rXEi4iN50jUDACFK0STgSx8fSj2HDmMZwJH4esJQ+QF5x0r15YquKKBRIJLDeOLsOnZgzDlGo3nHzb5l7lT3/JLPu0oKbdeOyxw/DOmodZE0cgIIawY/U/cKR6KRbNmog6Xxo5IPI6nlhzGGUzZuKqiXXwaFEEIxqcHjeckp2JCOq5rXjk5ddxZs9JeOe/HzeQuOKOIRiWITrdcDoEnN+6Cg+fGo5rFs/C+GFeEzcVJzevwXZtAuZdNRnDyyQ07X4MzzbWYu7M0cDhLXh+1zFciAkINMzHyiVTMbLKjbbuRw62sYy6lD1NWVOcd27bGjx3EAiIjXhNmYSbl89m4oouh9EaBZxuF5yiDfKRp/CX9UGMv3Yp5oyrQafYn/7Ckz6xI+fGVBZ/NqbxRdpCdfancBIb/roB4QlLMH/maJQ3bsK965sxfvkizBhTA+p2puRym7jSTb4imP6ey5XL1p2T6p5LFoHScD5z+fqEHv0u05z5CiBd/YCM/oxgZw51b8Y6pvYinrl3M9Qp12DJzNEQDjyIB3Z5MOeahbhS34n7nrqAkUuWYN7EWjjOb8GDj57HqOULMGNcLQwZsbtczlD2TBzVD+CRNHZPG1WRFFmT4V5RMzxbfCdzTL/f0a5gg3Llaz7PrHS8Vk9swF97mFu9Z2fBkPMLu4FArnztRhb8Uo5ASSJgLVr7j4N349Xzz6NVboamqyVZllIXVwh0WotlTJkT/zm3DjeMroDfWdR5FyXp18FmdBZxRcWpTfdjc2QC5s2ditFVTgjqcaz/yzq81pIAzeCzeUZgzrJlmDGmGt67nhwjAAAgAElEQVRk/px+DvdsbUWl0oRLTc1o1qoxbfm1mDOhFn4WY34B2x5+Hs0jK3Dp5T2Ij7sRK0lcSe7oxc7h5cfWYI9rHq5bOBWjKqzgdB3RA0/gHzudmLtkDq6ot+Hg2nuxx7cIi0Y0Y/POZtRfMRFjalQc2PgK5AmLMefKUaiyBjiz2mZ0IrqUPSU7Up8XDzUhqkiIHX0Sa47W4JpFs5i40vlo3rYa9+1yYu61CzG1QydhsFGxa3lzbkxl8WeuvjAsSOHP1r1Yc+8BlC9ZhNmThsPfvAsP3r8X/gXLMP/KepTZs3G5m3zNdM+dy3afJeOazc50nM92HecqIZAzXwGk5WQmLttyrHs7uaNDHVOfwMur1uCQbw6uXTQByvZVWHdhHK5ZNgdjgpvxl00RTFmxENPHDIGzeTdW37cTznkrsHDqSFSw+r2bXM5UdmZ3Gq55GrE5jd0ThnraI/5yfT51fraUNeWW/gCiej58TS52pmdWOl4rh5/GPb3Ard6xcwCRoISKUihfS6iI3FSOQN4IyEoCx4IH8cCR32P/pe39cnvlfAo1EMQVKi9tz1ztFvHpGbV4/ySaJuSCnU8TyocKJX1uZnEldhjrHtwH96y5mDmxDgEixqVtWLVqB+QJczB3cjVCO57F1sZaXH39Alw5oqx9BPHkevzx8X1QRl6NpdOGQn7tBWw+5cec6xdjan0lQrsfwzPnhmDmjACOP/YMztXf0FFcObsNa597FXtPqJhy3c1YMm0kKhztkSN66148smof/PMWY86IIDY9uBuehYswp+wYHtl4AfVT5mHm5FqIiQg0yQO3U4I1pQdZbGNTllKVPZWr05xHSrIgCGjesxr3vV6NFanEleBBPL1mC8JjFmDBzHGo8dj4tKAkjHNuTGXxp5SLL6x8U/mz6RU8cP9RDLlmKWZPqIOveQ9W3/cKHLNWYuFVDcBrWbhMXdLu8DXTPae+ir9muM+M6XfGQdFdGe+5NFzOel1JV4HFMz5nvhIf0nEyE5c9x/BwLnVvcpG61DE6Iqe24amnt+NkUwiyow6zVy7HHOJ1dA8eun8LomOX4Np5o6DvfxJrNr6BmuXvxPLpDag0ydQtLmcqe0aOqginsdsvJUUU5vJ8Svls0XJLv3h06fOU8uFrm7FZnlnpeK237u4VbvWWnX3uvEFoQEF8HYQ48SIPHgQicggvnV2Pp089hBPBwyWzaG0mDw0UccUqY4VLxPsmVOLjV9ViYpUHEhdYBsUNmlFcCb7+KB46EMC8+TMxoc5vTKtRY2gNxiE4PfC47NAat+DBNQfhv/paLJpSj3IreoU6CU9ewqglSzB/Yi2cF7Zj9UOvoWLRcswf0YIXnzkO/1WzMH1cAlvvWYuzncUVOYrWcBStR1/CM3t0TFmxgC362ja7Xm/FrodW4XDlIswqP46Nh124esEsTBqq443dW/DqzqM4EwKqr1iIpfNo6pCzfVpQJtuuqAct7ZKy7Ckoke28dOKK2rwPG9ZtxbnymVg070qMrHC2iz+DgnrZC5lzYyoHf1JuGYUu05yU/mQj+AdRvWIRZrWJKzvgmbcCVze0Yks2LlPa3eFrpnvOfxAPrU9zn5lcZkUL7sO6dZnvuZRlz+G67J4cHGfkzNckOLpwMhOXJw4BIjnUvWb6KeuY0EGsX/sqWoZPwbTxtRCOvoTNpwOYuXQuJte5cGHnM3j65cO4GHVj5PgALh6MY+wN12L+FSNQZs2r7A6XM5U9E9f0DHYPTxL1c3k+pXq2VF7EC+lwSU5/AFE5X77m88zqwms9jrO9xK1esXMA8aBUipIvX0ulXNxOjkAhCLTGm/HUydV47szjaIye6fdbLOdaxoEmrlC5/Q47ltf72ZbNs4f54bTz3Uty5UOpnpdBXInh8JN/x07X1VgwcxJGBNKQoXkbVt33OgKLl+HqyUkN8MYt+Mfasxi1fCFmjhsKd/N2PHDfHnjnX4Op9l148tl9aIzZ4ZR0RFtCUEQvxq14P26YaewYZB36pR144IE98MxfgYVTrNB01lvFxe0PYM2JIWiIH0DziOW4ejrZKUCNRxCJxBEJn8GOTdsgT1iOq6c2YIi1JmMG2xZMGYlyMceyI/t5qTr08rltePqZfQiOuIqtGVNf7kKHtYBLlU1FtjvnxlRWfxqGZRdX0vhTPoQn73kZmLUU82h6xKUX8fdHTqN+2RJMUF7Fo0/nwuVu8LUzrsn3XOUpPP5Y6vvM4LJxcfC1tbjvqUx2pi579uuK7PQSTi5nvmYSGHLkskHoNHUvLZebpo6JHHwc976QwKRlizBrbDWkizuw+qF98M1bgQVT6hHQwgiGY5BVAVLTq3hwYxATrlmM2W1rrnSz7s1Q9kxcW+zdjw3b09vdJupnuleSn0/0BEl6tsyQ9uLJLQWkP0j4mu8zK1VdqyV6nlu9Z2cJO75ETS+kfi3RonKzOQJpEaDowFCiBfcd+g22nNuAFrmppHYDyubagSiuUJlpN6FJlS58c2E9lo4IwCUVa4OWbIjy3/sCgQziypt44Z6NiE9diFlTR6FtuZNz27D25SAaZkzHpDo3GreswdrDASxYuRBTR5a3b5esnsPmB9bieOV8LJ0/BtjzKB7d78G86xZjyjAJsYi1G9FZbFn9LM4PW4zFC67CWHkPnth6EUOnzcbU0T6Edj6J1VujmHLDCswaWwt3UgS41rgZq57YjTdO2TDjvTdj3oQREA4/jaePBTB11lSM8V/ECw+ux+WJy7Fo2hjUWOJKBtumNVTCIaQpexcPZT+vSyOTdk14eCtCw6djxlXjUOd38IiVNMzPuTGV1Z+5iitp/Km3Yu8jq7DDdhWWLJoI+/7HsO5ULZYum4txVUCobXepTlyucnQQzQrma6Z7ri6GrQ+mvs8MLhtl77gbUio7U5c9+3V9UW31zzxz5msmcSUTl93H8GQudW+GOkY7/yJWPfQanLOuwdKr6mF77Umseq4FE99yDeYMacSmZ0+hfNpcTGtw4Pj61XihZQJWLp+FccnrmhCfCq17M5Q9E9dGq6/ioYfT2D1+KDzWcyHTveI4gideSv1smeE/gkfX5JB+/6ReQVblzNcCnlldnnvNu7FufQ9zq5ftLAh0flHBCOTM14Jz4BdyBPo3AtbCtX868GNsu/ACokoYOoxdXQfKMVDFFfIPbc08wivhB8tG4bqGci6wDBTSpihHenElsh+P/m0/AksWYubE4fBbjVelBSd2voQXdx1BY6sMwVeP6QsXYtaEoQg4zmHL6legjJ+DaZOHwtl0AC9uegWvnbmMCKoxbclyzLuyHuWu5LVFTmL9Hx9pnxbkasGJHZuxeddRnA/GoYo1mLpwCeZS1IrL2GWo7VDPYPN9D2Nz82jc/PZFmDwiAMTPYveGjdh2uBGtigD/mHlYsWA6Rg/xJIkYKmKNGWxLV3ZQp9Qq33CUyWkwytCBaNr1EB5cvxdvxp1J68AMw/xbVmJGA98tKNm9uTemsvjTTLTraGqu/tSROL8HG55+BQfPNSPuqsXsZSvYOhV+R3JEVycud16/uFC+Zrzn9AxcPoetyXy11oNGCjvTcj7ZI1nKN4ArylyKljtf21PryskMXBaDOJlD3Ts89jLWP5+mjqkPIHhgM557+TWcbYlDtXkxZu5KLJo+BkNcMt7csxEbtx1GY2sCYuUkzF82H1NHVsHdtmCVaXuhXM4kLHUAuRPX3DE0prPb29jO83E+XN6f5vlkC6Z/tkgyzqdNv9NzJxcylMA5ufI18zNLwe4UdUwXXqsxnO1hbvW6nSXg44FkYq58HUhl5mXhCFgIkLASlFvwu/3fx6uNm9jCtQPxGMjiCvmL+rC1Xgn/t2QkbhpbCa+DR7AMRB6nF1e0OEKtCdhp62SH2L5eCXQ27SYUiUFWdAiiEx6fhylwAmREWqLQnW64aAFZXUY0HEYkLkO3OeDx+dh5HdfzoWuMaUEeN430J6evAfZ015E7VMRag4hoEnw+Nxxsbo2GRDiIcEyGogsQXV74PU6mGHY4tAy2pS175/Klw6g9JzYam7DD43Yx+9RYK4KRBGQ1WW2W4Cnzwd0B54FIt/zKlFdjKpM/zWw7+wJd+JrBn1oCkVAY0YQC3eaE1+eFy9G509WZy53LWyhfM91zRPl0XO7E17ZbIIWdaTmfXIZs5cvPvwPt7Lz4mpaTmfyZW90r6VFEounrGMhRhMMRxGUNsIlwef3wOEVWL7dN3VB02BxueL1Gvdp1E/pCuZy+buzIh65c09LancxzEUikez5lfrakT3+gMdUoT658zfzM0nH+xRdwdthkjBk5rG0aYte6tue51ft2Dkxe9NdS5crX/mo/t4sjUCgCJKw0xy/hDwd+iG3nnx+wwgrhM9DFFYsDtR4J/7uoHu8YX4kA36q50Fuj316XZSvmfms3N2wQIMAbU4PAyQOoiJyvA8iZg6AoxeFrDIe37Id9dAPqaqvg6qrC9RMkS8XOfgJXPzSjOHzthwXjJnEEMiDA1liRg/jd/u/i5cbnkFDjAxqvwSKukBNrPBJ+tGwU3jqmHF6HtRvMgHbvoCkcF1cGjatLr6C8MVV6PhvMFnO+Dmbvl17Zi8NXHYloHIJDgmjvz9OnSsXO0uNRb1lcHL72lrU8H45A9xEgYSWqRPCbfXfh5caN+UWsuBfglvHXofzU/VinjMeycTdjdiCA8OX78eej63E03Iq6ujvx7pErMM7lQEvT/VgdHY1FVTMwFoex7rU/41LFCkzWXsTzjYfwRi9pOoNJXCGGUATLH28Yi+Ujy7rOsOg+hXgKfYQAF1f6CHiebXYEeGMqO0b8jP6DAOdr//EFtyQ7Apyv2THiZ/QfBDhf+48vuCW9g0Ao0Yo/7v8htjQ+i5gazT3TsnfhA2PfgkVVFTiz89s4UnkLpgRasPViBOOqRyN47E94vOkAmqRKlEleOALvwwdHeHBWHIP68Ea4/Ffg/LHL8FUp2HruIWxrOoZIL62bO9jEFXLq6IADv1g5BstGlkHqvIRF7l7nZ/YjBLi40o+cwU3piABvTHFGlBICnK+l5C1uK+cr50ApIcD5Wkre4rZ2F4FgvBn3Hvo1Xjj7FEJKa37JuSZgnGsWbpq0DNKRu3G59gMYJb2K+84qmN9wLcqP/RYPXNyFNyjVqtvx0fHvxgxsxLrIKMwrH41R9lPYG5Jga74Ha05vw+Go3Gt7Eg1GcYVm006pduNbC+uxYlQ5XGz9UH6UMgJcXCll7w1w23ljaoA7eIAVj/N1gDl0gBeH83WAO3iAFY/zdYA5lBcnLQIROYTHj92Hp08/hEux8/lvtyyIELEEt828BVUnf4cnHAtww+jlGCfpEEXg5K7v4O8Xd+EkWWCvQKVvKd47fjGkU49gU/AELnqvx9uGj0LAU4dq0YN48z/w56MbcDQc6nGvDUZxhUClTVeWj/Dhv+aPwJxhfjjsXGDpcbL1YAZcXOlBcHnS3UOAN6a6hx+/uncR4HztXbx5bt1DgPO1e/jxq3sXAc7X3sWb59Y3CMiKjBfffBprjt2D0+Hj0HStQEOW4UMz34Mhb/wOD14+jlaHH+6yd+G2MdMQPPQzrLm4B3Vjv4Cl7sN4tNGP5aOXoOLYL3H/xV0oG/dZLFarUT+0BmdCEka6TuKeI3/BvsvHC7Ql98sGq7hCCLnsAm4ZX4n/mDMMk6q8sPMpQrkTp5+dycWVfuYQbk47ArwxxdlQSghwvpaSt7itnK+cA6WEAOdrKXmL21oIAgkljiPN+/H3Q7/Cwea9UHWlkGTMa9rFlSfFGVgyagUmeyuhBx/Fn8NDMNf+Bl4ODsOSYTMxwV0GW2wzVh/4M7bIc/CesaNx4swhjBzxNsyrHgcx+Df87PU1ONDa1A17crt0MIsrhJBXsuGr80fgjilDUOWWcgONn9XvEEgrrmiajl1nL7FXWNFhs9lR7nZgmN/NXlUeByTaHcBmg91mg80GUBQTbSZFwUz5BDTRitjGoQNtnzNjJQgCQC+k3/tR0wFFB+KqjoSqI65quBBVcCoYx8mWBPtMOdsFGwvJsiclpUMHYUC/W581XYf1sgkCPJINZQ4b/A47Ag47+0zvAacdbtEGyQaQ8CgKhJGRfvK7YT8dyWUgDAwsNA1Qdd140WcACr1rxncaBEQUDcGEhqCsIZRQEZJp2za17f+EBhAOZC/5iXBre0Ew/CQY+BtvRokNPxjv9CeYMy7Zu+Uj6xx2mc6KIdAfnWKWra1kSR8IwwmVbiypD6DSlb7yyKcxRb7ae/pN7D5zHpogYojPjTq/C8MCbvgcDgg2O4ik9E5ctpn+SMXTnHYTZbjkwNk2Hxt+Nv7NnANxlvhKL1nTmY/fDMl4IxjHqWACwYTKfChSeRhdDFva+UmfNeZzj2hy0mGHn/jppHfiqp3xVzQ5KTJ+0L1g8lQwuEtpGOYm25zOfro/BGggfhJPib/tL8ZdZidM3uoIysTZJA7LGloTKhRVh12gl1Wf6LAxHgKCjVho/Ec8M741OGpxWKfRHt3krfXewV8Gv9n5BohGfcJobJTZKjbjawXxtQyVGR52+fBV1TQcPLgDp47uQVSzISEFkJD8iIt+SC4vqn0e1PicqPG5UeZ2wm4ToduovrVDEIz6ltW5VH9lZZRVvWbmrFGdpqqTOvvbwIvqIOKnrGrsnfh6Oa7ifCSBcyEZZ0MJtMQV0Lgb8Yu4ZHjKqu3N+tXisPkDcYaeCVRX0txjp90Gt50+J/1vfS/R7wLcdlvbuYwz9LIZ9Rt7ViQdxr1i2SCw+8bgkPE98ZcsTWg64grVs4bNUUVjv1NVl9A09lwhlsga/U/cN66PqRrjfdvBykd81Nj9RqNTxoCUDjt0OG30/KGUDE462bPDbp5jhAtTGVk5dOMZQrhYo1pkK6VnlZNSofN9kj3j7gP58VXFof1bcP7gS1AT4Q6YWs8Gdu8kOdh4OpvPkU6Pc+M5Qs+JpJol+T61HoNWGuazSbU5oNlElpFqc0ET7NAFG1S7E5pgg26ToNglVj9oNgmaIEEX7FBsErt/NNhhl1yQRAkOSYLocMIliqwt4xDtcNltcBC3RDtbWJAwJS4mFBWKRjxXIas6FEWGnIhBV1UkElGoigxFSUBVEtDoJccBTYZdk2HTFNi1BOy6ApuuQFTjEHT6ToGgq9CsikY36rNURxvGJp6CyVnBLsFul5itdtEBu+hk9ks2G6tHJCoHlcnphNPhhCTYINhFwO40KhDKT3QBhCkddofxYvW+DZDoN5tZP5rnG60Fo5VnVKAdWnyEfVs9wihrPmXbPic73SivzXw2Z3o25sPXlCDyLzkC/RgBqmda45dx977vYMeFFyFriW5a60HA5YcoNyMseOFzeOGkelNtxmXdCZ+gIKwKcIseuG026FoILfFWxOBFmWRHTI5BkgLwig5AbUZTIsSeez19DHZxhfCtcov41crReMtoWn+FWnj8KDUE0ooriqri2JZViO+4F9FoCK2aA2FIiAlOxOCAbPfA5vLD6QnA6ytDub8clWUVGFpZgcpAGeySmzWCqLHDXnYJ1BAQbBLAOrqi+W40uK3HdXsjwvjOenS3t1XbG+gyqFELxBVq0JqNfFVDKK6iMRzHmWCMNfDpc2MowRr9UVk10tQ1SDYd1S4JQ912DPWIGOaTmChCnYSwAoQUerdeQFjWEFY1RGTqHOpQWA+MGkTU+KBOpcAaStTBJCHDIYpwSXZ4RAEe6iBINnhEsDx8oiHK+Bw2+KiTaxOQUDUjPxJIEvRZQ0w1GutxRUFcVhGjd0Vln+k7TVONDqfOcjfemQikgpqSLkGD267DY9PhFQX4RN38H/DY6Tsba4AJzB/JL8NHOr0EKovEzmMNLkFsEysg0HdGi5oeDiQoOVjbyfifbGK9kTYhRoeuaajzSZgyxMMwSHfk05iSFQXHXvwHxN1/gx5rRUR3IgoHIoIDss0JXXRCcnrgIr76y1ERKEdloBIefxnjMZx+QPQAduIn4eBgvCUOUyPdwkawmyKN2aS0OhCd+lJt3V3re4vj9GhKMMEPkBWj0c44rKpojiTwZljGmWAc58JxnA/Tu4KmaAKKSl0+nXWiApLAtm8b5nXALdrZtSSoWdwh3pDIRtyhDjDdMeRD1nA3Oy3EGuIcVdwuSYSH8dTG+OqW7PCKdngcdngdEuuk+dhnEV7irGQIMAkViMoKIrKCaEJhn+k9nJARSSiMq1Hiq/lbJCEjKsuIxKk8CgRNZR1O6CqgqdA1hb1UVYVXkFEuqqi0JxCwqSizyfDbEvCKOmx2JxKiBwm7B7LogWx3QxQdkCQS0ajjYPhLF0RIkmR8L1CHjHxHnTG70ekQDR6zDpTZaxZt1Nm1OoUGd0moqfOKbMExEqiKwVdVVXB++0NQdt0HRGg0yLgvCIe4LiAMJ0I61blOxGxuaKILdocHkjsAt68CvkAFKssqMaS8Ct5AOQSqbwUJGnUsGXcdgCjBJjpYZ4qJi0n1bOcyED9J+GJ1KvGTBAPV4GlCMepZqvMux1Q0ReK4EJFxPirjYlQ2vospaI4prONJIooVzUrCSLlLRLVLRKVLZKIAiRmG4K2xdBPUQTXFGRLAKV/6jtIi1rd30U1BzXwytGm8prZrSUcO6ljaAckusE4n/W/1+ckuerbJGtWXhLkhuluiMdlE/DM0RcP3TKBJqsOMcy3xzhBN2I1FfDbFZ+o0WyI08U23Ex8lgDq2AtUpdiYMGPWn8VllOZHgZ9qma0zgp/QtkYLsIZ4YQqJhH5VbEgRWXuIyCTsrRpbhUzPr0FDmKgpfZVXBju2bcOm1jdDjYSZwGj4W4NAVSCQcmOMdllYg6ioceqJNwLTEH7uuQtLlJEHeSMeuy7DpsoG1WYNS7UWChE2ljob1TDEdbsnKphjX3mIwhZukgQBjAMdS1MwhE6obTZFcFmyQdeKXDTLIF+SX9ksk+lbQQLINldca2GF1BxMN2wd7CBtTMjAbNjSoYQmXrHIxGEyijyBBJd8LDoMDduOd1dkkyZGYpimwaXRnGlwQ9QRJRww/BxSIdJcwLtDLENnZn/m/9Zl+ZF0j61xTkLdwNfQrQ5C2NOe2wRYmVhlCFvtVMNpyxhiXAEGUWNuA7jSqg+k5yUQ/qnvoRbqN3cbEHxKHBYE4qzOxkcqUqJ2B8unvhLN8aFH4WmoNcW4vR4B2Bvrr67/A5jefQkTp+bVN+iviXFwxPDOxwoX/WzoSy0eVswEmfpQWAmnFFWrABd/YhdixLdAil6DJEWjxMPREBDY5AoEaOzp1kBRANUZtaK6gpshQNcVonOsidLuDjZj43G6Ue90IuD2wu7yAKwC4fIDDDzi8ECQv4PBBFz2sM0sRMYZoQI1Us9Gq0mgQDX+rUOUYmmMJNAYj7HU+lEBTJILmSBShuMwaY9R5s+kqfDYFAQkok8A6bH5RgF9U4RFUM9KGupo00m+2hUzBhI0rshEeoxysk213MKGIRIe4ICGmi4jqEht9jugiIqqAkCYhrNkRVG0Ianb2XVQVENEEROmlCFBZZ9cYaTOa8dQU0RieDFMa7YJiiCM2DWWCDL9dRYA6mDYFXiTgFhR4hTg8UOHWY3AKMlxaApKegAR6memZnVfCkqWf/L813MgEBONlCWFURlZe5h8PILmZr+h/WP9LXujkOzt14oxr20a/GF70nZN1KqjRZYhtRme+zEUjhqlH6sgT+YgrjK9nX0fs9G6okSbI8QgS0RDURARIhCFqUbjUGGxaAglZRlwmviagyDIUVWYjjkwcEh1wu1zwudzweVzwOt0QnS4IThfjJ5wmZyXCxAdV8kIT3UY0gdWpJJ4yzlLrVWb3B+uAqQqiMeqYxtEYTqApFMbFcAyXojKCsThUOWHMr1VVeEzOkghHnA1IOvwketg1OECNayOqhLVNqbFMrVwTb9bVE0SodgmyRqIdmNAU022sU2twlUQZMG6GNRFRJuIBrZqdjWYoms4a/jI1okkwhJ19pga2NepM4p1Tj0PSEnDqMdZhcmlx1qFyaHF4hAR8ggyfkGAcppfLpsNlU+GkToqgQmIdFroPjXuVXjSqazTA7axhzkY1TWGE6gVWB2gyE2LoPmGdBWrQU73B+Eajrwb3DC5KgOiFznznA1hd4zV96YUuuo3zROIpvZujt3YS5RwUdwGX04FynzESnO7Ii6+6jlAoiEjrJWixViARgkCveAhqvBWJaBDxaBBaPARbIgRRjcChRtioN9WxCZO/NEKuqTJimg1x6vqJDjgcLvjdHpR5Pajw+eDwlgHucoBERFeZUdeSSGp08YzwAeiIyhoTSS5EZRbVRwLKpaiKixEFl2IymuMqSBQi/xKfqQNG9y/xssxpR0ASUe6yo9xJLxEVLpEJczRyzmKN2qINzQ6eZUEnBZ3pGEwHJB5qTGSRdQEJiEhodibEkDhifK+zZw19plE1inhin3UjmoY+U6Sf1V2nOpbsl2z0TtEDMmyCDhd1Uol3TBCQWYeVuEgRB8RTu64Z5+rEVaqbNdbBJqFAFKhsOotQYJ1IKivdx2Z0Cj1HVLsITXCwe1KxexAXjbpDkfzQHD5E7b42EU0wuUiiMNXiut3VxmNZEFnn36qbidsyCQJGuI9xL2gqJpTbsWy4G1Wu4vG1NRpFOBaBysSk9nrbEn6Sa3LLpe1xSu1XJEdCdr2XzIgyU9kwpWGjXEwBpJApMy3FrFeprlWoziVlQTHbJkYdwQQvVqcmzM8qdIos0Sg6jtorCVAUGd1DOj0HWPuCPissEqYt+o18wkQDY3CIREsbPfNEo86x0YsiR+wSRMkJGxPhnSxahtUrTLA3rtVZuJlZd7dF33YcYrJwsaRFK7bKED3ahSISKYxIKiCR0JlgH1dIoFRZZA0JiQlFY20zesaxCCtqr8lxdm+RaA+qU5jgSM+rhIGfOWBD/LcwIIGHtR1MIYxEH8OB6IIAACAASURBVOMu1SCy30h00dvuExJdjKgdQxiiEoqUvhllyMQ01h7REBs6EzNW3I7qmhFFqV9LqxnOrR3sCESVCDa8sRaPnvgHzkfP5r+A7QACkIsrhjOpa3TTmHL859w6TKv1sWhEfpQOAunFFV1HOJ5AKB5nURAQ2JPXHKUz4/0VHYIcg56IIhIJIRINIRoNIxEPQ0uEATkKmxyFLoehxCNQ4mHW6Y3Ho4jGY5Ap7EyX4REUeKgTZlNQSZ1IBzVtjTBsmuoSk1UoFIIOCnOmKAoK4ZXaRt3dDgdE6vSRukejhGz0xBhlYZ0IM4yYmr1sBJfEExYSS60ciq0nMcdohLJRKGokqAnWSCWBhhoUuilIGKPshIMx8s6mH6jUwaPGnPVuNPqMzp/RCGcCimBGt5if26Jd2ECbjY2XsYYHa2cZkSjUSLdRm8WK9mG2GhElRgSQGQlEDT3zfxoRM0bvqVNpdRSNd+p4sgai+ZkwoM6srsQhsFcMUKKsAQolZvxPDSxVhmAJBSQW0P/UCFPjBgY0ZsVwNaOSqCnF5i7QiK2BO+skSB7oFJY9Yhb8U2+E5K8pSmOKBIZwXGHCWhtfWQeHRvUM7hKeKk2fiqhoCYURigYRDYcQi4WhJIizxNEI1Hj7/xqJNPEI5EQEEgkGNpWJW5WiimpJQ5VEYp0xhcyYlqWiRdGZmEbTYEiksNlEOCWJTcMhUcnFPhuj+CQcGBgZUSVGqLYZos2irY2IC6PpbeJLwgP7l64xR2PZZ5OLbSO0RkRI28EiQ6xJDjoT2gxszJFgsyPCxi6J8/S71QFm5xpRX20Hm54isqgQ6lww/pn8NHhp8JQJHhYX2bvL+M4SM5gA4jREEdYRoXOsd+pYGjxmvxO3qSEvR1n9Qlxln4mnMn2OmLylesf43vg9zu5pxlnG5zjAOG6MiBu4G1EtVGcY95JRh1A3yN6wAP7ZH4BUXlc0vhJfwnGqQ9qjMyye6sYEKiOexOSxISxrSERlhMIhhCOtTIBRYiGosRAEOQy7EmbiN9W/ejzE+Ez1cSIegyLHIKgxJh5YnR2K6qDpNjQyQlNJrHdaqd5hpwglY1oE1UwGk2g0WuoUbZg0pSqFVppWPrV+aCOV0YVk9S/VNW3cToI8iYBMMrHq3IzP3KSMzMg7YyaDcW+xZwGr/813kwNtzw0mKBrPEopkYxEYTISmz2aEn1nnGs8XeqY4jecPlYjqSzkCnQYlSOxVY0Znn9WvBi8Zf+k8azqGFWVlTgNjkXQkAjr90J0kbhtCr04DEiSWkdhNv0suJva6ympQVjMSkqM4kSvEgVCcotJUI/qh09FZWCm0CZReameVVKcJcCnObpvhZwlqSQEo5tQiKzKjPSrDjFJqm8LUoZYzi9JZ/DCe6R1f7VMK2+/oVCVqF0es6Wjdxav9FrJGiKyKuz3lZJvaS5gU0dO5/O3hK23PCEvkIeGSnm100BuJNoa2ZwiepNnQQefQuSwXc4q2NQ3cSMO4hqbwTqkJwO80n30pAMlHvC4UT34dR6C3ESD+v9a0C389+HMcbt4H1RqY621D+kl+XFxpdwRFk//XvGG4c0oNhnid/cRD3IxcEMgirhiNKTa1IGkytdUZaB/9NLt+bO0CUgJMIcYMq6Y1FWguflNMQ0tMQyiaQCRqiCzxWATRWBjRmNGJ1UiMUeIsioSmz3gcTvidDlS4JfhcLripUypRZ9UBD5umIMHrpHnG1tQWo5FMDV8j5NpcnMAKSzEjJXTWVm4LVUmxaoFZFmMSvtGCYI1++myIK0ZEggpBpU4rdWRJgDBGzJggY42ss3fjd9YZoM9MkFFZhI0ZhGuKE2ZH1IoCsRlh/WxE3YygsTqr9D11OKnjak1XIblTp7BkKieb0G42ADt/Tp4XzdqtJERQE8jqfJvvrMNuLJwhUIuJOqOsM5AwhBcSV6jTSp0E1lGIGx1YJtKYHQfWkTU6FAJdL0cg1l0F//S3QwoUJwyYNf5ZZ9UQBDo2Hq0vLB6zQP+kwVejrDRqSevXXI7TCL5qvEcVNMUVtERlhGNRxlN6UUfJRmVVYtDUOIskYR1VmoogSfA5HWw9GRq9J366rek1ThEep5OtA0PTwUhcMUQDUygx14axbl4a5WxbM4K5lITDpPa+VVAj+MDwlXVYi0BY/9Nv1pxZxmUjAoEddI+zaBBTDKQHPItOox8pdIW4nry4Gt3n1LG0okTo3eIpiXdULrKVFnUxeUhrChjB4obAyTrSFkeNqXWpOiwduwdGB6Zr58DkbgcR2KyLLA4rGgTFHOU2+SkQN1mdQ/wkIcbgrSUyMt4mIhCHTkbgiusg+YekrVfzafwbnVUVkbbOquVAi7vJHTyrx2iV3SCAIbBZ96xR51LkE4nSzXGjzg3GNISjccRJQCThMBGGmoix9WyY2Cfa2XolNGWR1ptws3VN7Ez4Iy7T1DErksTIlIQFk69J0QsdQTG8nP+RLK6QCGZFf3SYoWHylZHWiFToJPq1I5nEHBLJWB1nRAsy+5joZz0jjGkNbdNVGbeNOoLxmEUzmhEHBvBJU/+SeGveLx3LzyZ4GM9FmuJD9yGFCVDkRQcBMEkwTBjCIRMMlYhxHuNmhImFBk+pHqLfY8bzx7y76LljH7cCgYUfh1Q5smh8pbZAOGGsJ5NmaZD8XZ7rFebt0Fle6Vw3GP9nl3q6PB9MOqWjrcUpc3kygwtd8kr+JpmFHe8Fk+Xtphdyq5hiRedao2vdmM7ODovadPJCKnEps6OS8emwjk4O/qXcqK4JuCSIGcLf86lfc8iWn8IR6HMEqB0QV2P4+Z6v49XG54uwzkqfF6nbBnBxpSOEVS4Rf3rLWKwcVcaCC/hRGghkFlfMxhQboGgb/OvcNGgfIUrV0Eke7zH6s0ZD1GoERFVjAcvWuPHeQqP/CZUt1kfrcVB4OYWclzkp/NxYFNFqwrBRHzOkPWnw0/y9U+ckqSlsnJDcBU83umQ11Nob0m1AsM5hisG05Ina7eP+HfLTLRHKnBDEbLHKZS1q16GjadjR1mC3/GG+d1iItpO00JGGubbiOjeukjoPpp3GGWaTihlgvdojI9qFGvM3WiuAWuaKBqfDgYDXB1EszkgVi1yhdWqos9qpBW6JgW1zyc3OefsIpoWSNY5oLvrbxjRDW6O1TBhH4/RS0JLQ2DstJkwj/LSYMU2JKDM5W+4QEXAaayEQT63FEdvY1wHmrnxtbxZ3/i2Vf6zvkivfzv5O5nH7Ip6dqypLT8m5CuuwkKVlR/K7IeB07HBm4mLSb20t9UxlthBNWZJ2L7IoDLPu6ZC9JQh35rApOGoaXHYJAacHIoX7pznyafx34GvbvdTOww5ZtPWD2jHo2nXrhI+pHVr1LUOf1htha5xoLFDHWHDbEqoMQKw6rX1EvcOEhLaIly7rjidrlTkTp+uJHYWRVDJJUr3Toa7NN9NOaSc9QNqpkeqetOI20vE33ffJaZmLhSYtE95ef9J5phDDvJEUMWqtEq0ohnBtRhuyKCwzKom+I+HXUT4MgZFXsTV6istXLWXkSr7o94/zO9cphVqV63O10PR7/rp2JLpi0kGqKhZkSUWiupCi5wJuY2HeYvC15xHjOXAEuo9ARA5j3YlVeOLk/WiKX+h+ggMgBS6udHXiWxoC+OrVIzC91p9xkfoB4P4BU4Qs4gp1VvNtTBnhoR0P6wtrMdqO/7PmclLjvE3HSYpAaN9RqHPaRucgdYM4vWhiXNM23tJpsMv4tWP3s3NanRrLnXtDaSmSoXXSpS+Ryv4OTR0zl47fZSxbrtQ1pyqwxe46dIyT0U5VlmzlMyIWnKLA1lyhkfFiNKbaO6v58tUIS051JPPQ+sze2zquyTuRmGwxF0hk3XSrp5qkwbWP6afiT0cmt9vUsenbgbemgNe2NkGHgmRq9KcqcyqOJ6OQCSX6rf2+Tra9o2259sLz6bCkKIuJfZe8u9jY+dquaRE/aPeQMjay2vd87eqFznWuUYZ2Mau9PjPp25ZE57u5I+fz8UGuFUsxzyu0p5f+uWBYl+m5YQ0L5MrjdsUqNRfT3V9p7s+23bGSaqQ2cbtd2KYopIBTyjjSVZgYmH/9WkyP87QGHgJt4koR2wMDDyVeooGGAJsOdGkX7jn4Uxxp2W+st8cPcHGlKwkokvgLs4fiY9NqMdTHpweVwm3SA+JK9mKn7cyaMyNSyQddU7W2tc2eX/85o5DOQH/v4CSjm66Ta82WNzt51khVv+2sJkkDSSJTF93C2H2aHVYnNZuHO28L23+4yS1JnkzW5lQmkpkjqyXA11ReTBb5MnmZc7O/3ANJtYj5MZ3s2qYFJQnEdK4hXpO40h/FwP6CM7ejPyDAxZX+4AVuQ28jEEy04O4938G2C3w6UDL2XFxJzcQat4jf30DTg8p59Epv36wF5Ncn4koBdvJLBhACPdGY6k7kSnehTRWD0t00+fX9B4GBxtf+gyy3pCcQ4HztCVR5mj2FQE/wtads5elyBIqBgKLJ2HT6CTx49I84FzldjCQHTBpcXEntShomuXViFb40rw6TqjxJS2QMGNcPqIJwcWVAubM0CtMTjam+FFdKA3VuZaEIcL4Wihy/ri8Q4HztC9R5noUi0BN8LdQWfh1HoKcRIL5fjJ7D3fv+F3suvgq1w0YBPZ17/0+fiyvpfeSVbPjOonq8f1I1yt1S/3fmILaQiyuD2Pl9VfSeaExxcaWvvDnw8+V8Hfg+Hkgl5HwdSN4c+GXpCb4OfNR4CUsVgdZ4Mx45+lc8e2YtWhJNpVqMHrObiyuZoV1Q58Ndi0dizjC+uG2PkbAICXNxpQgg8iTyQ6AnGlNcXMnPB/zs3BHgfM0dK35m3yPA+dr3PuAW5I5AT/A199z5mRyB3kOAuH6keT/+cOCHONyyjy9imwJ6Lq5k5qPTLjBx5YNXDEGFK/1uq73Hap5TKgRy24o55e4JHFCOQGEI9ERjyhBXVHN3q1JaBLgwDPlVvYcA52vvYc1z6j4CnK/dx5Cn0HsI9ARfe896nhNHIHcEYkoU/zj4K2w88xhCcmvuFw6iM7m4kt3ZU6vd+O7ikVg6sgwOuy37BfyMXkeAR670OuQ8w55oTPHIFc6rnkKA87WnkOXp9gQCnK89gSpPs6cQ6Am+9pStPF2OQKEIEM8PXt6DPx74IY60HmC7EPKjKwJcXMnOCtoF8Iuzh+ET02sxjG/NnB2wPjgja+RKKKFB43VAH7hm4GZpNKZsKHOLRd4qVAXn68DlTV+VjPO1r5Dn+RaCAOdrIajxa/oKgZ7ga1+VhefLEUiHQCjRir+9/ktsfvNJhJUQByoNAlxcyY0aV1S58OPlDVg8ooxvzZwbZL16VkZxJSJriCkaDIGVT7XoVc8M4Mx06JBsAnxOe1HFFc7XAUyaPiwa52sfgs+zzhsBzte8IeMX9CECPcHXPiwOz5oj0AUBEhBPtB7Cb/bdhUPN+0Cc50dqBLi4khszKHrlv+bV4WPTalHrdeR2ET+r1xBIK66QBRSxwkPXes0XgyojQQAEQcgo2R0+fBg1NTUoKyvLCRvO15xg4icVgADnawGg8Uv6DAHO1z6DnmdcAAI9wdcCzOCXcAR6BIFIIoRVh3+HDWceRVBu6ZE8BkqiXFzJ3ZPTh7jx/SUjsXBEGSS+9kruwPXCmRnFlV7In2fBEUiLQL7iCoeSI9CXCHC+9iX6PO98EeB8zRcxfn5fIsD52pfo87wLRYAGqE+2HsFv9t+Fg817oetaoUkNiuu4uJK7m2kGwM9XNOC9k6rgc/Cdg3JHrufP5OJKz2PMcygQAd6YKhA4flmfIMD52iew80wLRIDztUDg+GV9ggDna5/AzjPtJgIJNYZHj9+LJ07ej6bYhW6mNvAv5+JKfj5eUe/HNxbWY9ZQP197JT/oevRsLq70KLw88e4gwBtT3UGPX9vbCHC+9jbiPL/uIMD52h30+LW9jQDna28jzvPrLgIUtRJMtOCnu7+KXRdfhqar3U1ywF/PxZX8XOyy2/Dr6xrwjnGV8Eg8eiU/9HrubC6u9By2POVuIsAbU90EkF/eqwhwvvYq3DyzbiLA+dpNAPnlvYoA52uvws0zKwICJK5sOv0E7j/yO5yLnCpCigM/CS6u5O/jj04dgi/OHY6GMlf+F/MregQBLq70CKw80WIgwBtTxUCRp9FbCHC+9hbSPJ9iIMD5WgwUeRq9hQDna28hzfMpFgJxJYa/vf4LPHfmcYSU1mIlO6DT4eJK/u4d6Zfwo2UNuG50BVyiLf8E+BVFR4CLK0WHlCdYLAR4Y6pYSPJ0egMBztfeQJnnUSwEOF+LhSRPpzcQ4HztDZR5HsVCgKJWzoZiCCYuIyhfxKHmrXjuzCO4GDtXrCwGZDpcXMnfrXYB+MnyBrx/cjUCTj41KH8Ei38FF1eKjylPsUgI8MZUkYDkyfQKApyvvQIzz6RICHC+FglInkyvIMD52isw80yKhEBcUXH3rnNYdagJtW47rh/txKyhQEI7i22NG7D9wia+LXMKrLm4UhgBbxpTjv9ZUI+pQzyw0d72/OhTBLi40qfw88wzIZBIJCCKImw2HubGmdL/EeB87f8+4ha2I8D5ytlQSghwvpaSt7itEVnFneuO4LFjzayzG3DaUem0Y+4wF946xoH6gIym2OvYdGYtjrQegKwlOGgAuLhSGA0qnHb88poG3DSuik8NKgzCol7FxZWiwskT4whwBDgCHAGOAEeAI8AR4AhwBAYjAjQlaFdjGJ969ji2NYbbIKB4Ao9kQ5nTjlF+B5bUu3DNKDu8UhBHWl7FxjNrcCE6uKcNcXGlsDuGuPXdJSPx4SlDUOGSCkuEX1U0BLi4UjQoeUIcAY4AR4AjwBHgCHAEOAIcAY7AYEUgoaj41a5z+OmORpwJpY5IEW0CfJKNRbRcWeXC9Q1OzBkGJNTz2HFhA7Zd2IjWxOVBByEXVwp3+fUNZfjmwnpMq/HCzqcGFQ5kEa7k4koRQORJcAQ4AhwBjgBHgCPAEeAIcAQ4AoMbgWBCxaeeOYZHjl5GVNGyguG02xBw2FDhEjFnqDFtaGRAQXPiIJ4/+ygON+9DQotnTWcgnMDFlcK9WOsR8fMVDXjLmEo4+a5BhQNZhCu5uFIEEHkSHAGOAEeAI8AR4AhwBDgCHAGOwOBFgKYEvXYpgn9+5jhefjMEPQ8okqcN1fsdWDzchWsa7Ag4Qjjeuh3Pnl6N89E380ix9E7l4krhPqNdg361cjTeM7EaPoe98IT4ld1GgIsr3YaQJ8AR4AhwBDgCHAGOAEeAI8AR4AgMZgRIXFl96BK+/tJpHLocKxgKmjbkpWlDDmPa0DWjnLi6DlD0C9h5YQNePb8BLQNw2hAXVwqmDLvwI1Oq8aW5w9FQ5oLApwZ1D8xuXM3FlW6Axy/lCHAEOAIcAY4AR4AjwBHgCHAEOAKhhIJvbTmFv+y/hEsxpSiAOO0C/A47yp12zBnqxk1jHWgoU9CSOIIXzjyGgy17EFejRcmrrxPh4kr3PDBnqJctbDu/LgDJxrdk7h6ahV/NxZXCseNXcgQ4AhwBjgBHgCPAEeAIcAQ4AhwBnA8n8OEnj2DjG61Q85kTlAN21FV2i8ZuQyN8EhaPcGFlg4hyZxgngjvwzKkHcT56NoeU+u8pXFzpnm+8ooDfXT8WN4+rBK3lw4++QYCLK32DO8+VI8AR4AhwBDgCHAGOAEeAI8ARGAAI0JSgE61x3LnuKF46G+zREiVPG5pU6cTKUS4sHC5AxQXsvrgJW889g5ZEU4/a0BOJc3Gle6iSAHfX4nq2JXOl29G9xPjVBSPAxZWCoeMXcgQ4AhwBjgBHgCPAEeAIcAQ4AoMdARJXHjl8CV996TQONhW+3kq+ODrsAlubhV6zh7px81gHxpYruBw/gRfffBQHm3ciViLThri4kq/3u57/6Rm1+PysYagPuLqfGE+hIAS4uFIQbPwijgBHgCPAEeAIcAQ4AhwBjgBHgCMAJFQNP3z1LO7e3YhzYblPIPGY04bqaNrQcDeubRBR5orgVHAnnjm9Co2RM31iV66ZcnElV6TSn7d4uB/fWzISM4f6YOOL2nYf0AJS4OJKAaDxSzgCHAGOAEeAI8AR4AhwBDgCHAGOACEQTKj4/IbjWH24CWFZ61NQ7IIAn8PYbej/2TvvsCiPrg/flG2w9CJVERVsIIoFAbHXqIkaTWKK0RQTTfKmfen1jYmpb3oxPaYZY+yx994V7A0VBEF6L9u+a1F0wd11gZXm7HXlj7jPM3POfX4zPM/ZmTmhbrKKakN9AmzRkklC5ia2p68ityyrQW001rlIrtQ9JK2cpHw1uDX9W7qi3z4mPvVPQCRX6p+56FEQEAQEAUFAEBAEBAFBQBAQBJoBAf2WoPMFZUxZkcimlHx0Vj7Mti6I9NuG9NWG9P91byHnlmAZIe4a8svPsj1tGUdy9lCiLq5LF1a7VyRX6o5Sn1D5bURbRrZxQyoOta070Fq0IJIrtYAmbhEEBAFBQBAQBAQBQUAQEAQEAUFAn1w5nVvKAytOs/1CYaMFUlltyNdRv21IXrFtyF1RwvnCeFYnzeVCSXKD2i6SK9bB/26fQCZ10h9qK8FGbA2yDtQatCKSKzWAJS4VBAQBQUAQEAQEAUFAEBAEBAFBoJKAPrmyOTmPpzcmkZDROFaBmIuOftuQo+RSWed2bjIGtZTTJ1C/hSSLg9lb2HZhBTllmfUeYJFcsQ7yF3r5Ma2LDz5KUTHIOkRr1opIrtSMl7haEBAEBAFBQBAQBAQBQUAQEAQEgQoC+uTK9wnpvL87lXP55U2KSsW2IYkdTjI7IlvIGdFaRnsPDQXl59iZtoJDObsoVhfVi08iuWIdzLe1deO/MQGEujuIlSvWQVqjVkRypUa4xMWCgCAgCAgCgoAgIAgIAoKAICAIXCKgT668tyuFLw+kk95AlYKsEYvKbUMtHOyJ9VcwtLU97vJSUosPsjZpLinF59Bx4w6UEckVa0QRYv2U/K9/EF28HUVyxTpIa9SKSK7UCJe4WBAQBAQBQUAQEAQEAUFAEBAEBIFLBLJLVLy6JYm5x7PJK9c0eSx2NuAoscNZZkdbVxkDW8qJC7TBziabw9nb2HJhGdllGVb3UyRXrIO0o4ecj/oGERfojEQcamsdqDVoRSRXagBLXCoICAKCgCAgCAgCgoAgIAgIAoJAJYH8MjXT1iSy+HQupeqGLcNs7ajotw0p9YkWqR1dveUMay2jk5eGYlUyO9JWcDB7J8Vq6xziK5Ir1omet8KeLwe2ZliwGzJ7W+s0KlqxmIBIrliMSlwoCAgCgoAgIAgIAoKAICAICAKCwFUCuaUq7v73JGuT8tHeuF0zDY5cv21In2TRbxvq5StneLAEb8cy0ooOsi75H5KLzqCl9it3RHLFOiFW2Nvw87C23NLGHX1yTHzql4BIrtQvb9GbICAICAKCgCAgCAgCgoAgIAg0AwL681ZSC8u4d9lptqQUNAOPru+CrQ04SOxwkV7aNjSgpYy+gbZI7HI5mr2NTRf+Jav04vUbqnaFSK7UGJnRG/TplO+HBjOunTsOUnvrNCpasZiASK5YjEpcKAgIAoKAICAICAKCgCAgCAgCgsAlAvrkSkaJiolLT7HpfP5Nh0Via4OT1K7ivwhvOUODZHTx1lKsPs+u9JXEZ22nSGVZ0kkkV6wnn28Ht+b2UI+Ks3NsbMTqFeuRvX5LIrlyfUbiigYicPbsWTw9PVEqlQ1kgehWELCcgNCr5azElQ1PQOi14WMgLBAEBIGmT0CfXDmRXcKDqxLZecE6Z480VSryy9uG9Gd+9PSVM7KNlBaOZaQXH2Ld+fkkFZ5Go1ObdE8kV6wX+S8GBnFXe0+cZGLlivWoWtaSSK5Yxklc1QAETp48ibe3Ny4uLg3Qu+hSEKgZAaHXmvESVzcsAaHXhuUvehcEBIHmQUCfXIm/WMS0NWfYk17UPJyqoxcV24bs7XCR2RHsImVgK3nFtiF723yO525jU+oSo9uGRHKljuANbn81yp+Hu3jj7SAVK1esh9WilkwkV5JY+uKHzNlzlPTLzcg9OzLgzvu5c0BnfJ0kFjV+/Yty2PvdfLK69qVbl7Z4WqvZ63ds/oqCvfz05kEC7xhAVI+WNLl1E0lLefHDJLrfO5Kh7TP4u4n6YvnD/7V6rQhwu9t56clxxIZ40likVVdpmr2/NnGvjdZrc4/e8Nred0OhWa9xy/WqJmnFl3z8+0ay/W7joUdG0aO1GzJ1EktnHcRrQDfCOvjiYD3Tmm5L1tCMNdpougRNWm65Xpuh88IlQUAQEASsRKAyufLomjPsFcmVa6gabhsK95IxrGLbkI5SbQp70tewP3Mrhaq8ivtEcsVKogRmxAQyJcwbT4eb4g3IeuCs0JKJ5Mpp/pj8HAmd7mD40O4EOoIm5zDzv12HZPC9TBgWQYDSGqWdzvD31F8pHT2WIYM700JqBY+s0YS2hJz0UiSuShwUEqzhqTXMsriN038w+bnTxP1nIuNi/dA0UV8sf/i/Vq8VrGQueHu64Ciz56bYbVibuNdG63lb+N+03QRPHc2AuDY4WyrM2t5nafsNfJ3Fei3Yy7efHcKtewiKE79ysf39DO7dE+WhL/ktJYx+MT3p5CNvevPOjeBfG31Wt8MabdwI3xq4TYv12sB2iu4FAUFAEGjMBPTJlU3JeTyzMYmEjOLGbGqD21a5bchTblexbWh4sBR/p3IyS46w/vxCevn0JSkvmq8PlHIuv6zB7W3KBrzSy5+p+pUrjmLlSn3H0Wxy5XTcf5g4Lo42zqBTl3Bh7Re8sjeQe4Z5kvjHeYIqV3bofzFfpGbI0Fhifc/x25ubSbXby8H0doyfdj8x7mdY/P2vrIxPokjelhEPPcYd/QI4/9erfPD9JhK1kUx6+zlG+F9g9U/Vr2tPCwfDx7qYogAAIABJREFU9EYBJ5b+xA9/ryMhR0HI4Mk8MiGW0BYO2OYcZuEv3zN3wwlK/Iby0GN30K99CxxsTd2j4ZSxthyO8ovhag9T7RbpV7jsRh2QSsKRw5zNbMHgB/W+XbbZpD0GYb78q6oiLJuju3dxsKAVt00ejfvBxcxffxyiJ/Pk3QPp7Ks04x+oM3by12c/sfiQih6d3VizRckdb97LuK65/GPgiy5xI39+ez3G9S1D4/1Z/vB/KbliqNcrLVbwrarHoW0KWPOrMZ2AOnUrv3z1C8sOa+h9S2/Kd9nQ86HBRFVfAWSoef3KmFpoxOHoL7w5aynxZ64egNbu9pd4clwsvvnbLIqTpXG/svqqOo97w0ldlkuHOwdc8fG6WnQ4wCfTduPUu4jDRw9yrrQt4x54mFsiW+EmgwJTGlNtu5KU6eG4iY9N+B5id8LEOG4cujRlhcV6Pfs3jyxVctfQ3nRM/pqfcvtwS5Qbx37ZhWJgP6Ijg3CtXjqvIm4m5hrN/qor7SzSpgfnF7/CMu1QRsTFEuIpIWPnZ3yV1IExsTGEy89YEIMmMhdX59O4ZVRv1lms13qzSHQkCAgCgkDTI6BPruxOK+TxtWfZf1FsC7IkgvptQ/qyzi4ye1q7SIkLkDGwlR2tnR1Zkqji4z0ZIrliCUgz1zzfw5dpET74KEVypY4oa3y7xckVfcvapJW88spRut3pyeHfM+hS+cu1/hfzX1WMHTeMoS1P8sW0T0ntOoHRw/rQxS+Nxf9dQl63GKJ6tUa75wc+P9KOe+8dQVSLRP6Y/hfFA0cxcoQr299dSkFk9etG0b+9+9VtHUnLeG5OJl17dCaytY74XxdC9AT6xnhw9PPP2O4cSUxUKKodv/Nbejj33z2CGMl2XjR2T2AyHy400lbnPH57uvKXeQX7P3ib5ba9GNQvHNs9f15t1/Mwn077jOMdR3PXyG5ot3zNtxcimTrpVuLalbDlAxP2tHHDrjJUFb/mf8LJ9mOZOCqMgnXvM3uTHZF3TmFw4AXmfp1AyH33Mrq/Mwc/MdVeCZvff4tlul4MGdQDpwM/8c4vcNuMRxnX5QLfV64y6FHKkhfnk3NNLKoxrrGMbswNlj/8m0muVPA10GNwGfu+/JqdxnTSqoBl735GvGc0fWM6It3/PR/9CLf891HGGHLUr9Yw1HyYhu2mYm1GIzEBkJWVT0m5BvRbQr5cjDbuTm7vq2DjjIUWxCmVDZbE3XB1SXUeHkf57tkDtNWP5QofLdBit0x+/s8n7HLvx10T++GfuoSvdrVg/KRRDGh9kXmmNOZ7hM8va7FfD3dKjPk+1I/TX880Pt4Mx82NkVydWrVYr9kbmPlFBt1v7Y1n/DvscJ9IV8l+4ksi6dO7O+1bSK9dtVIRNxNzjbd+HjJYSXSNNo3PX12y5/DMahfuHDuU/u2l7P3yKdb73MOYge248N3nxudSwxg0lbm4Op86Rbn53GyxXpuPy8ITQUAQEASsTkCfXNlyPp+nNpwTK1dqQVe/bUgpscNJZkeEl4Lj2aUk5pWh0upq0Zq4pZLAG9EBPBTujZdDY9kWcvPEpkbJFXK28MFju2l7pzvxc7KJMJlcmYdi3P2MGRGBj7SU3PRCUDqhlGvJ2fUVTyxWMvGe2xgaVsi8yb+iGjuOYUPaIcs2dV0Lrkjj3FKe/iWVnv2HcEtPP2wL89DInXDI3cJ/3zlM6J0juSW6NQ7nVzHzlUOEPDiW4S2P8N9fjdyTsYbnZhv59/I9fPbY5ZeVDml8+fQGvO8dw60DQnFOWc3MV/YQfP8ERna9yE+Pz0M65j7G3RKBx+mfeWiuLeMnDGeI+0FmvG3Cnj7BuFYuxql4aZqH9Lb7GDeyC2x/mye3+jJl3BgGtsvk94f+QDduPMPD0vnyAxPttb/A188a2HhuOa89d5iI/9zOCMOkQKw/WpOxMGDcSPRv+cP/peTKr4fTKHZyQFrBNppH3nmAoSFJfDvNQI/Za3jNVFxaHeb1VxIImzKecf3a4njm38scx1flWD254mEm1uGp/PiYCY10vsxcn1j55DsOeffllqExdPC0ofCiBWMhYyszDbVpKu7XJFcMeJQZbPGp0IoFWozK4/cn/0Q77D7uGNMDX+0uvv3Pchwn3MGIAcFITI3jisRrte1E1X1nLx88u9H4eOsXgtuVrGQjEamBGRbrVVtA/IIv+XbedrKcY5j8YFfObsygVVdnTq9ewoZjOmIeeoK7+ne8umqvcp4wNtcEVuNqmFzxOcVHJuavWyKy+OW5jfjeNZah3fP48/m1eE0cw6A2yXw804K5q6nMxdX5ND7pNIhFFuu1QawTnQoCgoAg0DQI6JMrW1PyeWr9OeLFtqA6BU1uZ1uRVNHoRGKlTiCB53r4Mb1rC3zEtqC6oqzx/TVLrpxfwQtPJxBxbwuOmU2ubKfVQ7cxqG87XGzUpG79gx9/X8LOc+W4u2o5Jh3EK0/fWTW5MrQDmt2mrjN48VflcnjzYlYsXcO2czLaD7+Hybf1Ijh/IQ+/+BuHUgpx1J+ToikhKz2Au957hUkDAsjYYeQel1KOGmtLsqdi20PFmRIBe3n2uRNEP3EXY/UvqZrjzH7gT3S3386wXrn8/qSBr4kGK3gc1zPNlD1DO+Ndeb5QxUvT1TZ0Wz9i+u5gpo4eSFybDP6oTD61O8zLr5vwr90RXnnZwMbKJNjU0QyssuKiFYUmY9H0kyuGZwSBIx6+7jiV7+QTA74uZ+bwoKm4tDnIC7+WMPqO4Qzv4ovMJMdqK1fMxToql9/+Y0IjYXrmOez98X3+LevC0OHD6dbSBYmtuTFjEKfEuTxsqE1z9lZODdX05pJfPbligRYrkivbaPngGAb3a4cLJ/l9ym+ox97OMHPj+JrkihHfz1bzyXC8DWlE5zIZmWotf1nVoSrKJjO7ELW9M2UJs1hZFkvbiws4Lo8lwqeMNXsdGXJrDL0qV+1Vj5vhXFOdq2FyxXEjj5mavwYHcPyzZ9jX6j4G+57k8x3u3DW6P30kK03PpYZzV1OZi40l9Wr8p7L53WC5Xpuf78IjQUAQEASsRUCfXNFvB5ouDrS1FlLRjhUIzIgNZEpncaCtFVDWuIkaJVcKdn7BYwsVTBjpxsGvThP0wG0M7dcOecIspv5tx/g7R13eFmTw63TqBt7+7zaU/WOJi2yF67lFvLjKkbvvGVk1uRKWxffvmrrO8MVfh7q0gPzcfAryEln/2wK0MZMY7n+C12ZfpMeAXsSFelxe6SLDxdsTF0cplBm5J64LXrZG/r1LIX8+e9mHNom8+/QBOk4fy6i4Nrjk7OCj6Stwv3cCo3pmM/sJE8vxHTYy/RtT9siwrzxhtdohn7ot/2NaRXJlQNXkStujvPKjifZyN/HaMwY2Zm3hvcd30+6R0QwyTK60TeZzk7Fo+skVo2euVD9E9fRcHjIVl8xVPPd6Ij2n3sot0UE4XcNxO37GNG8u1urdfDbd1JYNB84u/Jp/strQt19/IoPckOnP2jA7ZgzilLKalwy1aSru16xcMbDHkE+1rU8mtViRXFmG08S7uXVIJ7zVB5g19W9k4+9kRFgW35kax1Vecr1JM+Z7dZ8Mx9vgjnja13iOq7cbavWyWpLAT7OOENSvC9r188jsNoq4SBkrn96K330D6R3bGie9B9fouPpWTBPadE/gDVPz1+D26Da+y8tH2tC78F+yOz3AyD59CM2eZ3qMOBrMXTSRuVgkV4yOgVrptd5Gk+hIEBAEBIGmQUCfXNmeUsCT689yQKxcaRpBuwmsnNknkPs7e+Eul4hSzPUcb4uTKyWpO5k940fOdp3I/cNkrHnpJ7IHTOaece3I+v1F3tzXjoefuO/a5EriPzwy8xiR993J+G4KDv38Mu/s6cCDT01iRHgh8yd/RcnwuxnR8QxvfmrquhbIL4Mp2PsTnx30ZdCAGLp7pjP/7a/J73M3w6Md2TzjB1IjxzB2RE+cT8xm5l9q+twzkp6qFXxv5J5Yp3jmnTTSVkQxc565/AIaDatfmMHuNuO5f3wM0q2f8vp6D+6ccjuD9Q/tpl6c2+ey4GXj9gwMNyizamlyZYCUDW+aaK+jlvVvvsH2lmO4Z8wlG1/5tJChb0ytelZIwAGeMxmLq4zrWYMmu7P84f96Z64YJBNUx/nLVFw6FPLvSzPZ12Y8k26PrsoxMoffHvmOLGOaNxfrVqf5xuh5GAPpkPIHP8W3oN+I4fTp4IW8MuNmdswYxEmdwr+WxP2GJFc+4mT4FJ6YPASfxB959i81o+4dyzCXHTz5rolx3OokX1WwGEHb4kX8acx39Wn+MTXe9Ct9GnHZJ8v1Wil5NUmLP2UZvekf2w3d0udZ73Y7Q9qrmPNbFr3HxhHTpQWy6yVXgpP53pQ2OxSyxAxP+wsreOPDJRzda8ttMx5jREwobhozY8Rg7moyc7FIrojkSmP5oybsEAQEgWZHQJ9cOZZdwkOrEtl1obDZ+SccapoE3ugdwIMVZ66I5Ep9R9BscuXqGRZ2OPgE0z1uNGOHRxPiI+X82q/5cPY6TtuGMKa7jKVJbXj4/pHXJldUSayb9TU/rT5AjlsYw4e25Oz8MqL+M5ZBsR6c/H4mny8upNe0W/E8upYlG4xd1xqXy2S0JYls/PN35izfzdliF0IH3c6DE/rT0U9B2ckNzPnzb1bsPUeRYzC9b5vM3UMiaCk/z2Yj97R3y2TrHCNtOSYYrDZoid2Jjfz++xxW7kuh1LU7oybdw9jotniptvOxyYMk3VGdMG5PkJvBgZWWJleGtkd51lR7dpSe2sBvv/7JyvgsfPv3wmGlLf1eGEes4WqE3hL2mIzFVcb1LUJT/Vn+slqD5AoqikzGxYaSExv5+ZffWHNITauuPuRsVjLq9XsZEutP1moTmg8zE2vbXVe3mFU5qyUal/Vv89GCo2RplciltpfKRUc/wjv3daBg+a8mxoxhnDQUWxL3G5JcWYOmYwknTp8mrdiPAfc+yIS+HfGTpbLelMbCUvihYrz0w+HAp3xpzPcHBtKxdI/x8eZg16hLaluu1yuZYr79MZH2/WLoEeaHffJqvvvsD1YfU9P5julMGRVJkJvkks/mVq50ciHFrDZNzF96nppzLHv9Bb7K7ssz/7mDvqFu2JodI1fnriYzF4vkikiuNJY/asIOQUAQaHYE9MmVpPxS7l+eyNbUgmbnn3CoaRKYNSSYCSEeOEob8WGFTRPtda02kVxRkZ+WQW5xKeqKJmywk8pROrviopRjb2uDpjSXTH21D60EF6WEYrUUF2cHHCUqctNLkbgqcdCffYKG0rxssvKKUNnKcXFRoCnQInNT4qiwQ5WfTVauCrm7CzJ1Ebn5xq7Tt1P50VCan0N2biFlWnsULu64OyuQ6rdTaErJz8kmt7AMrb0CZzd3nBVS7G1N3aM13pZNKTmGPlxptxydRImbhytKmT22upKq16nyScvTn93rgKPMHhuT9hjERVu1DUpySC+V4Kp0QCHRkH+pQRz0y/G1pvzjqu9FKiROTkhKbFC4K1HI1ORd8cWWcpOxMGR8Xd3UywWWv6xe0qtK4YazkwKJYeXuanwrvjIXF00pedlZ5BVrkWgP8/OLh+kw7TYGxLXB0ZTmzcUaUxqRY1ucRXZ+CfpiQVc+jh74ujtgU5xrYsxUi1OlL2bjbnBPdR6G/19FKxJMalGhpeBiCUjVFJeUoEKOq7s7TgoJdjZmxvuV9hXYlOaQY9R3JxS25ZfHcbXx1ohXrejjZ7ler2SKycnVoHBUIJPpEx2l5GZmkV8KDm4euFbMtQbXGs5J1eYarUXaNMZTTXHmRXJ0jri7OqGoHDyWzF36ub0pzMXX/E2ql+mr0XdSY702eo+EgYKAICAI1D8BfXLlfEEZ9y0/zdYUkVyp/wiIHo0RmDW4NeNDPXCU2IltQfUsERPJlXq2QnQnCBgh0OAP/9VXC4goCQJmCDS4XkV0BIEaEBB6rQEscakgIAgIAmYI5JWqmfjvSdYm5SEqCAupNDQB/SKIH4YEMybEHbm9WLlS3/EQyZX6Ji76s5hAgz/8G1v1YrH14sKbjUCD6/VmAy78rRMBodc64RM3CwKCgCBwhUBmcTnTViey/GweZRpRRlhIo2EJeMrt0W8LGtraFamd4XL+hrXrZuldJFdulkg3QT/Fw38TDNpNbLLQ600c/CboutBrEwyaMFkQEAQaJYHsEhUvbjrHvJM5FFTZ690ozRVGNXMCwc5SPujbisGt3ZBf2V/ezJ1uRO6J5EojCoYwpSoB8fAvFNGUCAi9NqVoCVuFXoUGBAFBQBCwDoHCcg0f7Erh+0MXySi+dFql+AgCDUUgylfJe31b0tPHCTvbRn5gYUNBuoH9iuTKDYQrmq4bAfHwXzd+4u76JSD0Wr+8RW91IyD0Wjd+4m5BQBAQBCoJaLRaPtt7gU/3p5FaqBJgBIEGJTCitQszYlvSydNBHGbbAJEQyZUGgC66tIyAePi3jJO4qnEQEHptHHEQVlhGQOjVMk7iKkFAEBAErkdAXzFo9dlcnt+UxOGskutdLr4XBG4ogekRLXgq0pdAZ5lIrtxQ0sYbF8mVBoAuurSMgHj4t4yTuKpxEBB6bRxxEFZYRkDo1TJO4ipBQBAQBK5HQJ9c2Z9eyPS1Z9mbXnS9y8X3gsANJfBhv5bc19ELV7nkhvYjGhfJFaGBJkZAPPw3sYDd5OYKvd7kAmhi7gu9NrGACXMFAUGg0RLQJ1eSC8qYtPw0W1MKGq2dwrCbg8DXg1ozIdQDpdROrFxpgJCLlSsNAF10aRkB8fBvGSdxVeMgIPTaOOIgrLCMgNCrZZzEVYKAICAIWEIgt1TNY2sTWXI6lxK11pJbxDWCgNUJeCvs+WpQa4a2dkMmKgVZna8lDYrkiiWUxDUNQkA8/DcIdtFpLQkIvdYSnLitQQgIvTYIdtGpICAINFMCBWVqZuxIZvbhLLJKRcWgZhrmRu9WTx9HZsa1pLefM/aiUlCDxOu6yZW81G3MObyYpblnOauzJUDRjbHBI7ktuA1eCsv3ctWlHVXqKmYkxOPXZixjg9rgVb3b/OPMOfAncy4eI0PnTc+Ae3i8cwTBTtKqUNXn+GfL12yyGcRDEbF0dpE3CHTRqWUErPvwX0pm8j4WHl/N8tzjnNKWIbPxp6fXcO7pGEOEpzNyW0vsymTbtk94N+UoJ3RGrpeN4qPo0Qz2cueK+soz2X94Gb+d3cAmVR42Ff2OYnJ4b8LclEirVEnL5dD+OXx9dhvbVDYEO43gicgh9PJyQ17lOjXH97/PKyk+3N1zNMO8PRFqtiR+N+4aa+u15MQBCtatpfzoCXSlZSDzw67LUBwGR+Pk74SdXS18KUsi+4dZlHqNwH1gT+TuxubwQgq2raBw/RY0qRnodHJs/HojGz0a1w7eSKrckkf+8r8p3LQNTYENNsHDUE4YjFOAK1XNU1Ow/CMKDvigGD8Sp7Ye2NfCfHGL9QhYV6/Ws0u0JAgIAoJAUySgrxj02+EMZu5KJTGvrCm6IGxuBgTGtHXl9ehAOniISkENFU4zyRU1ifGzeP7EajbkZ1CgKacckNgqcJG6M7DVk7weEU17l2oJjGs8qWM7+fHM2vYFH6aomRD1HI+164CvYZfqFJZv/YiPU1twW7ch9NDE8+OxTUi8H+aJLj1o63T1ET/z2Cym7E+ke5f7mdquPS0kovZ3QwnPkn6t9/Cfy/7dn/P66Z3sKMqlQFNGGTpskaCwd8LNsT//jb6Pcf7+OF0vwVJ6hFlrZjIz9SjnjDmhuJs/Bt3NWF9vZPrvy1NYvuMT3j27lwNlRRTqNNhU9OtMkOsdzIy9jUHe7pcTI2qSD37FE4eOExw8nnG+9iQc/I0lqj48EzOSOC+Xqy+kuXt5b/OnHFbey1Pd+hHhIkGo2RJV3bhrrKfXPPLmf0XB2l2oLuZdSqzodGAjAYUSW+++OD50N66d/ZHUKMGSR95fH5P37ya0MS/SYmw/FNUz1WUp5Pz8FQU79qHJLUKn1oBeWfYO2Li1Q3bnNDxiOiBz1A8UNYXrZ5G78AT0GYdLJzuK5/9JGbG43DMcp1YuVA4nbfY+Mj75gtJWd+N1axwKT6HXG6dEy1q2nl4t609cJQgIAoJAcyagP3flcGYxU1efYXdaYXN2VfjWiAnM7BPI5M7euNdgAUQjdqdJmmYyuaJKW8lrO77n+xwXxoZO4N42bfGS6ci/sIFv4uezotiHqb2eY2q7UFqYya/UpR1V9l5m7/qWj1MSOK5py7MxL/FEteRKceLv3LdnDnKfZ3gpog+himQWr3uTd9I7Mm3QfUzwa4GjPjTFx/l54/ss0Y7kqV5D6e3pUO2X1SYZv2ZttLUe/lUpS3h85w8szfVnfMfRFauuvKUSNPnnWHXgWz7PSMbe6zG+jx5OH0/llRdCo3DTlzNl67fstxvJSxGxhFdf/WTrjK+DM072dtigJvHAJzx2+F8OaPvwWNdbGebribToUr9fZVwgOOg5PurelzB9O8WHmLXhQ74qjOXt2HEMa+FIcvy7TDp6gh6dnufp9mH4VyxPKeXQjreYftaZ+3rfzR2BASivlxRq1kppHM5ZS6/q0/+SMesXSlJ8kd06CqdurZEpJGjzz5G34EdKDpzHJvxRPCYNQRmotCypVpZF7uJvyF+xAXVGETYj3sRnXPXkSin5Cz4gb/F6VEQgHzcW504B2NsWULRxLoVrdqOVjcT56Ttw6eCFffFhMj76mMKyGDzuvw1layXFaz8gZ8EJbEc/i2ffzsgcLuk1f/5Mcnc44TDxLlzD/RHbgBtes9bSa8N7IiwQBAQBQaBxEEgpKOO+ZSfZklKIscXNjcNKYUVzJaDfBvTj0Dbc1s4duXjQarAwm0iuqDm2+0UePppAQOsXeD4smk4uUuxtQKMq4kT8h0w5ugmfgNeZGRlLe2dTP5/Wsh11LscP/8P/Tq1kWW4xDrocLuiCmR59bXLl1O5nmXQ0lZiuL/FkaGf8pGoObn+SB0+UcEvv53g0OBQve0g++AkPH0ojrtsUHmzTDi+9M+LTqAlY5+FfzbFdL/LgsRN0CH2Wpzr2JESp17INOk05hfm7+WLjZ3ydGcQzg6YxqWUrXM0kKjKPfs2dBxbRouWrvNElmnZKMzoqPcYP697j7QsO3NP7ER5u0wE/qT022qv9fp8dwnNDH2aifyBOqYsZt/0HUhRT+SJqIN3dZajPzOGW3X+gc3+Cj3rokzASyNzCa1tnc9FtIk90jaGDk1gF0BiEbC295i96ldwFJ7EZ8RQeg7sjd5ViW6FXFdqMPWR++iXFJ1uheGEq7pEtq20rq05CTem5XeT9OYfS+GNodRJ0pUXYDHv5muSKNm0bGZ9/RfFpD+RTpuAa3RG5o15bGrRF6eT88l8KNhchefBFPPt0RHZxKWmf/ExJ8IP4jB+AwluK5thc0r/+C1XYdLzH9EHhIeFSu79R1vFOvEb0Ru4m9Np89NoYPBE2CAKCgCDQOAjklal5eXMSfx3LIq9cv/JTfASB+iPQzlXGh/1aMaCVKzI78atr/ZGv2pOJ5IqOspKLpJWrkMs8cZfKkRjE6PyB95h4aCWtg9/mtfAo2ph8waxdO4kH3uTpoxvYr+7Fg+FD8E2ZzccXNIyOuja5cmzn40w+lku/7le/q/y3/vp/C+mAT1k8n2z8lN1243iy50Ai3eXmVyc0VDREv1UIWOdltVKDahzknrhJZRVJwisfXRar17/IM2fKGd37BR5r1x4fM0cJndj1DPcfy2Zwj+eZ3rY93uaOHUpZwu3bv2efzTi+63Mb/b2dr+pOV86+bU8x9WQSvSPe4v/aRxCY+Q/Dd/xMnuN0vogaQDc3KZy/9G/5yul80WsAXd3K2bXtDV5LDmRy9B2M9vdBIebPRjFyrKVXbUEGmkI1Ns4e2DnIsKmi12yyvn6Vgg1lSB79PzxjQpGZ25mZspqLP/xJ0cFy7IbegYPbEUpWrkfd7ZlrkivFaz8ke84K1GFP4jV+EA4+coO+dWjyMtAWG9h1bgFpn/1KScijV9s6s4ALn/9KWcijtKhYGVNG7h9vk3/IH8eJ43Hp2EKsWmkUagXr6LWROCPMEAQEAUGgERDQn7vy86GLvLfrAmfzxbkrjSAkN5UJE0LdeSUqgFB3hSjB3ICRv+6BtlVsUxeSfHolnx/8gwUlXXmh72QmBFhwTkV1B6/Tzun4b1hVGkhYq0g6u0vYt/Ulnk4sZngNkyuDe77E9LbtyE14k0dPypnQ614mtgrEWZye3ICSs7zr+nn4T2Xxqld54ZwTDwx5giktg3EzuRglk/VrX+LJZH8mdgxDXrCHtTmJnNE608lpAA+HDyHKxx2Hywu58o58y9gDf2Pr+X/8r2d/wlyrZmIyEj5hwsGlSFq8cGlVSsHia5MrSf8wfOfPFDtP59NeA+hUtJLHdizHIfB+HuscSbCDfvuR+DQGAvWj1wtkvf8mBduUyF6ejkf31uZXriRv4uLmfGzbh+LULhDNkZ/J/mURqvCnqyVXCsn96RXyVmVh98DzePXphEx2HWWdvTa5oj21gPQvf6Us9FJyRZK/moxvVqKOvhfPwV1RKGt0SExjCGuztaF+9Nps8QnHBAFBQBC4hoD+3JXtKfk8uf4cBzKKBSFBoF4JvBntz4NhLfB0kIjkSr2Sr9qZhcmVFJZv+oJPLxzjZHkBztLh/CdyHKNaBeIuqcnLnWXtqMryKEWGQiKr2O+/cf1z/CexyGhyJffIN4w7sJw2bV7mpbCeBDlUvgC35PGBU7hLeYEvtoiDPxtQY7Xuuj4e/lUpi3h0+48sV4/km/63M7yFm+kqJpWH2V5IplgqQaspplCtP+jZFrmtEndFBE92n8YkfSUtCZzc9SyTjm2iXduPeS08+poVXpqzc7ll12wKnB+7tCpFksDMdR8sUXKhAAAgAElEQVTxl/o2Pu1zC329lGQe+h/jE3bRMfT/eL5jK5J3v8WrF0N4PHoCt/h6XWdLSK3RixtrQaBe9Hp6KRlf/kwpI3CfNgbntm7mV+GpS9CUAnIZtva2lO6eRdZPC40kV5LJfOctCnc6I391Oo6emZQuX0LZ0UR0ahk2gX2Qj7wFl/ZeV6sFFe7j4jufUOQwCu9JI3AIdKR0+2dk/bIb3cin8RoQSOmfM8k7G4LzPeNwDvHETmQCa6GsG3NLfej1xlguWhUEBAFBoPESyCxRMXXVaVacyUOlFSevNN5INS/LXKW2fNw/iNtCPHCsWbWD5gWiEXhjWXKl+ABfbZzNwrQkktTppNk4EOl1Dy/3Hkn0NSVizXhVq3byzSZXtMVH+H7Du/xWGM3TsRPoq9vBezt+5JTjA7zYKxrp8fd5rPLgT5ciliZYULK5EQRGmFAPy9b1lai2fs77KcUM7fp/PNexC0Hm9thcPsz2r1w37mg7hrvbtMfPUYptWRq7E37n7fOHuCgbxccDJjLOpwXJFVvWttMh5HNeCe9NcMXJygafy1t+rmwDclWRsGMmU08Vcku36UwNlLJj5wzeyejIU3F3M6hsI8/t24J720lM6xBE4dG5FpRsFkqqLwI3+mVVm59A9jdfU7inGLv7nsKrfzjyiqo9ln9KTCZXzpL5+tsUnvTGvpcEXdJR1EkX0ZXqa8TZgMQRW9e2SA2rBemKyJv3AXlrC5Hc+Qhu3aQU/fguBUntcXrwThR2m8n9dhva/vfg2b8V5ZvmW1Cy2XJfxJV1I3Cj9Vo368TdgoAgIAg0TQIlKg3v7Uzh+4MXuViibppOCKubHIE+/k683SeQ7j5O6A+2FZ+GI2BZckVbSk5JAUVqNWpNDvvjf+DtpKNIPKfycdQgeno4WnaGSa3aMZ9cQaeiIHMfc/f8xfy8JLJ0XnRtMZzJnePowiHe3n754M+wIM4mfMYnFpRsbrhwiJ4NCdzQh//ceH7a+Q0fnT+Gh8+jvNNzBL08lVXPY6keDnUhF0ryKNDa4yZzwVUqQ6KfwHRqikvO8u+WGbx2Ppn+4e/zfKdIShJqmFxxk6AqTWLr3r/49vwBDmp1tJH1ZULECIYG2rFny0w+z+7GtOhRhGb8ybOHLSjZLCRVbwRupF612Qlk//gdhTtOQO+H8LhjGI7+Smr69/O6yZX9Z9DJJNiEjUM5LAalryNo865WC6I3js88gFt4ABIbHdrCZPKW/U3BjgQo0YF3HxRjhuHS0Y7C796nILMrLnePwCZpLgWLrl+yud6CJToSZ64IDQgCgoAgcAMIaLVaVp/L5YVNyRzOKrkBPYgmBYFrCTzb3ZfpXVvgp9Sf1SeSKw2pEcuSK1Us1FJacoTf173HB2kePNz3Ce5vHYx7jbfSW9rOdZIretv01VdKcslWl6JCglLiirtczf4db145+HNQ2Vqm7rOgZHNDRkP0XYWAxS+raat4KH4+m/MyqhJ0mcx3PfrTx73qkpHii9v4as+PfHchjUC/e3m56xCivV2R1fRNtUpvGrIOf8vt8fPReT7Hpz37ITv+tPmVK5fPU8nTH1ZbeYAtWspL88gsL6RIC3I7F9wVSlRnfuOBffF0aD+JR1vC0u3/s6BksxBUfRKwWK8pa8j4dRGlZ6rpNew+vMb2Q+5XUb/4ykeVsp2c2bMp3puOTb+JuI0aiDLAFdta7LG5bnJl72F00VPxuP0WHFu7YyuxxUanrxaURe7fb1Gw5ig2I9/AW1/1x0U/6WvRFuWjKSgEfWEEmTO2LkpUx/4k66cEGHovHt11FHz1qQUlm+szWqIvi/UqUAkCgoAgIAjUiEBmsYr7l59ibVIeGrEzqEbsxMU1J6Cws+HzgUGMC/UUW4Jqjs/qd9QiuaK3QU3Ctid56EQ+g3q+yOPtOpitsGLaakvasSC5YqQDVdoKXt4+jxKfB3g8vCc2R57nfgtKNludsGiw1gQsfvi/vL1mRfaFqn25P83yuFEM83a6/O9q0o7PY8aRhczPLiU2+CGeDoujq7uyjomVS81rk/5mxM5fyFc+VpEsCUz+igkHF+Ps+yrvRsbRoeJl9Oqn8sBbidcLfNijL51d7Y2zUqewdP0MZhVG81T0aPpqNjLBkpLNtSYvbqwNAYv1evkg2OITaVW76f4ffKbcgkNL5RW9lhxYQO7fiyk9UYrd0Cm4DY/F0UdZq8SKvlHTyZXzZL79FoW7LmL3wKt4DeyK3LFKmSLUh/7k4qy/KO/82KVKQJ4mSmWpU8j+/F0KCqNwu3skSvvNXPz0+iWba8Nc3FN7AhbrtfZdiDsFAUFAELgpCeSXqXh/Zwo/Hc4kQ2wNuik1UJ9OR/speSs2kChfJySiBHN9ojfaVy2TK6Xs2/w0U08VMKjnteWRLffKknZqk1zJZOvmt3gjvR3Tet/BCD8vzuyyoGSzubK6ljslrrQSAYsf/tUFnC/Jp0hTbW+rnRsBDkocKyYaNYkHv+etI0tZXOzLxE5TeCQ0ghAnfZlx6yyfyzv6LWP3/43a45mKyj5huQsrDqw9J5/MTzHDifIwXJGg5sjO55hy7BCdOrzNK52709rBuB2Zx77lwf2n6dplElP1paLTF1hQstlcfV4rBUg0U4WAxXpVFaLOyUenqqZXuRv2zo7YVNS9V1O4/ifyFi2n/KIPkrH34d4vArm7DNs66NV0cqWU3N+fI2/ZGWzveAuvgRHIq50RpD42j4tf/05Zh2nXlHE2BFGy5weyZ5/B5ta78YgNRXZhkQUlm8XkW9/DyWK91rdhoj9BQBAQBJo4AX1J5i3n83lmYxIJompQE49m4zf//3r48miXFvg7iS1BjSFaJpIraazZ8hn/S9UxrPtD3N0yGA/DH9XzD/DRxvf5OM2bp8yWr7VGOzVPrhQn/s0Te9fgFPQgj3fSl6u15VjF4aK59Ot+NRlU+W+XSjZ3oIV4vm8MmrxigzUf/jNP/sGLB+awurgDD3e/m7uDOxAgl9Soekny4c957tQ2FF5P8EJYT0KcDFeipLFy/X95NvECcRGv8XzHCFoSz4drPuDLzNY8328qd7cKxKny/NHyU/yy9i3eOu/Mw4Of5MFWbXA3llspPs7PG99nvnoYz0aNIMbLEbvqB+G6SaFayeYIV5FcqW8xW1OvpQfnkD37b8qyOyC/605ce4UiV+pL69XNK9PJFR0lu74h66elqPzvx2PScJSBSoOztNTkL3qD3AXbYcTbeA/rhdzZiDHFJ8j87H8UyYbgMX4ojv6O2Jy7fslmhb68lvjUKwFr6rVeDRedCQKCgCDQBAhkFJczfc0Zlp/JpUzsDWoCEWuaJrrLbPl0QBCj23qgEFWCGkUQTSRX1Jzd9wH3HF5HqnQAz4ffwYTgVrjJdBRnHmTu/m/56PwB5J5P8Un0LfQ2eaCtNdqpaXIljVXrZ/BZdlce7T2Gwb7uFeVqr1uyOcCPKqvgG0V4bm4jrPbwn7mNt3Z8ze85oUzrNYE7goLxktpbdgizQQhUKYt5fPsPLCrwYmLYQzzWviutHKVoCs6x6sBXzDyzleOyCcyKu4uR+jLJFLFv+1tMPbGHXOXtzOh5OyP9PZEWnWPV/i9468x2ytym81nMSGI8nYzak3zwEx4+lEafbpN5qE0IXvY2ULjnOiWbu9FSUce38JtberXy3lp61aZtJ3PWdxRdaIfjpNtx6doaqcy+zokVvVOmkyugKzpC5scfUHQwC9uo+3EaNRinIL0u8yhc9wf5C/9Fld0Fx2en4tatJRULbKp9ijd8TvY/adjdMQmPXu2QSvR6vV7J5gjkJlZt1SoQ4iaLCFhLrxZ1Ji4SBAQBQeAmI6DWavlqXxqf7EvjfKG+8p74CALWJzCmrRuvRwfQwcNBHGRrfby1atHktiB12RkWbXqb15JPkWHvhItUip2tDq26lLzSHFwdbufN6ImM8vfBseJgxRSWb/qCT9M0DOk6lXuD2qD/MbLm7VT3o2bJlbyTs5lSefBn+874yy69AVQp2dx3An01O3hve2XJ5gF0c5PpC46KTyMiYJ2H/1IObX+NaSc2s6NcgaeDM0p7O6NVVsaGvMKjoV0JVEBi/AxeTNyPjeeTvBYeRUcXvZiLOJrwNU8eWcU+jR1OUgVSWxt02nIKSrJREcnjUY/ycNtQfKR63ekoz0vgpy3v80FaKkUyF5wkdthUXm8/lDf7TGJiy5a4GjuctDCeTzZ+ym67cTzZcyCR7vJLCRhd0dWSzZGXSzbvuFqyebS/N3Ih5npXsrX0mj/vv+Qu3oI6X4GtmzN2UuOnhduPexH3mC7IHKFw/UwKVsWj6fI4nkN6Inc3vhLEXHJFX3mt9MQasr/9mbKkAmyUSuwqdKxBW5iLtsQH+3ufwHNQV+RO9tfOl/kJZHzyJSXet+Expj8OLeSXrjEs2XzPI7h1kVL0w9WSzS4dvM1X6ar3SN4cHVpHrzcHK+GlICAICAI1JaDT6TiYUcwjaxLZk1ZU09vF9YKARQTei2vJpE5euMn1P8KJh3+LoN3gi8ycuaKhuPg8CceX88eJtazIP89ZnQ4PSXtGBY/n/va9iPB0R2Fne/kh+yxzl7/Jq8lqxsYYnsNS03bqkFypfvCnt8vVbR+GJZvzk8jSGpRs9nSxyoGmNzhWN13z1nn4T2bBitd5KTmBY9c5sX1y2Oe8Et6bYEcubyPbjo33DINKPvpkYS5nUnew+PAS5l1MIF5dgoNtKyI9RzClywD6+wfgKZVcXYWi113ucVYfWMCP5zawqTwPG1t/enqO4sEuQxkU4Ie7PuFyTXTVJO7/iIePlTEi6l7ubxWE+5WzNnRmSjb7m2jvppNPvTtsHb2eJ3OG/mDZg2i15l2wn/w/vIdEIXeC/CVPkzt/B5peb5o/D2X3LLJ+Wogq/Gmj1+nUJajSjpO/8l+Ktm1Hk5kDuGEbOgiHUUNxjmiDTCk1sopGTeGaT8hZXI70nom4R7ZCciVhaFCyeWcCFBuWbPZDaiJ5VO8BvMk6tI5ebzJowl1BQBAQBGpAIL9MzYzt55l9JJPs0mrnrNWgHXGpIGCMQLingnfjWhIX6IJUHGTbaERynQNtdajLC8krK6RAq6JcB3Y2MpylLrjJZNhXOVhRRUHRPmat3YBH6BhGVmxhqPSzJu1UZ6OluDiDiyotjnIP3KRS079y6l9ki7PI1znirnCsSPxU+Rgt2Wy9A00bTVSbiSHWefjX6zKLTFUZ11uU6SLzxkOmqNjuUF56kW27X2aF9k7u6VK1ko9+9VZhWQF56lJKdVpsbaQo7JxwUzggv5JsNAiCTk1JaQG5qiKKtBqwkaCwc8bd1PUVt+ooL80irdwWZwdnnO2rb2MyXrLZwb4y2dlMRNCE3LCWXjWZWWjLrqdWwNkbe0c5NragLbxI3oLXKVKOx6NvHAp345WndKW5aPIK0cncsHdywMbYiimdGk1hAdriYlDr6yvbgUyJrbMSW30i0OgPI/oESjaaIhtsXZ2x1W9jqjr5Gi3ZXFHquQnFuDmZah29NiciwhdBQBAQBKxLQH+w7dbzBTy98Zw42Na6aEVrwIzYQCZ39sJTYexHL4GooQjUslqQcXOLE/9iWnwhQ3sMZ7S/OMOkoYLaXPpt0If/4sP8sGE2eb53Mb59FwLFGSbNRVY3zI+G1Kt+22PWx79T3n0Cnn3CkYkzTG5YnJtLww2p1+bCUPghCAgCgsD1CKQVlvHCxnMsSsylSHWdJanXa0x8LwhcJtDSScIHfVsxLNgdhb2RQ/AEqQYjYMXkSi5bNv/OCacY+od2JkhhZE9+g7kpOm6KBBry4T/z6Hd8mxHAwA6xRHo6iTMhmqKA6tnmhtRryb4fyUn0xykqGkd/J6NnCtUzDtFdIyfQkHpt5GiEeYKAICAIWI2AWqtjzblcXtyUxOGsEqu1Kxq6uQk8FuHN4918aeUix1actdKoxGDF5IqGouJ8tPaOOEikNSpx26iICGMaDYGGfPhXl+WQp5WjlMnFeTyNRhGN25CG1Ku2JBetVoatXI6tsa0+jRudsK4BCDSkXhvAXdGlICAICAINRiC9qJwn151h2ZlcStTXOQCwwawUHTcVAn5KCZ/0D2JYazfkYtVKowubFZMrjc43YVATJyAe/pt4AG8y84Veb7KAN3F3hV6beACF+YKAINBkCKg1Whafyub1bec5nlPaZOwWhjZOAlPDvXm6uy9BLnJRIagRhkgkVxphUIRJlwiIh3+hhKZEQOi1KUVL2Cr0KjQgCAgCgkD9EbhYXM7/bTjHotM5FIuzV+oPfDPryc/RnvfjWjGyrTsOErtm5l3zcEckV5pHHJulF+Lhv1mGtdk6JfTabEPbLB0Tem2WYRVOCQKCQCMloK8ctDE5j//bmMTBTHH2SiMNU6M36/96+PFoRAv8lfoKQaLeYmMMmEiuNMaoCJvEyhWhgSZHQLysNrmQ3dQGC73e1OEXzgsCgkADEEgpKOWNredZcCqH/HJNA1ggumzKBEJcZbzdpyVDglxRiFUrjTaUppMrqlT2LF/P3sR0ip3b0HdgHzoFuiPTV3sy952hq9Zoo7I91Tm2LNxAhl9fYroG4e0Aqux4Nq3axdHUfFSubavaaC3k1vDBGm2Y4KBIXsW/W4+RkqMy8NiFzsNGEBXqh4u9tUDUfzs1evhXpbF/7Tp2n0ijyNabTrF96dXBH5cKwV7+GNGQwZek7V/Pxr3HSc0vB2Vrogf3JbyVBwqDJgqOr+HfRBeiIjsRpBchKlJ3Lmft/kTyFGH0H9qTEB8nJJpUtq88hWN4R9oFeKKwJj4zvhYcWs6/O06Qkqe+1KNvFOMGdb1sq4G35saOyfY19e+rNbnd4LZqolezc5fF86sZzTeiGJr2VWXRmKsSNnNj+JrvGmBs3mCNWbP5mujVmv2KtgQBQUAQuFkJqDRaDlws4vF1Z9mXXnSzYhB+15LAS738eCjcG1+lTFQIqiXD+rjNRHKllMR1/7A124/O4S3RndzCAVU7BsR0JcjLxsx3hq+Q1mjjylsxydsWsHTjIWy638Po3iH4KbPZt2Ah8dp2dI8IoPzIWg7owhkY3YUgT5mV2FnDB2u0YZqDj6SA/KIyVJpLp49n7lnMusyW9OsfRXt/pyZdtcnyh38944XsyPGlY3hbPIriWX9IR1hcFJ1aeiCtIKMyoqGrMtEkb+afHUUEhIYQ7CUhZc9adhW1ZlC/7rT1ccQGFdnx61mxeS/HJD24Z1QUIX5KKDjGv/+ewqlDEPZnd5PjH0ePTm2QnljCuqyWRES0J8hdhvUq0Jv39cL6n9mQ35qITiH46TNrEgdclAqkVU4TNzd2dKZZumWwul59tdIwrqdmLNfr9fibmnurz6+mNO/IeVPjod5jaNrXwJJd1xlz1QNnbgwb+U5X32OznoRmpW4s16uVOhTNCAKCgCAgCFBUruGzfRf4Jj6dC0WGP4wKOIKAaQJ9/ZW8ERNIT18nJHbWe6sQzK1PwHhyRXOWdb+uoygkjqhurXFN38ifa3Jp1z+Wrq2K2Wbqu2A1+//ZhbpdD8JDVOydU8c29CsPJKBJ28GincdISTiHY9RdDNMnV3RHWPTnFjSdBxLXrTU2R+bx9wEHegyMIbyVG5IKVhrObVnAXm0Ivbp0wN9FQnb8Utamt6Bnt9ZwcjubDiSSUWqDc1AUg+LCaOmhuPoi3BQ4KA1EkR3P0qUncYzsRWRoAM72TXsvnsUP/8XHWLbgJC5du9El1A8HbQkFxVpkDgpkEjv0FIxqyICdTlVEfgnIFHJk9raoTq1k9poC2g3uS4+23uTvWcCG4+Bsn85RdXtG9e9+KbmSvIFfdtvTs2cYXhdXsbYghKgOjpzdcBRpl250bueHk61hHOqoSbO+FrP/nz845dmX2MhQ/JQm4l9gZux4pbPaFMu0zcyuka/Wn7Aac4sW69Uc/4A8NpucX72RVwIwpwPVSZZbLYZ11KsZX8P8pJSYGXP6dWGGH3Nj2Oh3OTUdm41ZXda3zWK9Wr9r0aIgIAgIAjctAZ0OTuUWM3XVabalFKG9aUkIxy0lILO14ctBQYwN8UQpFYfYWsqtoa4znlzJP8iCP4/gGhdL9/b+OOUeYN5fB3GK7kdUYC7r5pr4rpMPksISdDIF8rJjLJ5TxzZkEuxsMtizcBO5Ld3I2plAWdsRDNInVxzS2TJ3ASeUPRgcG4J671yWZ7RlYL8ehPg4VLxQg46SI8v4Y7+MnnE96Bhoy/HFf5KgjCU2IJct+3MJ7BhKsLeGI+t3oQrpQ49OrfCoXPjSFDhcSRBoSN74F1uKQ+jVM4zWHrLLDBpKWnXv1+KH//Mb+GVHPu7qbLKyc8nVehLefzA9QlrgVJFlM6Ehw8RUNXNz9/zDnAMyeg6OIayVG9rCbErUEkpPr2DBaW8GxkZeSq5k7+fvFRdpHR2G48kVHHOMpq32OGc0wXQJD6Wlm7RaHOqoSXO+2p5hzezlHM0rpxywdQigR79+dA32xNFwe5jWzNhR72K2KZYFNfW17hpoSi1YrFdz/B1Os9DU3NspEJfKv6nmdJBuZjzUOIZ11Ks5X6/M05eiXH3MXUqQV37MjWET35ULvZobPxbrtSkNQmGrICAICAJNgIB+e9C845m8tSOFU7llTcBiYWJDEpjU0ZPne/rRxk0hDrFtyEBY2Lfx5Er2Lv7+6zReA/vSPcQPZW4C/8zZhTRyEDGBF1m7wMR3XYJwv7QHA6zRhr6Z+KWsTvOiW1dnzixdTVrgsEvJFaWGouQ9rFy1l3PZhaikfnQf1J8eIX44Sa7+Yq/LP8iiuYdw6tWHHgEFbJwXj0NMLD1cElm0PoPAzr3o1qEF9uXFaCUOKCoSOlb04YZzuGxr6UmWzzuEIrIn3UL9cK6yWsJCNTSyyyx++D+3hh//PYS6ZW/6hvugOrqZLclO9Bjah7BAdwpNasiEwwXHWbVgO0XB0UR3a4u3gy3odBUTWm7CP8w55smAyuSKtpDjG5aw5ch58mzbENM/kPSDmXi3diD91CmS0jX49x5M3/BWeFw+vKVOmjTnq0MiC+fuQxXSg54dPCnct5Yd6S3oPTSaTgEul1dz6X02M3ZS15pm6S/lTA19bWSSuqHmWKxXc/wLdpueew3nV3M60O7jN1PjoRYxrJNezflqME9jZMwZrrsy/XfAzN8Ih5qPzRsqkEbWuOV6bWSGC3MEAUFAEGgGBNKLynl7RwpzjmWRW3b5nLxm4JdwwboEOrrLeSM6gMGt3XAUh9haF+4Nas14ciU3nn/mHMdzQCyRV5Ir+3DoNYDegTmsnWfiu7CWuFb+Qm6NNgoOsXz5GZy6RBLRtpwdvywmtTK5ojvOmsW7yfPvTHi7Ftic3saW885069uTDv4GL5K6fA7Mn8tJ91giXc+w/qSc3tGRtPfRkRS/nd37T5NSCJ4dY+jbS791yOB8DGv4YI02zHG4vPqi4NgS5h9xpldUN0L8nKx4xscNUp4FzVr88K9/0VyRRau4OKJCWyDL2Ms/84/iFtufqIA8tq42oSEjK1c0uYdYt3wHaa7diO3ViZZusirn1lyTXEGHqqSAouJyNLZySo6uYI86hBb58aTKQmjvnkd8opQuvSMIDXClYnjURZPmfA31guIybGQOOMjt0KZvZ96C4zj1Hkxs58CrY7PAzNhR7+ZXUyw7BqAor6GvFsS5uVxisV7N8Xc8y2JTc6/h/GpOB47HmbfaxHioTQzroldzvl6ep6835jD7d8DM3whlLcZmcxGjBX5YrFcL2hKXCAKCgCAgCNSMgEarIym/lMkrEtmWWlCzm8XVNwcBnY6vBwczPtQDJ6k9ovJy0wi78eSK6gQrftkJkX3pFdYSt6yt/L7oPIH94ogMKmDzbBPftfPFsfLnRiu0UXB0MXNWHiK91A6ZREdJXiFqe0faDriLPo6HWbe3nPb9Yols44kkcx//zD+EstcAog1fJNGRufdvFpz1IqjsCLkB/ekd0Z4AZxs0ZcUUF5dRXJTCvo17UIX0p3dYEF6VBxtYwQes0IY5DsO66SsnlXJyxe/sl/cmupvet+Zx0JHFD//p2/ljcSqt+sfQra0Pity9/D0nAceogYTZHWDFWuMausTu6kBVpe1h1epDFAR0qTijJ9BVTpVzYPVbF6qvXDEc56UnWbksCY/wIHQJO8kPiiIiVMeevw/jEtODMP34qLi+Dpo042t0Z4Pkpr6b3D3MnXMM5z796N0hAJfLsig+/i9/bjYxdrzOs2yZcZZV2rfY16YxEVrDSkv1apZ/SAk7/rBgfjWnA68UK8ew9no162vnQBwzrz/mzM1/0fIE1m+xYHwLvV4jcUv1ao2xIdoQBAQBQUAQuJaARqvlr6NZzNip3x5UKhAJAlUIPBzuzTPdfQlykYvtQE1IG8aTK7p8Di6ayz7bLsTFhmJ3eCnLk1vQt19PQn11HDL1nZ/T1fMlrNCGtsywEk4q2/9Zy0XfPvSJ7kJrzW7mLzyKLHIgfbsEYnt0BXM35BE6fCA92vngYLCmXJu+hbnL4klKtqXrhFH0CgnA5uQqViU6ExYZRrBTJpvnrSEntD+x4cF4VyZXrOCDfpVCXVma49DGQ4q97QU2/7KesrAYIsNa4Vb1sIImJMeqplr88K9JY8vfiznjHkXfqGBIWMKSww70GtKHzr4SSosrqylV1dAldpf7LE1k3cIdFPpH0LVLW/ycpEYrLZlOrmhI3bqEXZpQunVpg3rnHBIU3enZMp8tW/NpFx1Jp6DKykVQa02a8TVckciKnQUEdY2gvZ+C9O0LWHzSmehBMYS1vLxqBtBe3Mrc+SbGTjDsm2ecZXiQO9KKcVUzX5usAGtouKV6Ncu/nQOnLZlfzekgsJxdVo5hbfVq1tfAYnYsuv6YM/t3QFlGccn1xrfQqzEpW6rXGg4DcbkgIAgIAoJADQicLyjj8/ZL+zEAAB2cSURBVL2p/HY0i4wSsT2oBuia9aW9fBx5rXcAfQKdkduLQ2ybUrBNlGLWUX4xgXWrdnE8LZcyeQu69xtw6TwTqY2Z79LYXlktqIMfipy6tnGpWtClzznW/Ljo6rYgRSnpR7awYedRUvPK0Ng6EtxzELERwXg5XqoQc+WjSWHLnIVsyW3NqFtj6RDgDGWpxK9bz56T6eSrbXAK7sWA6AhaezkYvFQ3AQ76rS3Fh1ny22Gc42LoFuqPU9MuEnQlbJY//GsoTT/C1o27OJqSQzGehMf1p1enQFzltgZaqKYhpT7Zcqm6lX/pTtZsOsiFMpnBuTu+RI0bRNcgbyoXuJhMruhLMq+6QEBEGO1be2J7cTfLV+7h9MUyPCOHMrBHO3yd7K/aUmtNmvHVvoBz+7ex9cAp0vNV2CgDiYiJITLEB2epwdgM8aD0pKmxA2XXY1lTX5vSjFgHWy3Wq8bc3GWLyuTcazi/+iDLNqV5nfVjWFu9mvHV9uQi5q8xNebUxF/5W2Lm70CVrX3Vx/flYAq9GlW1xXqtw5gQtwoCgoAgIAiYJ6DR6UjOL+Pp9WdZfS6PMo1OILvJCbjJbHkntiXjQj1xkRu8O9zkXJqK+yaSK/qft8spLiyipFyNzlaGo/L/2zvzGEmu+o5/666enmNnZmd29vCud71mjb0GGxYWc1laJzLwBwQpQYIcBIgSkyAFEoUgQgJKyAkKJMrxR4iiHCACikBWEkXBSTCOL2yzDnt4WXsve2ePmdm5p4+6XvR7r6q7Z3Z6Znq6q6ePX2l7u7rq1Ts+71c19fvW773KwrVj0aLqPh+5ufhtQTQxrGhAHiWhgPJWw4J6MiriIPLzWFrKoehHgG7CzfahxzFx81yuIQrzC8hFFnp7M7BluEIEb2kBSwUfgdBguln09TgwVx7cBhwQFbE478GgVw/bZkfMt0InUE03/5GP/NISckUfQrfR09sL1zJW2MJKG/Jx7fHHcGXnq7FvNAvD8+Av+6NmoWegF5kKpvIpumegJ+PGdhSf6lERC0sRHNeGRa9/pj5ZWELRB6xsH7JuxUTJ8pB6bLJaW4Uc6raYK8APBDTTQU9vj+SgodzWA3t3ol+sce6sx7LmtrbL5bC+etZir2teu9a4vib2Sn24TV/D5hveh5u312ptFcV5LOSqnXMCE/G5KdtaetvVzX8Hyr1WZR/bK4sr9Z3afDQTYAJMIFUCNP/KyaklfPSRC3j22lKqZXHmFQR2jeL3Xz+CB4dNFGdu4POnQ7zhwCDeOWZi6eo1fPKZafxgJsAH33wAHzzQh1H5wN/Hc5dC7Bq2MaTl8NePjmN81xDeHMzi6+dyOJWrn/AfvvUW/NxdIxjusaDzRCv1A21yDtXFlSZXhItjAisJ1OKsbo5eAS8+eQrG/luxa8cw3A6J+FmdRTe1dXPWUO9RbK/1Eqw8nu21kTRXyyt9e027BZw/E2ACTKBzCNDrmb95Ziqef4Vfz9yMnr3nyAF8do+Pb1wy8a79NorCxkExj29eNfHAXhMXnryMP7+8hPmsjUHbgLlrDJ87pCNnZLBrZhra9iwuPRtgcG+Eb784gX8fz2Muqq/mNM/KJ47sxP4Bl4WV+lBu2dEsrmwZei54PQLp3/wLePkiNNuCaawYSrZe5dpufze1dWs6h+21kdzZXhtJk8WVtGly/kyACTCB+glM5zz85fFr+JsTk7iW8+vPkHNYk0BmZAf++K2jePuwDWf2Bk5bvchcG8fv/XAR9x/Zi4MnJ/Cl8QWckrlk8ND9e3B0cRLfdofwS7f1416rgO/e0GBcu4ovnp7DM/MC9Qzqun9Pn5xn5eiuPthGZ7ycpBtNkMWVbuz1Nmlz+s5qm4DgarYFAbbXtugmrmRMgO2VTYEJMAEm0FoERDz/yhefGcc3zk5juhC2VgU7rDYP3ncbfnkoj6++ouGB27J47bYs8ufO45PPz+EtRw/g8OlJfHl8ASep3bfuwVfuNvHw8Wt4ZCrEkGMgM7gdH7/TxfZ+B3tsA/lrV+OhRLX32+FhF58+uhsP7h9En1MaC91hxLujOSyudEc/t2Ur+ea/LbutayvN9tq1Xd+WDWd7bctu40ozASbQ4QQiIXBhtoBPfe9l/OelOeSDOseZdDivepr34WOH8PO98/it0xHe85ohHHFdDMxfx+deAt59Vz/E9y/jT15ZxFkAx958Gx7K3sCfPjeHp6ZVfMqxo3vxvsDGnQct/GhKx+H+Aj719BU8eiVfU7VGMyZ++77d+MlD2zHkWuBpVmrC13KJWVxpuS7hCiUE+OafbaGdCLC9tlNvcV3ZXtkGmAATYAKtSYDeIHRuJo+PfucCHr+ygKiesSat2cSWqNXA3t340n3DeGO/BSc3gy+c0fC223rxukETmLqO35i28S6zgH86PoXX33ML3nRlEl98aR7/5wEYHMUfvSGDE6dzuPOuEbx7bw/s6av4yPcm8L+TGx/S5RoavnD/PvzUHcPY5tAEti2BhitRBwEWV+qAx4emS4Bv/tPly7k3lgDba2N5cm7pEmB7TZcv584EmAATqIdAEEU4MbmEX3nkIp69zm8Qqodl1WNNEzsyJvpMDSIMMFEEsraBXhOIggBXIx2DmsBsIYDjmHD9ENN+hCKJXYaJUVdDrhjBdkxsszWAjsmFyNfwOu0/O3Yr3n/HMAYcjlhJpY+3IFMWV7YAOhe5MQJ8878xTpyqNQiwvbZGP3AtNkaA7XVjnDgVE2ACTGCrCNAbhJ4Yn8evP/oyfjjZgHf8blVDuNxVCfzOfbvxC3ePYkfWhsZjgTrGSqqKKzTmLz95Hpi5AAgNsDPwdBceLBR0R37nIx0011IhAooRUAhQ+i23xfsi6FADyDSIeF0g/h1vl/s0lY72CKEhknMuC/ohQ+IEbYmEDJnKmBqyli4/ffE3rfeaOnrj31ZcrAHIY0o10AAdVINSLcrrgsY2xrM9x2F4cS1UbYSsSLwOLAUhFr0QC/ITYcFX68k2enc9NVG2SjYstp2KdcoSug6hEQNDMoo0ar+GUHLQYOgG+kkZdS0M0McxMeQayFqApQGGpr5NPf7E26jtqy9JRWqINVyWtPxDrlXs21iOGnR97Zmwa7n5j6IIuYvfR3TpCWj+kuItq5X0clJJKleDTrZGS6lblHXEh8U2oI5N8qJ+VLZA20uHx9t0aRvJdhKtgzAi00UQb6cwzyCkNBr8SFqztGtKR990DNkLWWBA30KAjpH2EYcJJtGC6hqs6lfJW6aN7ZRsXqfzSdNg6pq0Edpmym3qm34bug4jXjcNOjdouzqGKBnxsZQvbVeYVMlUXhKuSnWn+pbaQvWX7aC2qXWqXhgRF5VWtbPcdspP5hGfm0nDE/ZxL8l8YgRqXf6nqe9kZ0VoZbIqz/hVQi7VphU7RHzZEhEyOw/hjnuOoX9ge9UzqhZ7DaMQZ049jetnn0RYzCUFNe0PC13/1luUZYmYbQXXm0nJa/RGI1krzFle5xLyZVtOSlbnWrKovlMnIf1JkulL1+jkPEjOe0qz0RotJ5HY2Np8VrejlcfQ+XPzWbo8Vdlc1+8T1R9xumrti0Jkxw7hrnuPYWBbY+x1PVvh/UyACTABJpAOgWIQ4dnri/jE/1zE8xMssKRDufm5fuZNu/GRu0exs9fmVy43H3+qJVYVV7wgwKlHvwbn5NfheHPSCSsLEmpypYIwUYSJojBQFCYKwkBebjPkPg86irARaiYC3ZGfyHAQmC6E6SCib91FZGWgWQ5gZKBbtM2SDlY+EPC9AvzAQ94PEHoFeIEPqpseUikRbC2EKwIYWgQbAZUGExEyCODqIVw9QtYI0aMLuJRWC+DoApYm4GiRFCQsLZT5kBChhT6CKJTOL33KTi4Q0W9yJiscxpLwIjUg5TySU6zuf5XzSoIHOa/kpEqnVTq08brUVTQIg7jZyAkTi3AwjwzmIhuzwsaN0MVU5GJRuCgaGRT0jGQpDAsZ20Kf46DftdGbcdHnOvHHRp9D+2z127HgWCYMw5TlGYaql2MoYYYW+k4cC3oDGK2XRSlIPokcQt/JJy0LrcVZ9fwAP3z8XxCe/BZMb146VpqI4MOEp9nKTYyASANCTZfiYMlxE4BHNistp+zsRTDg63SsEvqkkAAdnmYhSsQZCJDlUH50rEpTwS0WC0ngUOMoSTpT4gb9V+KZsC+lL/cFiRyUnGyIjpNCCNkMNAQaWbyOUAo1sVARKX2BRIxE+JCSodIpY5dZtUdykd/KYUvSSzuOf6hjYyFS1lnIc81AEIsrpEIoAVG1UdU38f0SG5J7NA2O8OX5Rm2ncqQAFDvslWNNyzao8qUakChmaGXJq/JNdeqcUnVVYlEiBClmkWYg1O2SkJSUneRBtZCMY29fiVGUYYTMjtux9663Ids3VNXca7HXIAzx1PGncOGFpxB6ueY8saDrEl2HRAhb+NCkErWK1rQinS4tOlkUI3VcOT+TrsEikqJHIkauBqokSpK4RuehZseimICvm/DpXI0FtiL93YCp7FPT4WsmQk29Mp2sh845L1LnXKCZKGp0Tqv20D5KX5Yr1hNalE3Ja3VZd11Nb5NiEwmTRnzhvFmYU6XS/y7U3xwl/q1CRLZNgxn5IIZSIqqSjo6mNBZ8xb4KabL/bWP7cd/r34btg8MNsde0rvGcLxNgAkyACaxPwAsjPHd9ER//70s4PsFDhNYn1topfvONu/CLr9mB3X0srLR2T22udlXFFXLMzr58CZdeOQ94OTjw4QgPlvBhCQ9m/K1HAYyoCCPyoYcetMiDJr99ICgCYQAEBRq8prxbEQJRGHu68bbkN+0ToXwyV3lTTDfWpRgTPY7FkI6TUXLq1HrsoulG7Nhp0HTpygIyKkaPH3xqKGo2AqHBi4BcROKQLiMHSCyivCxdg2Vo8ls6h3QzHTuC8mlk/DRfOs2xQCKjAMgB1JXwQPsq75OrPWiU7Q09xckvQBC3yIeIAogwREQsw0D9ltt8Fd0AEz459rGwtSQMLIQ6FkMdeWEjp2eQ15UYU9AyCKwMTKcXdqYPTiaLrJtBj5uBZVnSelxDl04DNcC2TBXxQM6wSZE0OkzdhGUoho6uQ6e+0A1Ypi7bS6wMkwQKokDs6X9ywAzp2NJCvUH/XIdeXdYPJy57NfOtxVklIeDMxDzOTC6gGCYSiXJAEkeHtpNop5bydvpFESVkCze/oV49Eac/bBSBclN0i4id+NiZsokB2Y5OLEnA0pBssw2V1jGSSBJlY5KxQccRw3L0kU12FEfLrHTgErtST+elolByLJMWUnVpN2kkFEUmo2QiyHbSOrWJXhZHkTMykkYIFIM4mkYIeKHa5lFEihQaAV8KNolbp6LIqA3ULnnOyGiXcrvoXJDtl0KFDttU6/SRPKTdUB6qR5L2yx6qCPaifdX805LtVJxgpfNuWXdXxCQkGVbxecsmQs67gGvZGOhxYZEqWWWpxV4pz/l8AQuFgrTJ9Vz/zV3eqx21Mt6peu7lGJLyOZOcT7LSUgsoWVyN1VT9kfTrSqknueaXM11+ziYxISv3q/pV9HUttdpgR2ww2YqrzHqcS2SrJ5SwSuE6VdO5lonBbKZh9loLQk7LBJgAE2ACjSfgBREuzhfwsf+6iMcuz0ufhZf2IuDoGj77lt34wB0jcigQ+Qu8dB6BquIK3fwvFgMsFsP4uWVyQ57EahCM5ImmGkqTDOEpxeaTmEI3gsnYATnugR47BtBIbCExgUSFkMQD+i5KYQYRHRfDpmEyukmSBYRhQBi2EkukgmHFHhiFX9ilYUW0rsSUOByDslKhN+VwAKHLKBQaypSXH006j5EgR5eGHQE9lgbXVIfJe9oKh2zZe7KW++vLrKTykLXMRw2xoHYrz1fzBUQQQgsKEH4Bmp8HAvoUSh8t+U37pTCTh4j3a1LYIqZK7BIk1oQ+aHsifpFTnY80eEnXxVEMxMWPhQYankV9GEQa/DjSQboA8VAO+ay14l5fdbGKsEgiEqgvyEJkZAA53yJCtO8tOPKOhzAydmtVLLU6q2SrNByrIbOqr+g4wiAdyVjsSCqd+Dnyt9I44paWxQ6VtuICKs+JeFtJNajmYK/317PGC3OFQrGsRKnEUBvj/OR60oZyGWXxqSz3JNvK50flELiKJ/EqrKHk+qq11R7Ur9fmei7EN/Oq3LJqyQJwLE0OxyOxrNpSq70uSXsNlL3W2I31EEjr2FqbUHsvr19CI1BupF6V1n9z51X+QdhIbg3uEbJXM7bXJCxxlSJqsdcG15CzYwJMgAkwgU0QoIdbL03n8anHXsYjl+ZQYIVlExS35pCxHgufuW8X3ntwCMM9HLGyNb3QnFLXEVdCLJGzelNdlFu2IgiglGrZLBDJkAN5N5qoG8nt6PL5IlQGiZMXOxyJE1qVR+XtdMUz0NLm8vNQKV4sy7Z8i7zyBrl0S1xyOmtzgNZ24ZLGrHbjnWwrR+ssbzq5spRGDkJRApf08KltcvCK2ifDFOJQhYAEliIQxNExJGJJEYbEl4ISuuL5P6RDHYUyQkb2RuJg02+Kmil1OhVDUUYUfaTqLJGLEDqFtyfbSGQRESjCqTSDgoiQGzyEkcM/jp6BkYY5qySuSHstKWHNOYlWlrKG1lZzharpecszWt3pXNZXNZRcrf7V3MT1Xd4aCl+RdJPTZqxTYG01lpErpoZ+12ysuOJF0l7p3iiddm6ee+seWb3vmi1j1GZFzSOahr02r/ZcEhNgAkyACaxFgAQWeovQX/zgKh4+N4sZCk3mpaUJ3LM9g189shPvPDCIQUeNDOClcwmsKa4seVEpEqBsCDXcwsbDKMqDMwjkyliOjcZ2xJ0QR1Ks3SWrP4tOZBY1Xn215ebj4oEtpXkkUn3CLIUMVaJaSmENsXRRWefVhZnlW8tiVlliUpEo5XD/iighmX2Sw8r8Y0GtItZAcSynU/RoGFA5cj3eUtpAaUj8yJgW+u0MzGSY1yrdUcuTVXIoyvYaz2lSw3lbg1XXkGtHBCSU2rsWo07+M5GGs5rYK9nszeJ1TSbGiZnAMgJp2CsjZgJMgAkwgdYhQPNBXpwt4KsvTOLvTk7iypLfOpXjmiwjcP+ePnzs3jHcv3cAAzYJKwyo0wmsK67wzX8rmkAVNzcebbJcnKkUTKoJWcvzS0toKMlFQsCx9HiYRfU3Bm1GXGF7bUV7be86peGssrjS3jbRyrVPw15bub1cNybABJhANxKg+dquLBTx+PgC/uDpKzgzne9GDC3d5p999bB81fLdo73I2mpCfl46nwCLK53fx+u0ME0pZfWiKaApvWEWHAnQ9SbdYABpOKssrjS4kzi7EoE07JXxMgEmwASYQOsRoCFCs4UAp6Zy+PxTl/H4lUX5MgJetpbAsGvg00d34z0HhzDWa6uXgWxtlbj0JhJgcaWJsLkoRSCNm392Vtm60iLA9poWWc43DQJp2Gsa9eQ8mQATYAJMoH4C9MDSC0P8aDqPvz85iX8+O42JHA8Tqp/s5nJ401gWH3vdGB7Ytw2Drilf7sFLdxFgcaW7+rslWpvGzT+LKy3RtR1ZCbbXjuzWjm1UGvbasbC4YUyACTCBDiFA87BM5jw8eWUBv/vkOE7f4GFCTe1aIfChwyP46TtHcM9oFn08v0pT8bdSYSyutFJvdEld0rj5Z3GlS4xnC5rJ9roF0LnITRNIw143XRk+kAkwASbABJpGgKJYCkGIF27k8FfHr+Hh87OY5bcJpc7/3pEMfu3ILrx9Tz+GeizYPAwodeatXACLK63cOx1atzRu/llc6VBjaYFmsb22QCdwFTZMIA173XDhnJAJMAEmwAS2nIAfRrgwV8DzEzl84ZkrODGVk2/q5KWxBDKmhg+8ejvef8d23LujF72WwW8DaizitsxtHXEllK+3jXganrbs3FatdBo3/0pcYXtt1T5v53qxvbZz73Vf3dOw1+6jyC1mAkyACbQ3gTASKJLIMlvAP5yaxNfO3MB1noulYZ167JY+PHTPGI7u7MVwxuJJaxtGtv0z4siV9u/DtmtBGjf/HLnSdmbQNhVme22bruKKpjRhOINlAkyACTCB9iRAbxS6vuTh3GwBXzkxgX87P4s5Hiq06c581TYHP3PnCN65fxtuH8ogY3K0yqZhduiB60auLFLkCoeSdWj3b02zlLOqYyBjwtSrz6L94osvYnR0FAMDA+tWNIlcYXtdFxUnqJEA22uNwDj5lhJIw163tEFcOBNgAkyACdRFgOZi8aMIlxeKeGJ8Af94ehJPX11CLojqyrebDt7ZY+JDd+/AO/YP4PZtLgZc8mH0bkLAbd0ggTXFlZwfoRBEoJMSPDRog0g52XoEBAQsXUOvYzRUXGF7XY88798MAbbXzVDjY7aKQBr2ulVt4XKZABNgAkygcQQoiiXvh7g0X8SJyRz+9sQEnr62iHzAT9GrUd6VtfC+Q8P4sX0DeO1oFkMZC6am8dwqjTPLjsupqrhCLaWIFXoKxgsTaDQBeu27RhenNTKuJXKF7bXRPcT5VRJge2V7aCcCadhrO7Wf68oEmAATYALVCYRCoBio+Vievb6Ib56dxhPji1j0Q8YWE9jXZ+E9B4fwrgODuHM4g0E3fgvQWo4L02MCFI4iWD1hQ2hRArWKKy3aDK5WlxBge+2Sju6QZrK9dkhHcjOYABNgApskQJPe5oMQ44s+jl9fxL+em8Z3Xp7HTKF7RZbDwxl8+O5R3Dvag/0DDrb32LB0nSNVNmlj3XgYiyvd2Ott0ma++W+TjuJqSgJsr2wI7USA7bWdeovrygSYABNIj0AyXIjeJjSVD/Cdi7P41tkb+NFsEcWw80cwbHN0PLB3AO+9fUjOp7JvwEWfraYuoCh7XphALQRYXKmFFqdtKgG++W8qbi6sTgJsr3UC5MObSoDttam4uTAmwASYQMsTIJGFpoRYKAZ4ZaGIS/MeHn5pWoot1/MBOklnsXXgyFgvfuLgEO4YcnFoqAc7ekzYpg5D40iVljfWFq4giyst3DndXjW++e92C2iv9rO9tld/dXtt2V673QK4/UyACTCB6gRoyJAfCUzlPFBEy8V5D/9xfgaPjc/j8oIPrw1fJdtnaXjNSBbvPjgk51HZ2+dgLGuhxzJgGRp0jlLhU6IBBFhcaQBEziIdAnzznw5XzjUdAmyv6XDlXNMhwPaaDlfOlQkwASbQSQTovSYU0eJFEW7kfMwUQ1xb9PDdV+bw7PUlPD+Rw2wxRCsOHqJhPQf6bbxhLItj+7Zhd9bC9h4Le/oc9FYM++GBP51ksVvfFhZXtr4PuAZVCPDNP5tGOxFge22n3uK6sr2yDTABJsAEmEAtBEhoERDwwwiLXogbhQDThQAvzxdxYa6I564t4cxMTg4n2orXO49kDLxqMIPXjvTg9kEXh0ey6LcNjGRM+bYfik4xNA06zaVSS8M5LROogQCLKzXA4qTNJcA3/83lzaXVR4DttT5+fHRzCbC9Npc3l8YEmAAT6DQCyRwtXhiBPnPFAHPFEIEAzs0UMF0M8MJUDudnC5gqhJjI+VKMyQWRnNul1oXmSdnmmBjOmBhyTdzS72Bfn439Ay5uH8rA0YEB18SgY8A1dGQsQw71oQ+P+KmVNqffLAEWVzZLjo9LnYDneTBNE7qup14WF8AE6iXA9lovQT6+mQTYXptJm8tiAkyACXQ+AUET4lIzBVAMQzkBbjGIUAwjOXQo50VyHhfT0DBTCCSQG3kf814ko0pyfgjH0OWH1mnojmNoyFqGjDzJ+2HpLT4DjiH3W7oGW9fgmDQJLQkpkN8cmdL59taqLWRxpVV7huvFBJgAE2ACTIAJMAEmwASYABNocwJJlEvSjDCSMgyCSCAUQkaXUBoSRdQ6faP029A1Oa+LjEKR30pE4YUJtBoBFldarUe4PkyACTABJsAEmAATYAJMgAkwASbABJhAWxFgcaWtuosrywSYABNgAkyACTABJsAEmAATYAJMgAm0GgEWV1qtR7g+TIAJMAEmwASYABNgAkyACTABJsAEmEBbEWBxpa26iyvLBJgAE2ACTIAJMAEmwASYABNgAkyACbQaARZXWq1HuD5MgAkwASbABJgAE2ACTIAJMAEmwASYQFsR+H/CwX1aGCxaLQAAAABJRU5ErkJggg=="/>
          <p:cNvSpPr>
            <a:spLocks noChangeAspect="1" noChangeArrowheads="1"/>
          </p:cNvSpPr>
          <p:nvPr/>
        </p:nvSpPr>
        <p:spPr bwMode="auto">
          <a:xfrm>
            <a:off x="1984375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2" descr="data:image/png;base64,iVBORw0KGgoAAAANSUhEUgAABFgAAADBCAYAAAD7JQQ9AAAgAElEQVR4XuydB5gUVdaGv+owkZkBJElQdlUyKBJMYERAYY3/umZBEEQRHAkGYFWCLooKCiiIgiIKmAPisrhrwASISpAgBnIGmdTT091V/3Oru4eeoXNXd9dUffU8LrPdde895z2nblV9fYOkKIoCHiRAAiRAAiRAAiRAAiRAAiRAAiRAAiRAAnETkCiwxM2OBUmABEiABEiABEiABEiABEiABEiABEhAJUCBhYlAAiRAAiRAAiRAAiRAAiRAAiRAAiRAAgkSoMCSIEAWJwESIAESIAESIAESIAESIAESIAESIAEKLMwBEiABEiABEiABEiABEiABEiABEiABEkiQAAWWBAGyOAmQAAmQAAmQAAmQAAmQAAmQAAmQAAlQYGEOkAAJkAAJkAAJkAAJkAAJkAAJkAAJkECCBCiwJAiQxUmABEiABEiABEiABEiABEiABEiABEiAAgtzgARIgARIgARIgARIgARIgARIgARIgAQSJECBJUGALE4CJEACJEACJEACJEACJEACJEACJEACFFiYAyRAAiRAAiRAAiRAAiRAAiRAAiRAAiSQIIGoBRZF3oPlo67Bw5ZJWPrkxShIsOG4iysy/lg+DU/MWoo1O4vRsMsN+Oe4YejUAICiQN7yDsaMmYX/7bKgyw2jMXrYxWgW0FhQPxQZh78cg8tG/dd7pmSBtXuMfvrtenYh1hyog5N7DMbEiVfjtEhtVwGhQD68HKP6PAzLpKV48mKNKOuVWdxJEE9BBYpjHV6fPA0Ll27AgdonoUu3azB42PVopxFmr1Uihv/F6L470e/r29AuHlM1qSOuhlmIBEiABEiABEiABEiABEiABEggTgJRCCwK5CNrMW/MCEz/cjec3Z/BVzN7oXacDSZWzCtA3NdzNIpGv4mnL83B6qf74KEjj+Gj6b1Rz7MW824dgK96zcOUvmV4bfDdWHnt65h/vZA5QvuhyB78NONM3LTuEbz35MUQWg1sOcjPtUOKymBR9wr8q3Aitl72HJ66dDumXPQAVt33BpbdFr7tqtUrkA8txV3dR8HyzFeY2UsLynplFhXYypMUBfj49yOYs3Y/1h8sQ3GFB+c1ycOIzo1xbpO8iJUp8h94Z/Ad+PbKWRjX/QQoAA58PgFDZp6GZz4ZHKcQEqJZxYXSIhlZBZmwRrQsiXXE2zbLkQAJkAAJkAAJkAAJkAAJkAAJxEwggsCiQBaixbkD8EqrVmi6cg1+vCiMwKLI2LtqGsZPWIQfLOdhxHX18dSMD3Dn7K9xW1sFji3vYLwYXbIzGx369sOosWKEh3/Uxj8h3TMeHVc/i+e+saLr8Il49vogv/+rL69lQHYecu0Kdrx1G3pNbILZXzyOc/bMwSV/n4frFq7AkNZurJp+BgZ+PQZvL7wRp4TxQ4xq+eSeHhh56mtYV9gRlpgxCv3GBUdpOeSMHGS7vsWjXQZh8z+XYOH1J8fAMFBgWYHpXVYfG81yUR48a+eh25A5Pp5hWFfHlmJminwYy0f10Wy0kxBXlvx2BLd+vBXlHhkeWVEFEptFQi27Fe9d1TKCyCJy7Avcf+HruGDp8+jbRERYgaf8B8y5/g54Jn6Pu9opkPeuwrTxE7BojavKCCRFLsPaeSMxYeEa7MzugL79RmHs1ach+OenVhvBEqpeYdOnGN3ne3Qc+Sfem/U/FNfpgcETJ+Lq07QYBRNPErMMCZAACZAACZAACZAACZAACZBAvAQiCiyKvAmLJm1E2+GN8L+zBmJWSIFFgVz6JR69cDi23jodM25tgXXPX4PB8w/j3tfXY2Cz5RjZ+0E4xyzEpPNlfDLmBrz8l9n4cNSZsB9aiiHdRuLb8x/BW0/1ROmiYbh1Zi1MXjoTl6nDSYIdXvHn5X4345k1A/DaumE4edk96D7CjSkrZuGy2h7seLsfeo9vibmrxqCLPZQfop4fMeWMG/F2o7+goPgIsgOnHcVE1isWjbzsIWztOgKTn7oOrTMkxMSwcgTLCkzv/M2x0Sw98+FZ8wLa3zrDy/PUUKw3YNDp6WWmyIew9K7uGGXRZrSTR1Hwt3c2Yfm2o8c5JkYY9f5LHbx/dcuwkVI8R/H5uD6YcLQXht54NTp3bodmmR44S0qgZOcjU9qCNwaNx85bpmJQBw/Wv34/xpcNw4cjO8K25RX0nt8Ec0d3RS15F5bcPxN1xz+Hnn8G+XzCdPSyfoKh5+/A4A13oIO8GW/ccQ/WXPU8xnardaxeX97f1f0J5D09D+POzsdPLw5CoedBfPWAuCb8dQxCyHDGlJs8mQRIgARIgARIgARIgARIgARIIJkEopgi5EFFuQcW+zrMbncLZoQSWBQZpSsfw7m3r8awRW9jQFvA+d1EdBywGMMXrMMV+4ejd6ETkz5/AX1PkLHt/TvR59E2WPhDIdoIgaX7KKwbuhgrhrSGe/V0nNHvJRS+8RPu6BBCXhFrwoy5CaM+2oecW1/BFyPPxNGld6H7KAue+WomehXIOPjxEJw/2o6pX09Hz4JQfiiQ//gAI0e/jRMLn8KgVofw6SOD8a+yIVjw4vVV1lCJKhBKBUr+/A0fjrgZ81rPwgejOiETUTIUo3miEVgWrMNNzuCs7309tMCirj+TEmYKXKVFKEMs06xC03XLCvKfXQnxb7CjQY4dO+/sFCE8CtxlB/Dbys/x7vIl+OI/m+Bp3gP9xo3D9W0z4NmyADc9VI4xiwagvU1BxR8fYujVv2LYmnvReuMruHaGHRMevhntG8ioKHUA2dmwbgr2eQ5sR44JLO33fIg7e2/BwNX3oasdvnp/xqBvHsCZpZ/g7vOX4prPp+LSEwDnqpk489UW+Hr6pcijwBLV5caTSIAESIAESIAESIAESIAESEAvBKIQWISpYpTHGrwQQWA59MlQdB+p4KkVz+Oy2jI8a55H+1tnYvhra9H1u9Nxw1QJOfk5sEuA7CpDqfNCTPv6WVzi9q47ojy1ArN6FwSM1AguFiiyjLXzBqD/1JUobz0Yc165G+dmSjhUTWDZ/e4A9Bh3Ml7+/hGcnRXGD7kCZWUuWLJzkGXxYN8HQ3DRuGxM+/JZXBrPAqiKG9sW9UefyW0w79sH0TkzSoZRCixCsPq/PcFZhxJYdM8szBUhhJWcqd+FPKNulg177+ocxTWlQHa74KyogKvCDccvH2Li0JW4/INp6LlrFjrcMhvZtTK866bIbpSXnYspXz+HHrnl2LB8LhYtXorlh07GDcNHY9jFzaC4g33eFLJfHFk/EO1+nIOONyuYv2EwThfxda3B82fMxWmiXrcQYv7AoPVDcAZkeH6YjQ5z/oKvZvZEPgWWKOLJU0iABEiABEiABEiABEiABEhAPwTiF1gUWV0T5NxBs7y77nSbgLeu+gI9Bv+MB999C7ecJgSWJ9D+1vnqCJbLdw5Cr/sbYfp/R6GTKnaIw6YKLtbDAQu7Bk6FWbAOA6SANsTOPk9ciLLlY3DTqA+xN/siTFowBVf8NRNWRYZ7/Qx0u/5NDHz3Cww41YMfZ3fEzZ8U4u13+6OVulptlEJRoFDjX2e2ur9hdhlSFA82zvs7/j7lLCxYfz/OCNX2cXVOxJIHnHhQXeQ22BShYzxvKnkEXYOwvldPzDTKczFF6KJFP+Pb3cXH1SjQdmuaj0+vaxO6NcF53XPo/tkl+HrYsQVqZNc2fHTXFdh3zw+43TYb3aY2xKv+RY4r8zPXJwg6Ue50oqJ0Pd55+HnkjJgPsXay7Kr++au4ru6xESztdryL/r13YsSGYV6BZc8yDO/xDW5a/TC6lgVMAxI2UmDRKGNYDQmQAAmQAAmQAAmQAAmQAAmknkD8Aouw1e3E0dJyn1aSjVz3/zD6nJE4PPINzO13ApY/cB2GLzmMexesx+11F6Nf7+fRdPpiPH6hx7vls+ufeO/Z3qgXuHNOlbVGNmBQ26pt1JJ+wOQ+d2DBvtYYPGcuhpydA7u6Kq0CuWIVnrzgdvw68mPMutqDxYP74o2zFuPtgW19u7kEEVh8IscNQ95Et+fexT0dj+A/w3uj0DkJn8/qi3qB2whV8Tdg+ovYHnrt6xh8/2toP0nUsQdvDr4CU1vMxZejOoduOwjDWuXLcbdfYLnkVzze4Tb8e8BCfF54CtbOuAU3vLBJXYNlQPNlGBWMtZgilGZmJyjaL3K7cNNB3LZ063FXiFWS8N7VLdGrebgdl0RurMWzA55F9r1PY3CnAkCRcWTVCygcuRuDlk7A2Rnr8OINzyDjkRfQv60dez4dh/7z2+O5edeh3qejce+v/TB7cFvYy37Aq0OfQ+2JL+GCn4N8PullXJERMEXIvR4v3TgMv925CI9dWAtr596Fe34fiKUTzkP2YQosqe/y2CIJkAAJkAAJkAAJkAAJkAAJJIdAYgJLdZvkCvz26WN4dOIS7Gt4CW671IIJU9+HOm2lnRMHvnoZE596G9/ts6DxOddixLj+OKeuHQgnsASu8Olb5+Wcfq+hQrEhq1YuMq0SLNbumLT0SVyc70LZusV4eOxcfLlfwulX3oV777sCrTP9m+UGH8GiuBz4fvEEzHztU/x8pACNz7kRD427CZ3qRrtNs9hEyIE1b07AjPmijgY4/crbMazwCrTNCt92VYTVtmnumYPfP7ofdz65AlKjS9G/l4RHn37Py7N9GNZpZgaNF7kVjJweGYs3H8KLa/djw4EylLg86s5BI7s0VsUVsaNQ+MMNx4GVeOPZOXh32QYckGqjWcdLcMvQe3B5m2zY4IZj638wbcpMvPfTAdQ/4yoMGF6Iv7XOgOT8DZ89/QSeef8nHGh4Jq4dMQrDuzWHzRXi88o1WAbhdMUNx6+f4enJU/HhOheadL8FY8Zcj461rVACpwFxBEtyejjWSgIkQAIkQAIkQAIkQAIkQAIpIhClwCKsccN5tBTltlALl4rpD8sx4orRODp0PqZe3Rxl303CxfdaMWflRJybCyhuJxwOJ1wyYLFnIic7E1bxXuzfRjgnH7ligRbfSJGsWgWo1EZ8QBS3A0WlFdXwiKlG3qkcEOuplJarbdgys5GdZa+27XJwPzwVDpSXV8CtSLDYs5CTneG1LYbjWB0W2DKzom67ShPVWKhr1ThcUCQ7sjIkOMorkJWbD/uB8KwD60w9M20XufX7UuFRVKFFrMkilru1WyRk2yxRiCuVyQOnoxxOlwcKJFhsGcjKzvKNgBK544LD4UCFW4HFlhnwnQy3w4GyCjcUiw2Z2dnIsolhUyE+V2MoI6sgs3I9F4ejDBVukfcBuVX9PI8TR8styM+1Q6r+XQx5yFNJgARIgARIgARIgARIgARIgARSTyAGgSWycYrHiR9eeQBPLFqB349aUdC4HboPHYcHLzoZthjFisitmfsMsjZ3/Ok9CZAACZAACZAACZAACZAACZCAvghoKrAI1zwVZXCUu+BRxNq3NmRU/tqvL8eNYA1ZGyGK9IEESIAESIAESIAESIAESIAESMAIBDQXWIwAhT6QAAmQAAmQAAmQAAmQAAmQAAmQAAmQQCwEKLDEQovnkgAJkAAJkAAJkAAJkAAJkAAJkAAJkEAQAhRYmBYkQAIkQAIkQAIkQAIkQAIkQAIkQAIkkCABCiwJAmRxEiABEiABEiABEiABEiABEiABEiABEqDAwhwgARIgARIgARIgARIgARIgARIgARIggQQJUGBJECCLkwAJkAAJkAAJkAAJkAAJkAAJkAAJkAAFFuYACZAACZAACZAACZAACZAACZAACZAACSRIgAJLggBZnARIgARIgARIgARIgARIgARIgARIgASiFlgUeQ+Wj7oGD1smYemTF6MgXewUGX8sn4YnZi3Fmp3FaNjlBvxz3DB0agBAUSBveQdjxszC/3ZZ0OWG0Rg97GI0C7A1rB+KjLJVT+Dqez/AjbO/xm3tYnDSb9ezC7HmQB2c3GMwJk68GqdF27Z6ngL58HKM6vMwLJOW4smLNaKsV2Yx4E38VAWKYx1enzwNC5duwIHaJ6FLt2sweNj1aKcRZq+NIob/xei+O9Hv69sQSwod81GLOhInxhpIgARIgARIgARIgARIgARIgASiJxCFwKJAPrIW88aMwPQvd8PZ/Rl8NbMXakffhoZnegWI+3qORtHoN/H0pTlY/XQfPHTkMXw0vTfqedZi3q0D8FWveZjStwyvDb4bK699HfOvFzJHJD8UyJ61mHrpLXhpnwfDX9+AQadHa7qoewX+VTgRWy97Dk9duh1TLnoAq+57A8tui6ZtfzsK5ENLcVf3UbA88xVm9tKCsl6ZRcvWd56ioGLLcjhXz4dn/0YoFSWwnXQWss+7C7aTukasTJH/wDuD78C3V87CuO4nQAFw4PMJGDLzNDzzyeA4hZAQzSoulBbJyCrIhDWiZUmsI962WY4ESIAESIAESIAESIAESIAESCBmAhEEFq/oMO/cAXilVSs0XbkGP14URmBRZOxdNQ3jJyzCD5bzMOK6+nhqxge4U4wGaavAseUdjBejS3Zmo0Pffhg1Vozw8I/a+Ceke8aj4+pn8dw3VnQdPhHPXh/k93/15bUMyM5Drl3BjrduQ6+JTTD7i8dxzp45uOTv83DdwhUY0tqNVdPPwMCvx+DthTfilAh+KLKMzfNuxx2zN+JQcQnujUlgEfqNC47ScsgZOch2fYtHuwzC5n8uwcLrT46BYaDAsgLTu6w+Nprlojx41s5DtyFzfDzDsK6OLcXMFPkwlo/qo91oJ1Vc+Q9K3xoCxe0EFI86WgkWG6SMXOTdND+CyCJy7Avcf+HruGDp8+jbxKIKbp7yHzDn+jvgmfg97mqnQN67CtPGT8CiNa4qI5AUuQxr543EhIVrsDO7A/r2G4WxV5+G4J+fWm0ES6h6hU2fYnSf79Fx5J94b9b/UFynBwZPnIirT+MIlph7MhYgARIgARIgARIgARIgARIggTQTiCiwKPImLJq0EW2HN8L/zhqIWSEFFgVy6Zd49MLh2HrrdMy4tQXWPX8NBs8/jHtfX4+BzZZjZO8H4RyzEJPOl/HJmBvw8l9m48NRZ8J+aCmGdBuJb89/BG891ROli4bh1pm1MHnpTFwmpv4EPbziz8v9bsYzawbgtXXDcPKye9B9hBtTVszCZbU92PF2P/Qe3xJzV41BF3sYP8TUos1vYOCNy9BjZCtMnDQ/doFFtdErFo287CFs7ToCk5+6Dq0zJMTEsHIEywpM7/zNsdEsPfPhWfMC2t86w8vz1FCsw428SQ0zRT6EpXd1xyiLRqOdFA+KXr0R7t8+Pz4TJAn2Uy9B3s2vhb2UFM9RfD6uDyYc7YWhN16Nzp3boVmmB86SEijZ+ciUtuCNQeOx85apGNTBg/Wv34/xZcPw4ciOsG15Bb3nN8Hc0V1RS96FJffPRN3xz6Hnn0E+nzAdvayfYOj5OzB4wx3oIG/GG3fcgzVXPY+x3Wodq9eX93d1fwJ5T8/DuLPz8dOLg1DoeRBfPSCuCX8dgxD1QKo0dyZsngRIgARIgARIgARIgARIgATMTCCKKUIeVJR7YLGvw+x2t2BGKIFFkVG68jGce/tqDFv0Nga0BZzfTUTHAYsxfME6XLF/OHoXOjHp8xfQ9wQZ296/E30ebYOFPxSijRBYuo/CuqGLsWJIa7hXT8cZ/V5C4Rs/4Y4OIeQVsSbMmJsw6qN9yLn1FXwx8kwcXXoXuo+y4JmvZqJXgYyDHw/B+aPtmPr1dPQsCO2Hui7LfX0xr9UczOn0DTr1EyJGLFOEAmxUKlDy52/4cMTNmNd6Fj4Y1QmZiJKhEGiiEVgWrMNNzuCsw9mt+pkSZgpcpUUoQw7yc+2QEr3CZDcOT2gOyO6gNUm59VBn9PoIrShwlx3Abys/x7vLl+CL/2yCp3kP9Bs3Dte3zYBnywLc9FA5xiwagPY2BRV/fIihV/+KYWvuReuNr+DaGXZMePhmtG8go6LUAWRnw7op2Oc5sB05JrC03/Mh7uy9BQNX34eudvjq/RmDvnkAZ5Z+grvPX4prPp+KS08AnKtm4sxXW+Dr6ZcijwJLolnD8iRAAiRAAiRAAiRAAiRAAiSQUgJRCCzCHjHyYQ1eiCCwHPpkKLqPVPDUiudxWW0ZnjXPo/2tMzH8tbXo+t3puGGqhJz8HNglQHaVodR5IaZ9/SwucXvXHVGeWoFZvQsCRmoEFznEdJ618wag/9SVKG89GHNeuRvnZko4VE1g2f3uAPQYdzJe/v4RnJ0Vwg91YdvJ+NsTNkxaUIgu62f7RonEKbCozbixbVF/9JncBvO+fRCdM6NkGKXAIgSr/9sTnHUogUX3zMKlvRBYHm0a8gwpuzbqPLApigtHgex2wVlRAVeFG45fPsTEoStx+QfT0HPXLHS4ZTaya2V4102R3SgvOxdTvn4OPXLLsWH5XCxavBTLD52MG4aPxrCLm0FxB/u8KWS/OLJ+INr9OAcdb1Ywf8NgnC7i61qD58+Yi9NEvW4hxPyBQeuH4AzI8PwwGx3m/AVfzeyJfAosUcSTp5AACZAACZAACZAACZAACZCAfgjEL7AosromyLmDZgGSBdZuE/DWVV+gx+Cf8eC7b+GW04TA8gTa3zpfHcFy+c5B6HV/I0z/7yh0UsUOcdhUwcV6OGBh18CpMAvWYYAU0Eb3SVj6xIUoWz4GN436EHuzL8KkBVNwxV8zYVVkuNfPQLfr38TAd7/AgFM9+HF2R9z8SSHefrc/WqnDKI4Xigrkw/jPvRdi+KcScmtlwepx4mhJOXLy62L4ywE7CVX3V9gSYjclRfFg47y/4+9TzsKC9ffjjBBt1z6uzolY8oATD6qL3AabInSM500lj6BrENb36omZVnkue1D00pVw71wdpEYJtpPPRv7t74ZuTXBe9xy6f3YJvh52bIEa2bUNH911Bfbd8wNut81Gt6kN8eqTF+PYrDSRn7k+QdCJcqcTFaXr8c7DzyNnxHyItZNlV/XPX8V1dY+NYGm34130770TIzYM8wose5ZheI9vcNPqh9G1LGAakLCRAotWGcN6SIAESIAESIAESIAESIAESCDlBOIXWISpbieOlpb7tJJs5Lr/h9HnjMThkW9gbr8TsPyB6zB8yWHcu2A9bq+7GP16P4+m0xfj8Qs93i2fXf/Ee8/2Rr3AnXOqrDWyAYPaVm2jlvQDJve5Awv2tcbgOXMx5Owc2MWapeLltWIVnrzgdvw68mPMutqDxYP74o2zFuPtgW19u7kEG4njm84iZp+ogsdcdLvzJdz54tcYfHYBMgO3ganib8D0F7GGy9rXMfj+19B+0ru4p+MevDn4CkxtMRdfjuocpu3jGdYqX467/QLLJb/i8Q634d8DFuLzwlOwdsYtuOGFTeoaLAOaL8OoYKzF1KY0M8uQtF/k1rnuHZS+fffxF4hkVRe5tZ92cZiLR+TGWjw74Flk3/s0BncqUGN9ZNULKBy5G4OWTsDZGevw4g3PIOORF9C/rR17Ph2H/vPb47l516Hep6Nx76/9MHtwW9jLfsCrQ59D7Ykv4YKfg3w+6WVckREwRci9Hi/dOAy/3bkIj11YC2vn3oV7fh+IpRPOQ/ZhCiwp7/HYIAmQAAmQAAmQAAmQAAmQAAkkiUBiAkt1o+QK/PbpY3h04hLsa3gJbrvUgglT3/euZ9LOiQNfvYyJT72N7/ZZ0PicazFiXH+cU9cOhBNYAlf49K3zck6/11Ch2JBVKxeZVgkWa3dMWvokLs53oWzdYjw8di6+3C/h9Cvvwr33XYHWlSpJhKlOQmCpXEg2tilCisuBNW9OwIz5n+LnIw1w+pW3Y1jhFWib5VdoophmVWWK0FeY2TMHv390P+58cgWkRpeify8Jjz79npdn+zCs08xM80Vu1VlXFahY/x6cq16FZ/8mKBWl6s5B2d3u9oorFluES8QNx4GVeOPZOXh32QYckGqjWcdLcMvQe3B5m2zY4IZj638wbcpMvPfTAdQ/4yoMGF6Iv7XOgOT8DZ89/QSeef8nHGh4Jq4dMQrDuzWHzRXi88o1WAbhdMUNx6+f4enJU/HhOheadL8FY8Zcj461rVACpwFxBEuSujhWSwIkQAIkQAIkQAIkQAIkQAKpIRClwCKMccN5tBTltlALl4rpD8sx4orRODp0PqZe3Rxl303CxfdaMWflRJybK16SnXA4nHDJgMWeiZzsTFjF9Bn/NsI5+cgVC7T4Ropk1ao2gkR90XagqLSiGp1jUzkgV6CstFxtw5aZjewsO9QBLpVHBD/CtB0pJJ4KB8rLK+BWLLBlZsXetmigGgt1rRqHC4pkR1aGBEd5BbJy82E/EJ51oK2pZ6bxIrd+Zzwu7zbNskcdsaRu02zPikJc8VWguOF0lMPp8kCBBIstA1nZWb4RUGLdFRccDgcq3AostsyA72S4HQ6UVbihWGzIzM5Glk1kVYjP1RjKyCrIrFzPxeEoQ4Vb5H0WcrIzAvI+4DwxPa3c4l0YuHodkZKP35MACZAACZAACZAACZAACZAACaSVQAwCS2Q7FY8TP7zyAJ5YtAK/H7WioHE7dB86Dg9edDJsCW8lE7l9M51B1maKNn0lARIgARIgARIgARIgARIgARLQOwFNBRbhrKeiDI5yFzyKWPvWhozKX/v1jqLm2UfWNS9mtJgESIAESIAESIAESIAESIAESMCYBDQXWIyJiV6RAAmQAAmQAAmQAAmQAAmQAAmQAAmQQGgCFFiYHSRAAiRAAiRAAiRAAiRAAiRAAiRAAiSQIAEKLAkCZHESIAESIAESIAESIAESIAESIAESIAESoMDCHCABEiABEiABEiABEiABEiABEiABEiCBBAlQYEkQIIuTAAmQAAmQAAmQAAmQAAmQAAmQAAmQAAUW5gAJkAAJkAAJkAAJkAAJkAAJkAAJkAAJxEBAURRIklSlBAWWGADyVBIgARIgARIgARIgARIgARIgARIgARKgwMIcIDUzbg0AACAASURBVAESIAESIAESIAESIAESIAESIAESIIEECWgqsLjdbogKeZCAEQn4c7v6kC8j+kqfag4B5mXNiRUtjZ0A8zt2ZiyhTwLBHrj1aSmtIoHYCLCfjo0Xz9YnAX8eZ2RkJGygpgKLw+GAx+NJ2ChWQAJ6JMCHIz1GhTYxL5kDRibA/DZydOkbCZCAEQiwnzZCFOmDICB+RM/NzU0YhqYCC0evJBwPVqBjAlTodRwcE5vGvDRx8E3gOvPbBEE2iYt8CTVJoE3oJvtpEwbdgC7789hisSTsnaYCS8LWsAIS0DEB3kB0HBwTm8a8NHHwTeA689sEQTaJixRYTBJoE7rJftqEQTegy1rmMQUWAyYIXUoOAS0vvORYyFrNSIB5acaom8dn5rd5Ym10TymwGD3C5vWP/bR5Y28kz7XM46QJLIp8CN9OfwRTP98NqWk33DOmEOc1ABSlGJvnP4yH39sGKa8jbn9yLHo2qBqeUOfE+rmRgk5f0k9Aywsv/d7QAqMQYF4aJZL0IxgB5jfzwigEKLAYJZL0ozoB9tPMCSMQ0DKPkyOwKDLKv3sGD/zQHQ/c1BLyTy/ioQ2XYd7g1vBsnouBCxpi/Kjzkb/z35jwagFG/6snKjUWRQ5+zuM9cEKwsqE+D6zTCFGnD2knoOWFl3ZnaIBhCDAvDRNKOhKEAPObaWEUAhRYjBJJ+kGBhTlgRAJaPm8kR2ABoLgdKPNkICdDQvGqp3H/uqvw/O1/xd5PRuKVgskYfa4dcG/HeyMW4sQpo3G23RcqRQ5+zhMj0fy/QcqG+jywTiNmAX1KOQEtL7yUG88GDUuAeWnY0NIx8SyhKCoHsbI/DxKoyQQosNTk6NH2cATYTzM/jEBAyzxOmsAiQCtyEb6c2B/TNp+Eax4cj5va5mLPkkIsbjYNw08X3+/GksInYRnzDC73D2FR5ODnPPgUOq4OUjbU54F1GiHq9CHtBLS88NLuDA0wDAHmpWFCSUeCEGB+My2MQoACi1EiST+qE2A/zZwwAgEt8zipAgugwFVWDIdrG94asxztnhqOZv8pxOuNpmFEZ7/AMhd1nhiD8zJ9ofEJLNXPqT35QZyy/PiyoT6vUqcRok4f0k5Aywsv7c7QAMMQYF4aJpR0hAILc8DABCiwGDi4JneNzyEmTwCDuK9lHidHYFFkFK94DGO33YQpNzeH9dA3eGbo5zhn3v3oumUm+r3TFk8/fCHqbf8Qo58C7pt2BRr7g6PIcK8Pcs7UvmgQy+eBdRok8HQjvQS0vPDS6wlbNxIB5qWRoklf+Msoc8CoBCiwGDWy9IvPIcwBIxDQMo+TI7AAkCt+w7+nTMHc1ftgyf0retx3P/p1rAer+wC+nzMek5fthjWnHa6fOBZXNLcBe5dhzDQJhY/3RP2g59ghxfi5xQjRpg+6IaDlhacbp2hIjSfAvKzxIaQDYQgwv5keRiFAgcUokaQfFMKZA0YkoOXzRtIEFkCGy+FAuVsGJCsysrORaRWL1CnwOMtQViE+tyErJxt2oYTILpSVA1k5dlhCnRPz50YMP31KFwEtL7x0+cB2jUeAeWm8mNKjYwSY38wGoxCgwGKUSNIPCizMASMS0PJ5I4kCixHR0yczE9DywjMzR/quLQHmpbY8WZu+CDC/9RUPWhM/AQos8bNjSX0TYD+t7/jQuugIaJnHFFiiY86zSIDbhTIHdElAyxuCLh2kUaYmwPw2dfgN5TwFFkOFk84EEGA/zXQwAgEt85gCixEygj6khICWF15KDGYjpiDAvDRFmE3rJPPbtKE3nOMUWAwXUjrkI8B+mqlgBAJa5jEFFiNkBH1ICQEtL7yUGMxGTEGAeWmKMJvWSea3aUNvOMcpsBgupHSIAgtzwEAEtHzeoMBioMSgK8kloOWFl1xLWbuZCDAvzRRt8/nK/DZfzI3qMQUWo0aWfrGfZg4YgYCWeUyBxQgZQR9SQkDLCy8lBrMRUxBgXpoizKZ1kvlt2tAbznEKLIYLKR3iCBbmgIEIaPm8QYHFQIlBV5JLQMsLL7mWsnYzEWBemina5vOV+W2+mBvVYwosRo0s/WI/zRwwAgEt85gCixEygj6khICWF15KDGYjpiDAvDRFmE3rJPPbtKE3nOMUWAwXUjrEESzMAQMR0PJ5gwKLgRKDriSXgJYXXnItZe1mIsC8NFO0zecr89t8MTeqxxRYjBpZ+sV+mjlgBAJa5jEFFiNkBH1ICQEtL7yUGMxGTEGAeWmKMJvWSea3aUNvOMcpsBgupHSII1iYAwYioOXzBgUWAyUGXUkuAS0vvORaytrNRIB5aaZom89X5rf5Ym5UjymwGDWy9Iv9NHPACAS0zGMKLEbICPqQEgJaXngpMZiNmIIA89IUYTatk8xv04becI5TYDFcSOkQR7AwBwxEQMvnDQosBkoMupJcAlpeeMm1lLWbiQDz0kzRNp+vzG/zxdyoHlNgMWpk6Rf7aeaAEQhomccUWIyQEfQhJQS0vPBSYjAbMQUB5qUpwmxaJ5nfpg294RynwGK4kNIhjmBhDhiIgJbPGxRYDJQYdCW5BLS88JJrKWs3EwHmpZmibT5fmd/mi7lRPabAYtTI0i/208wBIxDQMo8psBghI+hDSghoeeGlxGA2YgoCzEtThNm0TjK/TRt6wzlOgcVwIaVDHMHCHDAQAS2fNyiwGCgx6EpyCWh54SXXUtZuJgLMSzNF23y+Mr/NF3OjekyBxaiRpV/sp5kDRiCgZR5TYDFCRtCHlBDQ8sJLicFsxBQEmJemCLNpnWR+mzb0hnOcAovhQkqHOIKFOWAgAlo+b1BgMVBi0JXkEtDywkuupazdTASYl2aKtvl8ZX6bL+ZG9ZgCi1EjS7/YTzMHjEBAyzymwGKEjKAPKSGg5YWXEoPZiCkIMC9NEWbTOsn8Nm3oDec4BRbDhZQOcQQLc8BABLR83qDAYqDEoCvJJaDlhZdcS1m7mQgwL80UbfP5yvw2X8yN6jEFFqNGln6xn2YOGIGAlnlMgcUIGUEfUkJAywsvJQazEVMQYF6aIsymdZL5bdrQG85xCiyGCykd4ggW5oCBCGj5vEGBxUCJQVeSS0DLCy+5lrJ2MxFgXpop2ubzlfltvpgb1WMKLEaNLP1iP80cqNEEFAUVvyyHZ98mwFkMKbsA9tMugbVBq7jdosASNzoWNBsB3kDMFvGa4S/zsmbEiVbGR4D5HR83ltIfAQos+osJLdKGAPtpbTiyljQQUGSUvHM3XJuWAbIHgAJIEmDNRM6lY5HZ+Za4jKLAEhc2FjIjAd5AzBh1/fvMvNR/jGhh/ASY3/GzY0l9EaDAoq940BrtCLCf1o4la0ohAUWBc+3bKH2/EPC4jmvYkn8i8gd+BEtBk5iNosASMzIWMCsB3kDMGnl9+8281Hd8aF1iBJjfifFjaf0QoMCin1jQEm0JsJ/WlidrSz4Bpfwo3NtXwvHZM3DvWhO8QYsN+f3egu3ks2M2iAJLzMhYwKwEeAMxa+T17TfzUt/xoXWJEWB+J8aPpfVDgAKLfmJBS7QlwH5aW56sTWsCCjz7NsK9fxM821bCtWMV5D93ArIbissBKHLwBiULal0/FxmtesVsEAWWmJGxgFkJ8AZi1sjr22/mpb7jQ+sSI8D8TowfS+uHAAUW/cSClmhLgP20tjxZW6IEFHV0inv7Krj3/az+qzj+BBQPFI9bFVaOiSoKACmEwGJF/m2LYfvLeTEbRIElZmQsYFYCvIGYNfL69pt5qe/40LrECDC/E+PH0vohQIFFP7GgJdoSYD+tLU/WFhsB73SfVV5RRYxU2bHKK6KIESpi4VpVUBFCSpBDfC4WtQ1ySFkFqD38G0g5dWMzSCyVqyiQqtUrKf4rJebqWIAEjEuANxDjxrYme8a8rMnRo+2RCDC/IxHi9zWFAAWWmhIp2hkrAfbTsRLj+fETCD3dp4qgErIBCdYGLWFr2BrWk7rC3qwTyle9Cuf3r1UpIWXlo9Y1M2Bv0SOkABPOBwos8UeYJU1GgDcQkwW8hrjLvKwhgaKZcRFgfseFjYV0SIACiw6DQpM0IcB+WhOMrCQogVim+wSrQIKtWRfYTu4Ka4PWsJ/cBVJ2HUCyQrLaAIsNirsc8qFf4dq7EfKBLbCf1AXWhm0gdhES38dzUGCJhxrLmJIAbyCmDLvunWZe6j5ENDABAszvBOCxqK4IUGDRVThojIYE2E9rCNPkVSU03UesppKZp4optmZd1VEqtpO6ekUSiw2Sxer9O9iUIEVW12dRFA8sVrsqwISaOhRNiCiwREOJ55CAbz6dAFF9Th3hkEA6CfDBJp302XayCTC/k02Y9aeKAAWWVJFmO6kmwH461cSN0p7G031O6gJLQTPANzKlUlCJEpeWeUyBJUroPI0EtLzwSJMEtCLAvNSKJOvRIwHmtx6jQpviIUCBJR5qLFMTCLCfrglR0oONyZ/uA8kSt6Na5jEFlrjDwIJmI6DlhWc2dvQ3eQSYl8ljy5rTT4D5nf4Y0AJtCFBg0YYja9EfAfbT+ouJHixK23SfOJ3XMo8psMQZBBYzHwEtLzzz0aPHySLAvEwWWdarBwLMbz1EgTZoQYACixYUWYceCbCf1mNUUm2Tvqb7xOO9lnlMgSWeCLCMKQloeeGZEiCdTgoB5mVSsLJSnRBgfuskEDQjYQIUWBJGyAp0SoD9tE4Dk1Sz9D3dJx7XtcxjCizxRIBlTElAywvPlADpdFIIMC+TgpWV6oQA81sngaAZCROgwJIwQlagUwLsp3UaGA3NqmnTfeJxXcs8psASTwRYxpQEtLzwTAmQTieFAPMyKVhZqU4IML91EgiakTABCiwJI2QFOiXAflqngYnbrJo/3Sce17XMYwos8USAZUxJQMsLz5QA6XRSCDAvk4KVleqEAPNbJ4GgGQkToMCSMEJWoFMC7Kd1GpiozTLedJ+oXQ84Ucs8psASTwRYxpQEtLzwTAmQTieFAPMyKVhZqU4IML91EgiakTABCiwJI2QFOiXAflqngQlhlhmm+8QTES3zmAJLPBFgGVMS0PLCMyVAOp0UAszLpGBlpTohwPzWSSBoRsIEKLAkjJAV6JQA+2mdBkY1y5zTfeKJiJZ5TIElngiwjCkJaHnhmRIgnU4KAeZlUrCyUp0QYH7rJBA0I2ECFFgSRsgKdEqA/bSeAsPpPvFGQ8s8psASbxRYznQEtLzwTAePDieNAPMyaWhZsQ4IML91EASaoAkBCiyaYGQlOiTAfjp9QeF0H+3Ya5nHFFi0iwtrMjgBLS88g6OieykkwLxMIWw2lXICzO+UI2eDSSJAgSVJYFlt2gmwn05VCDjdJ1mk/3R6sOFgqVq9RZJwTuO8hJqiwJIQPhY2EwHeQMwU7ZrjK/Oy5sSKlsZOgPkdOzOW0CcBCiz6jAutSpwA++nEGQavgdN9kkXWX6+sALPX7sWUVbtxpNyjfiwBOKV2Fl7qfSra1cuOywQKLHFhYyEzEuANxIxR17/PzEv9x4gWxk+A+R0/O5bUFwEKLPqKB63RjgD7aW1YcrqPNhyjrUUBsGJnEf72ziY43DLE//cfVklC23rZWH1Lh2irq3IeBZa4sLGQGQnwBmLGqOvfZ+al/mNEC+MnwPyOnx1L6osABRZ9xYPWaEeA/XQ8LDndJxw1MWXn50NlIU9Zf8CBogp30O+FUPL1ruKQZXcUO7GzuEIVVFyygpIK78iV6ofdIuE/f2+Dc5vEPl1IU4HF7XbDf5HFk2osQwJ6JsAbiJ6jY17bmJfmjb0ZPGd+myHK5vCRAos54mxGL9lPRxd1eccqeHauhnvfRsg7V0Nx/AkoHigeNyC7AUUOU5EEa9POsDbrDEuD1rA26wQpuw4kixWw2Lz/SZboDInhrKMVHmw85AgpZGw87MRRZ3Ch40i5C+L7UMeGQw4UhxA3xNQdjxI4pqRqLR5ZqTLipHobQjgJdciKAv/X4iwxJSjYIUaxLL6iBf52Sp0YiHlP1VRgKS0thccTXAWK2TIWIAESIAESIAESIAESIAESIAESIIEaQ0ABnMXA7h+8QsrBLcCeH1QRRRVTFI9PUAktAiCjFtDkTFiadAZOOA07a3fAHoeiCimVoopPGhC1rNwXWgTZVVKBnSWhR3us2h+8rF8o8IQxM5zQIYSMeMumKtRCw5FCKCxCYPnk/1rjgmb5MZujqcDC0Ssx82eBGkSACn0NCpYJTBX3OzHMcUeRU73F5mfa416MywS46GINJcB+t4YGjmYfR4AjWJgURiMgnkPEVI0dxeXqlIv29XMS3n1Fz4z8z13C16qHguzDW5Bx5BeU/voNGv35E/IcewHFDYiBB35BJYxz2zKaY43SDN9ZW2OVrTV2WRoAlaNTrJAlG4RgEepwh/pOAcS4mDADOuAO96WeAxKFbeL5+MyGtUJzkxX8dMC7e1D1w2qRsKH/GfhrQWYULVXLCEWBVE25kZQYlRL/PKkNBx1olp+BprUy+aAfcyhYQO8E+KCv9wiZxz5xLxy7YjteXLuv8qZpkYALmhbgpctOQUGG1Tww6KmhCbDfNXR4De+ceD4W/bRYD0A86Lern4PrWtbjM7LhI298B8XL/vBP/8Abmw6qzyHi/9ssUsK7r0RDzi/sFLuCj8o4qm65G3z9DlF2w4EyiKkvwY4ipxti6kqoQ0xbEfelru6N6OrZhFaeP9DFsxEFcgkgy1BkFyyKB1KY6T4KJKy0tsIqWyv8bGmO1bbW+FOqBTcscEtWuGGFDO2n+0TDNlnnhBM6xHeN8zJwYq49aPNCp+jSKPg6KKLsiXkZaByirKhQ5GXIeMrA/72/CVuOlFc5RRQZ0aUxJpx3EsIUD1lvQiNYRJKu3V+G2z/Zij+KnOpcKbF3tE2SMOSMhnj0vGbJihPrJYGUE+CDfsqRs8EgBPxbyo36bDucnqrzdTOsEga0b4hpFzcnOxIwBAH2u4YIoymd+L3IiUsXb8CBMre6kKL/QT/bZsErl52K3n+pbUoudDr9BCIJFJEsFIMlPt12FE+s2oWKanNAxLSKcxrnYWL3Zkim0CFGXYQazyE+F1NXQh1hywZZ+6NAKUUX9yZ08fyM1p7t6OrZCBs86n9WRVb/lcKsCFKEHKy0t8IqS1tstDbDSlsbVUQR/3kki/qvEF1ScdSyW9GybvCth4WQ0aJOFvKC/UgnAQUZttBlAbSom428jNDCUDihwwIprJARtqwUvmwkrkUVHry95TC+31uCAw4XOtTLwWV/rY2LTyqA6K/jORISWISgcuYra7H5iKPyV1SRHhedlI+Hzm6K85vmQd67DGOmSSh8vCcaiEVf5CJ8ObEfpv4oVpWxwNpiEGb4vvM7oCjF2Dz/YTz83jZIeR1x+5Nj0bOBWDAmts/jAcIyJBCKAB/0mRupIiAeC77Z7V0BXf3btxr6n0431h904Pt9pdhXWn2Iqte6TKsFuXbvDUFsMZefYTvObNFPt62frd4sgx3iV9b8IDdYUa5NvRyOkElVIrCdyoXzqw+1JRoSSCeBcDtciD77q53FeGfLIfywvzToa1fTvEzcdUZDTVyI9Iu8Jo3U0EoijUaooW5pYnY4kSGaBipkBU538EVZxdQK/4uplkJHNHYleo54zmktb0NLzzac5d6ojk5pKh/0CiqKd2yJ+DvkuwKATZaTsMl6cuV0n52W+l5BRRIlvYKKGHFxYq3gU0+E0NGpYW7wJhIUOiRIsIbRDIRAFkrqEXaJ70MdIu6pkYkSjfLx5YVQ6JJl1M20IstmhfjBMpyoE8mCuAUW0aH/tL8MZy9Yq4orAqhIxj3WehjZrRVGdDoBB1fNxRMvf4Pt2f/A9Gl9cPBgKdrU+RUzr12GzvMHo62wzpqF3Bz7sYFQigzP5rkYuKAhxo86H/k7/40JrxZg9OM9cEIsn//LK+jwIAGtCFBg0YqkOesJfCD3/6oj+tGdxU5sL/KKJesPllWuqB64Arp/fqz41UjMs400X9a/Krp6owxxtxM3jpArp0f4LtS9mYKOOXM7mV6z300m3Zpfd6Rf4rcXebfjDHZE2sozsD+uXj7SDheij3Z6xE4VwX9FF/1yVri3nBhDk+jLcozN1ZjTBf5wO5HUGEd0aGi43VeEueEWD9WTO41zbbjEuhWtHOtxcvlvaONYjzy5xCukKN5RKhZ1FZNQh4Sj9Tuq/5XVaan+68wogAwrTm+Ur075kYM8bYkZH+GmnojZICFbNLDQkc7cEM8b9bNtsGvQNycksHy2/Siue3MlJjleRA/3GjUZZcmK3EvHoME5/4cdP+2BvdZaTHouC2Om9cG23cXokvkFCgcsARoews6iRug79jH8o2U2/jp7DYTytal/B5T+9368UjAZo8+1A+7teG/EQpz4xEg0/+/I6D+fMhpnB5/Klc7Yse0aTIAP+jU4eEkyfXvxsYd3/4N84K+J4u9vfSNRAh/IA4evBq6yHmnbOb8bkR5skuRuxGop6ERExBNiJMB+N0ZgaTw9sD+sbkbgSLxg3yWyJkI4cSFwO85gaMJt5RltfxwKeaQXTL3242lMITZdgwhEyt9I3we6KqSE0+pmIc8efFRtfoZFnX4S7BA6RMu6wUfdivPzxJSYE7Iqi0rOIlh2rYa0YyWkg1tg270adnWqjxBSvP+Gm+6jZORBbtoZStOzgHot4RF/SzYoFhsUyQpFLEzrE1QSGQFRg1LBMKbqRmD5YW8xtr54PS5w/wQ7fAsNSRbkXDoWWecNQXmFG/aD/8Z9kyU8OK0PnEXlaLplJq55qwWmjj0fdfd8hifH7ME/Fg3CO9/sxOSVu1E6rDP2fnwfFjebhuGniylFu7Gk8ElYHnwKHVcXRv/5Q8/gBLkEX+4sUhcVE8PdxQUshmU2y8swTDLQkdQR4IN+6linq6Xqv4aK1fGLKtzqEG+xSKE4Aocci1/G/NN8Ax/kAx/4I402icfXull2HC53BS2aY7Og9Qk5Qb/bXeLEntLg5eKxI91l9CTonNsk9AJs54T7rnHwculmq5f22e/GHonAKYbBSocb1SGmIYoNC0Id4UZ1BPaHwcqH6wtjXRMhdiqpLxHLC2bqrUusxXDrOCRWc80uHWmxzprt3THrRW6v3leKNXtLgrokRgH864Kqa8FVFzqqFwx3Pxdc452aYj24CbZDmyHtXOUVVop2ebdIVv/zbZccMjAS5HotoNRvBaVpF8hNu0DJa6Julez9z+r9l4chCOhCYBEkKw7/gT+nnVd1LpokIfPMmyHZs1De5u+obd+OQp/A0kAsgutxothlRVaGBJuyB+8XPoPM8U+jo3IIn238Bded0wX7Pr4PrzeahhGd/QLLXNSe/CBOWV4Y9ecFk8dg1frdePTrnerIGP9AKzEcK/AiFQsxiaP6mgTNhBCTn6F+npdh44rvhrh0EnOCD/qJ8UtX6XDrmfhfJMR2x/5h5IEP+oG/YPp/6UzGkGP/w2rgw5n4VaZJXiYa53r7ocDFw4St//hgC0pcVecBiyGnc3qdgrMaB9mSrnKrvuBD1neVuLCnJMhQegXYVVqBXcXOEKKNC7uDlRPzkA87UFrNxnTlgRbthnsAtIcZ6xvuV6xw5fz3p+q2i3wwuqCzrciJxZsPVe6+cl7TPAzs0LDGrf8TblRHMheADDcyI9yoDv80xFDXS6KjOrS4DpNRR9w7XIRYD0FwXPbHETWHj7t+JeDKU+ri0W41dyOISOs4JCNGNaXOSIt11hQ/Itl50OFG/6W/HLf7Sn6mFRPPa4Y+p9StUkWk9TsitRfd9wosu7xCCvZthGX395DK/zwmpAhRJczuPuJtUG7c2TtCpUFrKE06QcmqE7Bdsk1dP5SHMQnoRGBR4P79KxTN+7/jKdsyIImpQje+ClvW0UqBpaGzCCUrn8VjRf3x6OUnwrbjI4ye7MTd0/+O5lDg9njUeU/u9TPR7522ePrhC1Fv+4cY/RRw39S+aBDD54XP9MXuj2fgo7WbUCwdv1CQIknYJJ0Mh/XYL73+NQnESs7f21upOyL5xZfAB2T/OgPi22b5x0bEFGTa1EUl/WVCPRwbMy2N7xUFFv3EWMv1TIRXkYaRx+O5fwGzwFXZA4eyiv6jUyNv3xT4sBr4cBY4RzdQKBb27ix2YcHGA9h0qAwlLhldTqyFK06pgxZ1suNamMu/zWIwXyN+F2wZR3Xuu1ikN4igowjxpfw4gUi0LV5MxMLpYqRQsGPzYQeKK4LPhzaaoBOvMBNvOT0IOiJbVuwswjXvb1Z3p/ALBUKIapRrx/Lr2sY1CjXSqA7/aLVgORduVEfgNMBgZcON6tB6p4t4+ik9lgm3+KOWUwWq+x7vDhehXhzFLm9vLVmIdr/ORxt5m7pLiFjs8puGV6H31UPRMMy2onqMC20igUAC4l5d7PLgnS2H4R8d2yQvA1eeUgen1slGuB8PtCIpOY/Csut7SDu+U6f7qMLKcaNTQu8mFGy6T+XoFMkKWMXolJq6bKtWlM1Tjz4EFrHQ4m9foujV64KTl6zIu/UNWLOKfALL5ai/bxOkOplY9tRTeHnVXljqd8TtD4xGj+ZWYN/yyt2G6rsP4Ps54zF52W5Yc9rh+olj8bcmblikkig/H4O+tffhz+e6w+X2QIgpQR981G2xgh9ihedghyq+2FpXLhwpXoCsknenjxIpB1szjg2JC7xZW7JqoyT/FLXKWhkWNM/3zgcUprVu3ACOOi04hUnn1zAFluQGKF3rmUTrVeAc4cAV3sXfXRp5R8IFDoGtIo4ErMoeKJTEPz9XAfZvhPub5yEf3Qk4S2EtaArrmTcDp14crUtpPU+8eIZY/1FdlDDsd8E7Zwo6CUY0XmEm3nLBBB1xL/1xf5n6wF79EIOETs7PRJsQU+ACR6IFQxHvehuRRnUkYxpggqHUpHjYUR0JbufpF5eDGRpu8cdEpgqk5hd0v0cKLDu+g7L41XYz+QAAIABJREFUVlg9TnWNQnHIsMBlzYS1eyE8XYdoEidWQgLpJCCEcI8sqxkuRnlmWC1hF2+N31YFlgObIB3kdJ/4GbJkOAL6EFjEL43uchyZUHWOXaXhFivy+r8Le9OOKCsHsrKtKFt8B3L/NhluKRvlYmsviw1ZdguspftgKTjRe16OHVLZIcjWLJSJXyklmzqdyP31TGS0uRwoaBbV564Vz6L886eTkknhxBexn3nwQ1IXP/KLKv7RMeL/i4dT/3dVHywkHLQ3wEFbfVV8yc86Ns8vx26Fknci3HmNkWmxoEFOwBxAIfo0aAUpM8jcfvW7lpAy85PCxsiVUmCJLbo1YT2TwBeIyl9GA4Z8i+9PzMtQt9MTR+AUkcAV3v0vmKl5gFcg7f8ZGW/8HXCXe4e7qqspWgB7NtwXPATPGTfHFiwTnB1RtAmhtqvlgvHhCJ2EsyaUMBN2GooEhNpdIRkj0RJ2UoMKEl0A0i8AVzelev8WzNRw4lki23nGLy4nClS8pG0GKrxraoU/FEgHfoFUURTpRPFEDGnH6oDzFEj7NkAq2RO8bEYtyM3OUX9lU+qdBmQVhGxDyWsMJb9xGBskyE06R2EjTyGB5BBIzvMxp/skJ1qsNRQB3Qgs4sG+7D8TUP7V88fbmlUA29CVsGYde8kvLimClJGDXLvYX9qiDst3OIphK90PW8axqToVpX/Clp0He1Yu5JL9cO7ZiIr9WwBbBnKanwV7nWZQSg/BuWkZXNtXAbZMZLe/AvYT20J2HEXF+vfg/ulNVQCq6Yf4tcM/AidwU1V1UI4kvhMTCnC8WizEnFBbfAWscF2Vj0+YCYjZse8l2E/qEhynJMHWLPh3Ula+KvbU5EMpPwr39lVw79uoMs1o0aPG+xRvPIy4nkmlOBKwiFqgUOIVPcWNPvDhOR6CsTysh+z+ffOKV0MSI1eCHZl58LS5BihoEo+R6nBYuUmnOMtCfRFQF4Ez+UFBx5gJEG5xz8DpgNW9D1xTKRiZwCmDwb5PZAHIsFNfImwVGk0UpeJdkIp2R3Oqep5UHN25OBptvYr3V21nNKKJ0EI8XlE6miOWc8XUhMCj+v+v3p7/WSzkM5mvgBDPI637EGahTfEMqdRrAWSE/mFNFXDC3jMi3RckKPVbQAnTRjS4eU7NJKCFwMLpPjUz9kayWj8Ci7hPucrgXPMGKta9B/noLnVEBQqawn3WEKB+myrc/bczdcKO+B/f/HzpuBudb+118UQifp2VPVB8ixJJ4iai3mjEz4cVUMQK0KI6a4Z3ESJ1BcoKKJ7jF2sU7YS8CYtyB7cAzqNBc0USw9KcwVbLVtRFlAxzhLnRS+pcxBBHyJu75I3LcYcEKSsvhFAhwVrQBJaCIL/YiIdB8V2IX3PU7+J+saxupALP3p9R8s49kI9s8y6SpY5PzoCt+XnIu2GuIcJ+/HompTihZCv+LDqK/b4dZ34vKkepb92LwOHw/r/FFev/W6zXITqplvJ25CulCTHKU0rRyrMdGVYJmb596cUuOWKajTjESC7112xJTM/xjh6rsp6JSL+KYlgOblbXVPKPLwucphO1gZEelqOpKJaH9VD1qaveR9gJyGoXnWI0FgU/J5FV8aN5GQhhmfoi0Dj+X2IjvySEQxLpBSI8znQLSzVd0BF9yJp9vnusoqCHazVucS1Da3m7OoLoZ0tzzMy4CivtrdVuONyojkg7eQRO66se1eoLSh//vQRfVxQ0IcKN6gg39UVUVin2Oo+q6wlEcwhRQTzXRHU4/oR08JeoTo1FNPGOogu+LtJxjSXrXPVZMErRJCoCGpwUaZ9m1d4Ure+QZBFHpRWmDUXdMSKC+C76/6bh+n8h4rSEkhFkEXdfuNLdD2uQNTWyitgFFt90H7F+yoGN3N2nRkbdeEbrSmAReBV3hSpqiEVqDzrFtB4LYMuKrLinIzbhbsJxfxd8MUYh6IT61VsRC/7u2hCwWKNSuRNHprsEuUe2qusQiMMpy+pif+IoUErRUt6RDnLat6m+GId4CRQjcywhpluFe4EL+V340Tk2MW0qq/qvOwqcqxfA8+f24x8erRnI6nQzMtpfpXJRyovg2b8pQUaKd0RWIodYG2lHbHUELrToF0osiqyKmoFbEMf66CrmnEsJPvCKa8g/d90/IOvY0tO+R1Pf82nox1SxfU7V3XYSQayLsnp6cNcaSJrEHe8LQgLbLaZTWBLTQeMeKRj5pSVYiCsFncx8yPVaVjklotgTrEIFcKtr7yhY9tFcXPv7k8hUXJXXvwcWlElZePP0p9H3gp5qDeFGdVTfycNycBMQMMIh9KgOBfY9a6J87a0+LSTcxRDLKLhY+qwknRuLEKJ1H2CQ+hSx4YN4Pg6a72JaZ4rEFb3wjKaPjNQHJygURRTxOWUrxmwRI3M3wfLb/7xiYf1W8IgRsMctQ3Bsuo+0Y5X3x251d5+ArZK5u0+M7Hm61gR0J7D4HRS/YB9wBBcbtIZQY+oL9au3eJAUI3MCXkD9L7PipVRSvzt2+P8uqXBj6+Ey7xdiJ44jDhQ73Wo95Yd3qqOIxOFwebCj2HtjF/U1lg+isXLwOGziBbaVsg15suP476CoowfycPx3NYZ/oKHhRueI74I87ChuZ+ihxFY7JFumLxZi2EbiL/GKR4PrR4uRFjUywCYyOqLAYiIWRnE10otFOD/DidXR8In00pKktoNPXVBQsX01slx/Bm3Vmd0I9sbtvWteJGtaSCx9aLLOjSZuJjtH7PihVBPzQiFQsqI/F1m1ATGFJopDLohuCqQ6Ynrnd7C/e8fxtUoWeM4aAnfXO4O2GHa0tb9E8S6IKVShDslZBOlAuFFQ4sV4MyRXsJHZUYCoyadE6msj9YcJCkWGmbKlyLC/czssO1cCHt+oWosVSs4JcPd8HJLs9u7us2s1LGJEXuXuPj5RJcwPcNzdpyZfYDXXdgosNTd2CVtefVvHwF8K1WlUPgVYvH+JNW78x5bDZSir8L687yp1YpdPfBHizNYjZZB8p37vH6LtK2iFJ+gveUK0aSWmgMjHTwER33X2BB/NIR4cuoT4TnejcyK9xEb6PuFos4JwBGJ52NbkITz0oyzQNMT6RFGHUIIn7NDoYxWpD99bl8O+9L6YH9z9BdTfTcX2hmEfwMMYH2FKZSS3Iz/8h428eV8MIoGtid8He5mJNN3D/4IU6byayCOlNkuQG0e73pIEuWn050bfJ0bf96m/kAedchwMWpLOjebl2m+OxwXLb5/CuvIFdStZ9eeuei3gaXM1PJ0HeEd6hzoi5XakEUaij470o0+YNtRnwuJdsIRZW0eMxBajF8IdoafXe0upU9GKQywEnNJrIcWNJVnEUb1J6pQtBdLun2DZuswrnAQeQvC3Z3tHtARumRzmGUqu1wJK/VZQmnaB3LSLdx030c+r/1kTG12a4tCyuZpLgAJLzY1d2iwPFGLESBm/+KIKNn4hxjdE22/krhIX9pRUqCNlilxubDrkHckiyny/t1Qdui3EFPF5qbvq6A1bmBu7DcFHeoi6/NNBqvTVUJCvlKGVZ1tQfnniO/n47xpm29BEOYi6FfuRZbUg0+YfjitB7BiTUbIH9rK9YWISfn60W7HAJkU57zzByBchB5usJyVUi9hifJWtlbpWSV6GmJoloV62d8FpQeaEbHvl3yfW8u6ac/whaSImyGIxvIR3sorlAToUOi3qSHBqid+0SL+qBbrgqYDlx9dg//JJoML3C6T/V9FOtwO5DSLnSjQP4OFqifQCEK5smtqmsBQ5LXhGIgQkyGJHmKgW+pSgNBCLggbZ7e84E8Q0rhA7AwY5N6b+NZZ+Rw/nJhKedJQVL5hiwwXxr+j3BEOxZqB/9Gs6bIq2zSSLON4HytDr90TVX0ch9otFlaWjYRZWdhbBcii6NY+iRVcjzotGLAx3zYsR10q4UdehnqGFsNsZctPOUBq0htKkE5SsOseElMq1NmsERRppIAIUWAwUTD27cpwQ45/DJBY0DRBlxPIw/qlOxRUebD7s3b1JnLJq77FV/TcfdlSuObO7xIk9vgVUo2EQSnwRZdXvgszdFOugWsQwclUIqnqoI+r929v6vhLnNMvLQNO8DJzk/B0NpFL02vYCTvEcv1uLqPXdWpdha91zVT9/PuSbthXEmZ2W+thlqR+NmyHPUYUwBF+vxrsoYxZq2W3qLKdOjXLVesTnYntO8W+tDCta1s2C2GLcuyasl4hvrdggf4eZGx7LQ3YojyL9epMQLZMUFgt5uxzeB9TyIiC7wPuLqDXTfHP7Ywl5msSdyk4x0q/K4XyJU9SK6kUlXLtRvMSEKx7biCUFln1rjw05r1ZxuJFrSkETKHknRpENYi/2Juqim9Ec0U4L8Xa8YXbwq95Yss5l/xpNWFN+jnh4l8y27kqilKPpryP1iwkKRZyyFSKIkUZx+77ndJ9ELwKWTxUBCiypIs12YiZQfQpT4I4z6igaUaMYQYOAUTQK8P0+71Qj0R9vPuJAkdOriu8ucVUu/ltc4caWI8ndelsVZSQJVkVMjVLQ0bURr5ZOqrIOjRBXvrO2xqDckThqqa3aWTkKKAgxIe+I7bZjOcQL0ZkNvSvli9E2Lepmq4pJQYYNLetmq/LIiXkZaJzrHWkSuNijuquO76jclULynsPDeATU1fvFg3uoRaGN5zI9iodANC8q4eqN9BITrmwsbSsyrGvmwSZGZ1U/JAtcPSZAbntN8Nai+UXWXzJZ58YTG5YxBQEKLDU4zJH6vwRFHJVMTZuyFU5gkSxwX/gg5Obnc7pPDU57s5lOgcVsETeBv8cJMb41YdRRNL6FsNQduANGzmw6XI4Sl0cVbHaVVmBXsVMlJYSYzYe9f1fZ+jNGjqIpm+RBY/kALnV9X7lI8M/SyViWcRZKJDF/OnrRopZdjCLxiiON8zJwYq5dHU3SJC8TjXMz1M+FkJKX4RVjKsURn4AiPhPn+4WSSFt+xuguT6+hBGLfHrGGOkqzzUPA5YDtq6dh/fG1Y1PgMvPhOn805A43eKdY8CCBGkaAAksNC5jezE2yiON9aI5yypbYJXXrMljWLQpKSSlohoqB/wMsdn3uKKu32NIeXRCgwKKLMNCIdBNIxroyfp82HXagVIg3vilIdrhh8Yk7HvErKmyqeNMk144Ta2WqwkeLOlnq2ibi75Z1c5Av/kbglB0JVt9AlsAtRAOFEqvFP3kn3XTZfk0hQIGlpkSKdsZEQKxboe7i5lvnSow4EQsnUlyJCSNP1g8BCiz6iQUtiZNA4GhEdznsb97sW8A5oL6sAlRcOxdKk0QX/4/TRhYjgTgJUGCJExyLkUAs68oIAecfH2wOOi1JTCW684wTMeSMhpXrmKjTdHyIA4US/0gU0ieBZBCgwJIMqqxTLwSY33qJBO1IlAAFlkQJsrzuCDiLYdn+tboVs7oiYn4TyKdc7F3fKuodv3TnFQ0yKQEKLCYNPN1OLQExQuW73SW497+/VVmQV1089sQ8zL/8VGTZYltbJbUesDUzEOALqBmibF4fmd/mjb3RPKfAYrSI0h+VgOyG4nGpf0rqlspiWlD00+dJkQT0QoACi14iQTsMT8AjK9hd6sKqPUUQa76Ie8ZFzWqjXf1siDVVeJBAugnwBTTdEWD7ySTA/E4mXdadSgIUWFJJm22lkgD76VTSZlvJIkCBJVlkWS8JBCEgppyKbandHu9aABk2C3fkYabohgAfbHQTChqSBALM7yRAZZVpIUCBJS3Y2WgKCLCfTgFkNpF0AhRYko6YDZDA8QR4A2FW6JEA81KPUaFNWhFgfmtFkvWkmwAFlnRHgO0niwD76WSRZb2pJECBJZW02RYJ+AjwBsJU0CMB5qUeo0KbtCLA/NaKJOtJNwEKLOmOANtPFgH208kiy3pTSYACSyppsy0SoMDCHNAxAT7Y6Dg4NC1hAszvhBGyAp0QoMCik0DQDM0JsJ/WHCkrTAMBCixpgM4mSYA3EOaAHgkwL/UYFdqkFQHmt1YkWU+6CVBgSXcE2H6yCLCfThZZ1ptKAhRYUkmbbZGAjwBvIEwFPRJgXuoxKrRJKwLMb61Isp50E6DAku4IsP1kEWA/nSyyrDeVBCiwpJI22yIBCizMAR0T4IONjoND0xImwPxOGCEr0AkBCiw6CQTN0JwA+2nNkbLCNBCgwJIG6GySBHgDYQ7okQDzUo9RoU1aEWB+a0WS9aSbAAWWdEeA7SeLAPvpZJFlvakkQIEllbTZFgn4CPAGwlTQIwHmpR6jQpu0IsD81ook60k3AQos6Y4A208WAfbTySLLelNJgAJLKmmzLRKgwMIc0DEBPtjoODg0LWECzO+EEbICnRCgwKKTQNAMzQmwn9YcKStMAwEKLGmAziZJgDcQ5oAeCTAv9RgV2qQVAea3ViRZT7oJUGBJdwTYfrIIsJ9OFlnWm0oCFFhSSZttkYCPAG8gTAU9EmBe6jEqtEkrAsxvrUiynnQToMCS7giw/WQRYD+dLLKsN5UEKLCkkjbbIgEKLMwBHRPgg42Og0PTEibA/E4YISvQCQEKLDoJBM3QnAD7ac2RssI0EKDAkgbobJIEeANhDuiRAPNSj1GhTVoRYH5rRZL1pJsABZZ0R4DtJ4sA++lkkWW9qSRAgSWVtNkWCfgI8AbCVNAjAealHqNCm7QiwPzWiiTrSTcBCizpjgDbTxYB9tPJIst6U0mAAksqabMtEqDAwhzQMQE+2Og4ODQtYQLM74QRsgKdEKDAopNA0AzNCbCf1hwpK0wDAQosaYDOJkmANxDmgB4JMC/1GBXapBUB5rdWJFlPuglQYEl3BNh+sgiwn04WWdabSgIUWFJJm22RgI8AbyBMBT0SYF7qMSq0SSsCzG+tSLKedBOgwJLuCLD9ZBFgP50ssqw3lQQosKSSNtsiAQoszAEdE+CDjY6DQ9MSJsD8ThghK9AJAQosOgkEzdCcAPtpzZGywjQQoMCSBuhskgR4A2EO6JEA81KPUaFNWhFgfmtFkvWkmwAFlnRHgO0niwD76WSRZb2pJECBJZW02RYJ+AjwBsJU0CMB5qUeo0KbtCLA/NaKJOtJNwEKLOmOANtPFgH208kiy3pTSYACSyppsy0SoMDCHNAxAT7Y6Dg4NC1hAszvhBGyAp0QoMCik0DQDM0JsJ/WHCkrTAMBCixpgM4mSYA3EOaAHgkwL/UYFdqkFQHmt1YkWU+6CVBgSXcE2H6yCLCfThZZ1ptKAhRYUkmbbZGAjwBvIEwFPRJgXuoxKrRJKwLMb61Isp50E6DAku4IsP1kEWA/nSyyrDeVBCiwpJI22yIBCizMAR0T4IONjoND0xImwPxOGCEr0AkBCiw6CQTN0JwA+2nNkbLCNBCgwJIG6GySBHgDYQ7okQDzUo9RoU1aEWB+a0WS9aSbAAWWdEeA7SeLAPvpZJFlvakkQIEllbTZFgn4CPAGwlTQIwHmpR6jQpu0IsD81ook60k3AQos6Y4A208WAfbTySLLelNJgAJLKmmzLRKgwMIc0DEBPtjoODg0LWECzO+EEbICnRCgwKKTQNAMzQmwn9YcKStMAwEKLGmAziZJgDcQ5oAeCTAv9RgV2qQVAea3ViRZT7oJUGBJdwTYfrIIsJ9OFlnWm0oCFFhSSZttkYCPAG8gTAU9EmBe6jEqtEkrAsxvrUiynnQToMCS7giw/WQRYD+dLLKsN5UEKLCkkjbbIgEKLMwBHRPgg42Og0PTEibA/E4YISvQCQEKLDoJBM3QnAD7ac2RssI0EKDAkgbobJIEeANhDuiRAPNSj1GhTVoRYH5rRZL1pJsABZZ0R4DtJ4sA++lkkWW9qSRAgSWVtNkWCfgI8AbCVNAjAealHqNCm7QiwPzWiiTrSTcBCizpjgDbTxYB9tPJIst6U0mAAksqabMtEqDAwhzQMQE+2Og4ODQtYQLM74QRsgKdEKDAopNA0AzNCbCf1hwpK0wDAQosaYDOJkmANxDmgB4JMC/1GBXapBUB5rdWJFlPuglQYEl3BNh+sgiwn04WWdabSgK6FFhkWcbcuXPx4ZKPU8mCbZEACZAACZAACZAACZAACZAACZAACZBAXAQkScJFF16AYffcE1f5wELBBHVJ8UuRMVbvdDpRUVERYymeTgIkQAIkQAIkQAIkQAIkQAIkQAIkQALpIWC325GVlZVw45oKLAlbwwpIgARIgARIgARIgARIgARIgARIgARIoAYSoMBSA4NGk0mABEiABEiABEiABEiABEiABEiABPRFgAKLvuJBa0iABEiABEiABEiABEiABEiABEiABGogAQosNTBoNJkESIAESIAESIAESIAESIAESIAESEBfBCiw6CsetCYMAUXeg0//eS9e2PxXDHrxcfSsXe1kRYa84UWM2X01Hu/Z4NiXoT6PhnaMZRV5L758ZhJmfLUb7symuLjwUdzdtTYUpRib5z+Mh9/bBimvI25/ciyOmahA3rsMY6ZJKHy8J4TlilyELyf2w9QfAUgWWFsMwgzfd9GYzXPMTYB5aO746977yn71Skxq/P7xfXYIB5jXuo8sDfQT4LMDc0FvBGLMSa3MZ7+tFUnWE5ZAvPkd5/NIpGhQYIlEiN/rhIACWV6Hmff8jMv+dQVOqpUDuxREYFn7HAp3/gPT+jSqKrAE+zxazzzlKJMzkGO3hC+hyCheMRHj9/0D/+x1IuRDq/DiI7/gsrmD0GrzXAxc0BDjR52P/J3/xoRXCzD6Xz3RQHFi73cv44mXv8H27H9g+rQ+aAQFsmcdZl67DJ3nD0Zb0ao1C7k5dkSwIFqPeJ6RCTAPjRxd4/gm+lWPHVkbpx/fZwfzknltnNibxRM+O5gl0jXHz2hzUiuP2G9rRZL1RCIghJJ43vUCy/WuHd37XiRbxA/ligKx7XPgEfc2zVG0x1NIIC4CYvTKvx+8E8/+pCC741DMnNQBm30jRaRaHXHLo4Xo0zwb8k/PYvgXtdF4w1KsPtoI3e4Zg8Jz64X+fP1sjHr3CEo3/opuEyfjlCWPYOpn3tEnfcc+hv5tsitHxTzWQ64cnSLVaoG+Y8fi5ha5VfxRXA44lEzkZEiQ3Vvw8n3/xXnTBqPOJyPxSsFkjD7XDri3470RC3HilNE421aCHT/tgb3WWkx6Lgtj/ALLoY9ROGAJ0PAQdhY18trStmpbcYFkodQQEB32+tl4aEUOCn5cgu+LWmLIxP/DlicmYXnRCeg7dir6tS7Gt9OD5Js/J3/+BWf0rY9l7/yi2ixZrGgxaAaYh6kJIVuJTECRD4XMYX/uV+mHK3N7K84d0BUblSsxqeEiVWCZehkC+ldfn/4X9q+Ro8AzYiIQb9/cNheKczv+v71zD46qPOPws2eTvUkUZRMQIoJjqeIFVDpKaVUUIoGggsQrnQGsgkGlC3IJCZXbACG3TYI6kuAFFRWLaBVlIlahTGcsgxCIdq0WB5QEothKdMltz+mcZTdsyG42rBA2m3f/ynx7Lt/3vL/89j3v+c533smZzysVTSTfkULPfyUzaXkKicHal43A7ptRK559ShGSjU8DgaBabdZk4MzBRFT1M0qzqhjXlpYrV5Ox8b/YPtvBfkMC10zNJXt4EoGzUyQvPg2Bk0NETsBfKPnmbgr7/dU3M7ad+tYLMwH7tcezw3VUCizhCMn3UULAQ33tPynJrGJcThr2T3NYevgeMm+7kLif9rIm92vuzL+fvhUljN/wa4rn/pbuRysonb+DG1f/ies+D90+9q2BvDDrBhL2vcwjW65ixcNXY/1hC8ue6kZmzgjO9f7jpbPkvDIe//QWVky5GuuhreQt/44/PDeFAUEIaeoByhfm8u+xi8gY0p2aTQ7WX1TEjEH64z9VbHLkomQVMjpJQ21S0WreZ2aOgUy9wKKpeHY6Gf+XATizb+SC6o/JzarmvvW+2SxREhHpRhsE9BjuLmbsS30pWnwrtm0FZGy9joIFN9NjbynTdqXwyu+382B5a70lVJRwXJNDOdek0FjfRO2+jeSuNfDHBfdzUeUy0aGI7+wT0DVe+WxwDevaX5tA3rx0+nha+vBxbV9PwlfPM+/g3RRetN7rr0vPK/PO/mvh6QUT6S/+evZjHUs9iNCb5+WMoPbdGRTXTefJ23rzc+VqHn/9coqdqTSEaE+S3CGWlNN5xqKpHGhTkz7f9c727omq7qHE8S33tKHlxN3FpL2YTNGSFHr+8AFLV3Vj9sqRWLYvlXyk8ygjtnsaWGDR84pT0Pdxrz6Rj5zK9V4oqFJgiW25xdDo9EeEfD8ChaM4vCqNueX6TBEFNA8N9Zfy6Cu5pOwvYcb+CRTd0QeDp4GdzrnUTMxnVHXo9oyv0nlmQm9o3M/f17/JRztdVB3+nm/tU3jOmUqiL0maZ1jJq73ycFwXB03f8LajEMuCAkYFLPeC/njPkU94enE5yQ9PY9RliVgUjepNDtb1KmLWEH+B5XnOX5nFMLMeIg21ahMOf4FFb2qqo7bRyDnWeAy+c5mXFJB68rozMRThmBqKbvQVJWR8eRdPT+iNqicnH9/Ee47BcPAdZmy4mOJHugfXm76fT5MGTfMWV1Y+38i9M8ZxWY84at6fKTqMKbF03sFoITzTXlHCQ1+OpWzCJRjUlj7s1fZdvdACE5oD6Uz5+sHWnr4un1EtPE/8tfOqJUp6HqE3rylMpeYpB/vGFXJnsgFPw06csw/zQKh2Zyr+AovkDlES+y7SDU1V2RtMq82aDFFgaUvL/nwmvQ807aZoVhX3OVPR3pN8pIvIKvqHGa7AEtarTxRY2ufZbSORAkv0S0Z66CUQUGBxpmLeksmCI5NYNCYZk/d7I5ZzLCh7Shi/8UpKF92C/eguSqa/z5DSTG5wBW8f+oVvzZbRSRwpz2SFexJzhnXjx/+8i/O1vmQHJEmLbauY7krn2YzBWKs/ZOG0vYzf6GBw88KxZXHEAAAFSElEQVQoevK/ndxlLkbMnchVdgsmxaBXVGiqfJpJb15BwZM3Yz/wDnPyYWbR7fT2jy2wwOJ9ZnUZy45OZvGY3hj17XPqmb4qnf4nrzsj6ohOAoHPdI5OwlNRwphtw9n8+FWo1ZtwrE/mz5e9GlpveuV9dM8WxZXL7SYUVH78KFt0GJ1R71q90tSQnplYUULay5dQlpfGhV4f3spNL87g6r0n/Nb7rHTAHaOF5qLWnt5irS3x164lsDM02l/gzcc2TOUp80Ly0i7k6KfPkLG2H3nOVEK1+wsskjucoVjKYYMT0FS+DqFV/536guT1jC+/lnWzh6FWruGJst4sCqflIDMCrJKPiAqjhUBAgSUifQfkI+E9O/ygpcASnpFsERUEAgosRWNIathHeX4+z+2oxmPqxoC0bLIfuBRrRTGP/c1M90+24DL0JXVuFpMGX4ASqt2/INLonjS5XufR+a9RY+7Fb6ZOoMc6F0NXZ3CFb5vCkW425+byws4aFFt/bp2ZyZRre2D08dFUD1+seQDHhlpMVjNGgwHFmMKiN6YysOk7dpYtJqe8CqPtSu5dms3t/fyL1raewaI2j+8QSuI1TMmcw4h++gW2fDoFgXYk8fkprjb15kzV2DznIYoqwWI1oSgKxpSFvD7ZJjrsFCKI8U5qWmjPrChm2mYD9l3b+MLrw9lMHnw+hma/TTq+GJ0/ofn2HnR/beXpEwfgX4VF/DXG9dRRw4vUm0unM7DWxRs5S9joUvnVpAmYP7DyUNFoEoO1+2/O+LQtuUNHBVjOo9+Q9ITRpHPkEV59YglvHYTktBtJ2H0xj7RDyy0eKfLl4qJt0VxUEAjw9oj0fVI+EkzXinqID7Leps/yqQxUD1GeVYTBsZyRdg+Vpffyj9+9wVTvm0lkkduo0IR0or0EPNS5VUzet+moNB47Rl2Tqi//idFkxWo2YtBXSG8EGhvxoGCy2TAbDdBWu/8NQZ4GfnbXo6IQZzGhNHiIO8eCsXnVdU6c02DEZLUeP3bAx1P3E+5GLaAlHluCBaP+g1fvxt2ggiEOi81Ki5cSqY2468DS/KaggPEpcVisJ23fXmSy3dkjELhav0d/5CueBIsR9Fg3KNjiPeH15v6ZOk+gnGwkWAyiw7MXVTlzC8ML4pk2E4aKEhwHxrF8+PmtfbjZb31vZ1MafKv2B/hroKeLv4rmTjeBCLzZaDPxfXkmeUcne9dgcX9exmMfXs/a+UP5X5D2l7KGYZbc4XRHTo7XHgKayqGwmtRocB+j3qOhmEwoHgWz1UhN2P3023whcnHJi9sTHdnmTBJo9twI9R0sH2mha5VGdwOKTb+u0//2Xrh5r+c8dbU0xiegp/lSYDmTQZZjCwEhIASEgBDoagQifVViV+Mk4+1kBDQ8R3ZRunA55VUq8b2GMHnubEb1NYZoj+tk45Puxg6BUFoNp8lI94sdcjKSWCbQsfqWR4RiWUsyNiEgBISAEBACHU0gcIZAR59bzicEzhQBzUO9240+EZXAmaWh2s9UP+S4QiAcgUg1Gel+4foj3wuBaCDQgfqWAks0BFz6IASEgBAQAkJACAgBISAEhIAQEAJCQAh0agJSYOnU4ZPOCwEhIASEgBAQAkJACAgBISAEhIAQEALRQEAKLNEQBemDEBACQkAICAEhIASEgBAQAkJACAgBIdCpCURUYNF32rNnT6ceuHReCAgBISAEhIAQ6FgCqqpit9tJSkoiWAJyKr3R9zcajcTHxwfdrb6+/lQO12pbf/9cLtcvOo7sLASEgBAQAkJACHQdAoMGDWo12P8DD+F1b2nWskAAAAAASUVORK5CYII="/>
          <p:cNvSpPr>
            <a:spLocks noChangeAspect="1" noChangeArrowheads="1"/>
          </p:cNvSpPr>
          <p:nvPr/>
        </p:nvSpPr>
        <p:spPr bwMode="auto">
          <a:xfrm>
            <a:off x="2136775" y="3127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Titolo 5"/>
          <p:cNvSpPr txBox="1">
            <a:spLocks/>
          </p:cNvSpPr>
          <p:nvPr/>
        </p:nvSpPr>
        <p:spPr>
          <a:xfrm>
            <a:off x="1090246" y="592252"/>
            <a:ext cx="7251895" cy="71558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it-IT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500">
                <a:solidFill>
                  <a:schemeClr val="accent6"/>
                </a:solidFill>
                <a:latin typeface="Helvetica Neue Light" panose="02000403000000020004" pitchFamily="2" charset="0"/>
                <a:ea typeface="Helvetica Neue Light" panose="02000403000000020004" pitchFamily="2" charset="0"/>
                <a:cs typeface="Helvetica Neue" panose="02000503000000020004" pitchFamily="2" charset="0"/>
              </a:defRPr>
            </a:lvl1pPr>
          </a:lstStyle>
          <a:p>
            <a:r>
              <a:rPr lang="it-IT" altLang="it-IT" dirty="0"/>
              <a:t>Pagine più viste - Protezione Attiva</a:t>
            </a:r>
          </a:p>
          <a:p>
            <a:r>
              <a:rPr lang="it-IT" altLang="it-IT" sz="2000" dirty="0"/>
              <a:t>1 mar 2020 – 31 mar 2020</a:t>
            </a:r>
            <a:endParaRPr lang="de-DE" altLang="it-IT" sz="2000" dirty="0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F98758D4-B4CE-F44C-B7FB-99D2BB879B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36201" y="5635497"/>
            <a:ext cx="1955799" cy="123485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B22F07F-BDD9-EC41-A351-1C40EF97D2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0150" y="1628776"/>
            <a:ext cx="9648825" cy="3141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134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5"/>
          <p:cNvSpPr txBox="1">
            <a:spLocks/>
          </p:cNvSpPr>
          <p:nvPr/>
        </p:nvSpPr>
        <p:spPr>
          <a:xfrm>
            <a:off x="2850076" y="912165"/>
            <a:ext cx="6491845" cy="87992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sz="4000" dirty="0">
                <a:solidFill>
                  <a:schemeClr val="bg2">
                    <a:lumMod val="50000"/>
                  </a:schemeClr>
                </a:solidFill>
                <a:latin typeface="Helvetica Neue LT Std 45 Light" charset="0"/>
                <a:ea typeface="Helvetica Neue LT Std 45 Light" charset="0"/>
                <a:cs typeface="Helvetica Neue LT Std 45 Light" charset="0"/>
                <a:hlinkClick r:id="rId3"/>
              </a:rPr>
              <a:t>Alovex Labiale</a:t>
            </a:r>
            <a:endParaRPr lang="it-IT" sz="4000" dirty="0">
              <a:solidFill>
                <a:schemeClr val="bg2">
                  <a:lumMod val="50000"/>
                </a:schemeClr>
              </a:solidFill>
              <a:latin typeface="Helvetica Neue LT Std 45 Light" charset="0"/>
              <a:ea typeface="Helvetica Neue LT Std 45 Light" charset="0"/>
              <a:cs typeface="Helvetica Neue LT Std 45 Light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2E46A2A-B44A-AC4E-9B06-27C89CBDED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30514" y="1543988"/>
            <a:ext cx="6940702" cy="442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15589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2467</TotalTime>
  <Words>185</Words>
  <Application>Microsoft Macintosh PowerPoint</Application>
  <PresentationFormat>Widescreen</PresentationFormat>
  <Paragraphs>42</Paragraphs>
  <Slides>13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Helvetica Neue</vt:lpstr>
      <vt:lpstr>Helvetica Neue Light</vt:lpstr>
      <vt:lpstr>Helvetica Neue LT Std 45 Light</vt:lpstr>
      <vt:lpstr>Helvetica Neue LT Std 56</vt:lpstr>
      <vt:lpstr>Personalizza struttura</vt:lpstr>
      <vt:lpstr>Tema di Office</vt:lpstr>
      <vt:lpstr>SITI ALOVEX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Comunicazione digitale: elementi-chiave del progetto</dc:title>
  <dc:creator>Alessandro Rosti</dc:creator>
  <cp:lastModifiedBy>Microsoft Office User</cp:lastModifiedBy>
  <cp:revision>101</cp:revision>
  <dcterms:created xsi:type="dcterms:W3CDTF">2017-11-03T11:37:25Z</dcterms:created>
  <dcterms:modified xsi:type="dcterms:W3CDTF">2020-04-27T18:09:28Z</dcterms:modified>
</cp:coreProperties>
</file>